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 id="2147483666" r:id="rId3"/>
  </p:sldMasterIdLst>
  <p:sldIdLst>
    <p:sldId id="256" r:id="rId4"/>
    <p:sldId id="257" r:id="rId5"/>
    <p:sldId id="258" r:id="rId6"/>
  </p:sldIdLst>
  <p:sldSz cx="51206400" cy="28803600"/>
  <p:notesSz cx="7004050" cy="9290050"/>
  <p:defaultTextStyle>
    <a:defPPr>
      <a:defRPr lang="en-US"/>
    </a:defPPr>
    <a:lvl1pPr marL="0" algn="l" defTabSz="3427479" rtl="0" eaLnBrk="1" latinLnBrk="0" hangingPunct="1">
      <a:defRPr sz="6781" kern="1200">
        <a:solidFill>
          <a:schemeClr val="tx1"/>
        </a:solidFill>
        <a:latin typeface="+mn-lt"/>
        <a:ea typeface="+mn-ea"/>
        <a:cs typeface="+mn-cs"/>
      </a:defRPr>
    </a:lvl1pPr>
    <a:lvl2pPr marL="1713741" algn="l" defTabSz="3427479" rtl="0" eaLnBrk="1" latinLnBrk="0" hangingPunct="1">
      <a:defRPr sz="6781" kern="1200">
        <a:solidFill>
          <a:schemeClr val="tx1"/>
        </a:solidFill>
        <a:latin typeface="+mn-lt"/>
        <a:ea typeface="+mn-ea"/>
        <a:cs typeface="+mn-cs"/>
      </a:defRPr>
    </a:lvl2pPr>
    <a:lvl3pPr marL="3427479" algn="l" defTabSz="3427479" rtl="0" eaLnBrk="1" latinLnBrk="0" hangingPunct="1">
      <a:defRPr sz="6781" kern="1200">
        <a:solidFill>
          <a:schemeClr val="tx1"/>
        </a:solidFill>
        <a:latin typeface="+mn-lt"/>
        <a:ea typeface="+mn-ea"/>
        <a:cs typeface="+mn-cs"/>
      </a:defRPr>
    </a:lvl3pPr>
    <a:lvl4pPr marL="5141221" algn="l" defTabSz="3427479" rtl="0" eaLnBrk="1" latinLnBrk="0" hangingPunct="1">
      <a:defRPr sz="6781" kern="1200">
        <a:solidFill>
          <a:schemeClr val="tx1"/>
        </a:solidFill>
        <a:latin typeface="+mn-lt"/>
        <a:ea typeface="+mn-ea"/>
        <a:cs typeface="+mn-cs"/>
      </a:defRPr>
    </a:lvl4pPr>
    <a:lvl5pPr marL="6854961" algn="l" defTabSz="3427479" rtl="0" eaLnBrk="1" latinLnBrk="0" hangingPunct="1">
      <a:defRPr sz="6781" kern="1200">
        <a:solidFill>
          <a:schemeClr val="tx1"/>
        </a:solidFill>
        <a:latin typeface="+mn-lt"/>
        <a:ea typeface="+mn-ea"/>
        <a:cs typeface="+mn-cs"/>
      </a:defRPr>
    </a:lvl5pPr>
    <a:lvl6pPr marL="8568700" algn="l" defTabSz="3427479" rtl="0" eaLnBrk="1" latinLnBrk="0" hangingPunct="1">
      <a:defRPr sz="6781" kern="1200">
        <a:solidFill>
          <a:schemeClr val="tx1"/>
        </a:solidFill>
        <a:latin typeface="+mn-lt"/>
        <a:ea typeface="+mn-ea"/>
        <a:cs typeface="+mn-cs"/>
      </a:defRPr>
    </a:lvl6pPr>
    <a:lvl7pPr marL="10282438" algn="l" defTabSz="3427479" rtl="0" eaLnBrk="1" latinLnBrk="0" hangingPunct="1">
      <a:defRPr sz="6781" kern="1200">
        <a:solidFill>
          <a:schemeClr val="tx1"/>
        </a:solidFill>
        <a:latin typeface="+mn-lt"/>
        <a:ea typeface="+mn-ea"/>
        <a:cs typeface="+mn-cs"/>
      </a:defRPr>
    </a:lvl7pPr>
    <a:lvl8pPr marL="11996180" algn="l" defTabSz="3427479" rtl="0" eaLnBrk="1" latinLnBrk="0" hangingPunct="1">
      <a:defRPr sz="6781" kern="1200">
        <a:solidFill>
          <a:schemeClr val="tx1"/>
        </a:solidFill>
        <a:latin typeface="+mn-lt"/>
        <a:ea typeface="+mn-ea"/>
        <a:cs typeface="+mn-cs"/>
      </a:defRPr>
    </a:lvl8pPr>
    <a:lvl9pPr marL="13709921" algn="l" defTabSz="3427479" rtl="0" eaLnBrk="1" latinLnBrk="0" hangingPunct="1">
      <a:defRPr sz="67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3633"/>
    <a:srgbClr val="7A3B2C"/>
    <a:srgbClr val="092869"/>
    <a:srgbClr val="C06145"/>
    <a:srgbClr val="8E5A74"/>
    <a:srgbClr val="ACC5EA"/>
    <a:srgbClr val="69998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87113-45EA-4C3B-9CC3-709C73EC61AF}" v="89" dt="2025-07-02T16:00:25.40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76" autoAdjust="0"/>
  </p:normalViewPr>
  <p:slideViewPr>
    <p:cSldViewPr>
      <p:cViewPr varScale="1">
        <p:scale>
          <a:sx n="38" d="100"/>
          <a:sy n="38" d="100"/>
        </p:scale>
        <p:origin x="880" y="92"/>
      </p:cViewPr>
      <p:guideLst>
        <p:guide orient="horz" pos="9072"/>
        <p:guide pos="161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userId="3442f1f8-424c-433c-9385-36d98bf720c5" providerId="ADAL" clId="{41E87113-45EA-4C3B-9CC3-709C73EC61AF}"/>
    <pc:docChg chg="undo custSel addSld modSld addMainMaster delMainMaster modMainMaster">
      <pc:chgData name="Christa" userId="3442f1f8-424c-433c-9385-36d98bf720c5" providerId="ADAL" clId="{41E87113-45EA-4C3B-9CC3-709C73EC61AF}" dt="2025-07-02T16:46:54.962" v="328" actId="20577"/>
      <pc:docMkLst>
        <pc:docMk/>
      </pc:docMkLst>
      <pc:sldChg chg="addSp delSp modSp mod modClrScheme chgLayout">
        <pc:chgData name="Christa" userId="3442f1f8-424c-433c-9385-36d98bf720c5" providerId="ADAL" clId="{41E87113-45EA-4C3B-9CC3-709C73EC61AF}" dt="2025-07-02T16:46:54.962" v="328" actId="20577"/>
        <pc:sldMkLst>
          <pc:docMk/>
          <pc:sldMk cId="2251251862" sldId="256"/>
        </pc:sldMkLst>
        <pc:spChg chg="mod">
          <ac:chgData name="Christa" userId="3442f1f8-424c-433c-9385-36d98bf720c5" providerId="ADAL" clId="{41E87113-45EA-4C3B-9CC3-709C73EC61AF}" dt="2025-06-27T22:10:06.303" v="25" actId="207"/>
          <ac:spMkLst>
            <pc:docMk/>
            <pc:sldMk cId="2251251862" sldId="256"/>
            <ac:spMk id="4" creationId="{00000000-0000-0000-0000-000000000000}"/>
          </ac:spMkLst>
        </pc:spChg>
        <pc:spChg chg="mod">
          <ac:chgData name="Christa" userId="3442f1f8-424c-433c-9385-36d98bf720c5" providerId="ADAL" clId="{41E87113-45EA-4C3B-9CC3-709C73EC61AF}" dt="2025-06-27T22:10:10.451" v="26" actId="207"/>
          <ac:spMkLst>
            <pc:docMk/>
            <pc:sldMk cId="2251251862" sldId="256"/>
            <ac:spMk id="5" creationId="{00000000-0000-0000-0000-000000000000}"/>
          </ac:spMkLst>
        </pc:spChg>
        <pc:spChg chg="mod">
          <ac:chgData name="Christa" userId="3442f1f8-424c-433c-9385-36d98bf720c5" providerId="ADAL" clId="{41E87113-45EA-4C3B-9CC3-709C73EC61AF}" dt="2025-06-27T22:19:21.024" v="109" actId="14100"/>
          <ac:spMkLst>
            <pc:docMk/>
            <pc:sldMk cId="2251251862" sldId="256"/>
            <ac:spMk id="10" creationId="{00000000-0000-0000-0000-000000000000}"/>
          </ac:spMkLst>
        </pc:spChg>
        <pc:spChg chg="mod">
          <ac:chgData name="Christa" userId="3442f1f8-424c-433c-9385-36d98bf720c5" providerId="ADAL" clId="{41E87113-45EA-4C3B-9CC3-709C73EC61AF}" dt="2025-07-02T16:46:54.962" v="328" actId="20577"/>
          <ac:spMkLst>
            <pc:docMk/>
            <pc:sldMk cId="2251251862" sldId="256"/>
            <ac:spMk id="11" creationId="{00000000-0000-0000-0000-000000000000}"/>
          </ac:spMkLst>
        </pc:spChg>
        <pc:spChg chg="mod">
          <ac:chgData name="Christa" userId="3442f1f8-424c-433c-9385-36d98bf720c5" providerId="ADAL" clId="{41E87113-45EA-4C3B-9CC3-709C73EC61AF}" dt="2025-06-27T22:19:57.236" v="119" actId="1076"/>
          <ac:spMkLst>
            <pc:docMk/>
            <pc:sldMk cId="2251251862" sldId="256"/>
            <ac:spMk id="12" creationId="{00000000-0000-0000-0000-000000000000}"/>
          </ac:spMkLst>
        </pc:spChg>
        <pc:spChg chg="mod">
          <ac:chgData name="Christa" userId="3442f1f8-424c-433c-9385-36d98bf720c5" providerId="ADAL" clId="{41E87113-45EA-4C3B-9CC3-709C73EC61AF}" dt="2025-06-27T22:22:41.132" v="145" actId="408"/>
          <ac:spMkLst>
            <pc:docMk/>
            <pc:sldMk cId="2251251862" sldId="256"/>
            <ac:spMk id="13" creationId="{00000000-0000-0000-0000-000000000000}"/>
          </ac:spMkLst>
        </pc:spChg>
        <pc:spChg chg="mod">
          <ac:chgData name="Christa" userId="3442f1f8-424c-433c-9385-36d98bf720c5" providerId="ADAL" clId="{41E87113-45EA-4C3B-9CC3-709C73EC61AF}" dt="2025-06-27T22:19:21.024" v="109" actId="14100"/>
          <ac:spMkLst>
            <pc:docMk/>
            <pc:sldMk cId="2251251862" sldId="256"/>
            <ac:spMk id="14" creationId="{00000000-0000-0000-0000-000000000000}"/>
          </ac:spMkLst>
        </pc:spChg>
        <pc:spChg chg="mod">
          <ac:chgData name="Christa" userId="3442f1f8-424c-433c-9385-36d98bf720c5" providerId="ADAL" clId="{41E87113-45EA-4C3B-9CC3-709C73EC61AF}" dt="2025-06-27T22:22:41.132" v="145" actId="408"/>
          <ac:spMkLst>
            <pc:docMk/>
            <pc:sldMk cId="2251251862" sldId="256"/>
            <ac:spMk id="15" creationId="{00000000-0000-0000-0000-000000000000}"/>
          </ac:spMkLst>
        </pc:spChg>
        <pc:spChg chg="mod">
          <ac:chgData name="Christa" userId="3442f1f8-424c-433c-9385-36d98bf720c5" providerId="ADAL" clId="{41E87113-45EA-4C3B-9CC3-709C73EC61AF}" dt="2025-06-27T22:17:11.894" v="91" actId="3064"/>
          <ac:spMkLst>
            <pc:docMk/>
            <pc:sldMk cId="2251251862" sldId="256"/>
            <ac:spMk id="24" creationId="{00000000-0000-0000-0000-000000000000}"/>
          </ac:spMkLst>
        </pc:spChg>
        <pc:spChg chg="mod">
          <ac:chgData name="Christa" userId="3442f1f8-424c-433c-9385-36d98bf720c5" providerId="ADAL" clId="{41E87113-45EA-4C3B-9CC3-709C73EC61AF}" dt="2025-06-30T17:37:55.731" v="211" actId="554"/>
          <ac:spMkLst>
            <pc:docMk/>
            <pc:sldMk cId="2251251862" sldId="256"/>
            <ac:spMk id="25" creationId="{00000000-0000-0000-0000-000000000000}"/>
          </ac:spMkLst>
        </pc:spChg>
        <pc:spChg chg="mod">
          <ac:chgData name="Christa" userId="3442f1f8-424c-433c-9385-36d98bf720c5" providerId="ADAL" clId="{41E87113-45EA-4C3B-9CC3-709C73EC61AF}" dt="2025-06-30T17:36:29.174" v="204" actId="1076"/>
          <ac:spMkLst>
            <pc:docMk/>
            <pc:sldMk cId="2251251862" sldId="256"/>
            <ac:spMk id="26" creationId="{00000000-0000-0000-0000-000000000000}"/>
          </ac:spMkLst>
        </pc:spChg>
        <pc:spChg chg="mod">
          <ac:chgData name="Christa" userId="3442f1f8-424c-433c-9385-36d98bf720c5" providerId="ADAL" clId="{41E87113-45EA-4C3B-9CC3-709C73EC61AF}" dt="2025-06-30T17:37:55.731" v="211" actId="554"/>
          <ac:spMkLst>
            <pc:docMk/>
            <pc:sldMk cId="2251251862" sldId="256"/>
            <ac:spMk id="27" creationId="{00000000-0000-0000-0000-000000000000}"/>
          </ac:spMkLst>
        </pc:spChg>
        <pc:spChg chg="mod">
          <ac:chgData name="Christa" userId="3442f1f8-424c-433c-9385-36d98bf720c5" providerId="ADAL" clId="{41E87113-45EA-4C3B-9CC3-709C73EC61AF}" dt="2025-06-27T22:22:41.132" v="145" actId="408"/>
          <ac:spMkLst>
            <pc:docMk/>
            <pc:sldMk cId="2251251862" sldId="256"/>
            <ac:spMk id="30" creationId="{00000000-0000-0000-0000-000000000000}"/>
          </ac:spMkLst>
        </pc:spChg>
        <pc:spChg chg="mod">
          <ac:chgData name="Christa" userId="3442f1f8-424c-433c-9385-36d98bf720c5" providerId="ADAL" clId="{41E87113-45EA-4C3B-9CC3-709C73EC61AF}" dt="2025-06-30T17:21:34.667" v="149" actId="207"/>
          <ac:spMkLst>
            <pc:docMk/>
            <pc:sldMk cId="2251251862" sldId="256"/>
            <ac:spMk id="31" creationId="{00000000-0000-0000-0000-000000000000}"/>
          </ac:spMkLst>
        </pc:spChg>
        <pc:spChg chg="mod">
          <ac:chgData name="Christa" userId="3442f1f8-424c-433c-9385-36d98bf720c5" providerId="ADAL" clId="{41E87113-45EA-4C3B-9CC3-709C73EC61AF}" dt="2025-06-27T22:15:41.552" v="75" actId="164"/>
          <ac:spMkLst>
            <pc:docMk/>
            <pc:sldMk cId="2251251862" sldId="256"/>
            <ac:spMk id="32" creationId="{00000000-0000-0000-0000-000000000000}"/>
          </ac:spMkLst>
        </pc:spChg>
        <pc:spChg chg="mod">
          <ac:chgData name="Christa" userId="3442f1f8-424c-433c-9385-36d98bf720c5" providerId="ADAL" clId="{41E87113-45EA-4C3B-9CC3-709C73EC61AF}" dt="2025-06-27T22:19:21.024" v="109" actId="14100"/>
          <ac:spMkLst>
            <pc:docMk/>
            <pc:sldMk cId="2251251862" sldId="256"/>
            <ac:spMk id="33" creationId="{00000000-0000-0000-0000-000000000000}"/>
          </ac:spMkLst>
        </pc:spChg>
        <pc:spChg chg="mod">
          <ac:chgData name="Christa" userId="3442f1f8-424c-433c-9385-36d98bf720c5" providerId="ADAL" clId="{41E87113-45EA-4C3B-9CC3-709C73EC61AF}" dt="2025-06-27T22:22:41.132" v="145" actId="408"/>
          <ac:spMkLst>
            <pc:docMk/>
            <pc:sldMk cId="2251251862" sldId="256"/>
            <ac:spMk id="34" creationId="{00000000-0000-0000-0000-000000000000}"/>
          </ac:spMkLst>
        </pc:spChg>
        <pc:spChg chg="mod">
          <ac:chgData name="Christa" userId="3442f1f8-424c-433c-9385-36d98bf720c5" providerId="ADAL" clId="{41E87113-45EA-4C3B-9CC3-709C73EC61AF}" dt="2025-06-27T22:19:21.024" v="109" actId="14100"/>
          <ac:spMkLst>
            <pc:docMk/>
            <pc:sldMk cId="2251251862" sldId="256"/>
            <ac:spMk id="35" creationId="{00000000-0000-0000-0000-000000000000}"/>
          </ac:spMkLst>
        </pc:spChg>
        <pc:spChg chg="mod">
          <ac:chgData name="Christa" userId="3442f1f8-424c-433c-9385-36d98bf720c5" providerId="ADAL" clId="{41E87113-45EA-4C3B-9CC3-709C73EC61AF}" dt="2025-06-27T22:19:21.024" v="109" actId="14100"/>
          <ac:spMkLst>
            <pc:docMk/>
            <pc:sldMk cId="2251251862" sldId="256"/>
            <ac:spMk id="36" creationId="{00000000-0000-0000-0000-000000000000}"/>
          </ac:spMkLst>
        </pc:spChg>
        <pc:spChg chg="mod">
          <ac:chgData name="Christa" userId="3442f1f8-424c-433c-9385-36d98bf720c5" providerId="ADAL" clId="{41E87113-45EA-4C3B-9CC3-709C73EC61AF}" dt="2025-06-27T22:22:41.132" v="145" actId="408"/>
          <ac:spMkLst>
            <pc:docMk/>
            <pc:sldMk cId="2251251862" sldId="256"/>
            <ac:spMk id="37" creationId="{00000000-0000-0000-0000-000000000000}"/>
          </ac:spMkLst>
        </pc:spChg>
        <pc:spChg chg="mod">
          <ac:chgData name="Christa" userId="3442f1f8-424c-433c-9385-36d98bf720c5" providerId="ADAL" clId="{41E87113-45EA-4C3B-9CC3-709C73EC61AF}" dt="2025-06-27T22:22:41.132" v="145" actId="408"/>
          <ac:spMkLst>
            <pc:docMk/>
            <pc:sldMk cId="2251251862" sldId="256"/>
            <ac:spMk id="40" creationId="{E5E0EB87-FCFD-4A68-97C1-D0DCF1430595}"/>
          </ac:spMkLst>
        </pc:spChg>
        <pc:spChg chg="mod">
          <ac:chgData name="Christa" userId="3442f1f8-424c-433c-9385-36d98bf720c5" providerId="ADAL" clId="{41E87113-45EA-4C3B-9CC3-709C73EC61AF}" dt="2025-06-27T22:22:41.132" v="145" actId="408"/>
          <ac:spMkLst>
            <pc:docMk/>
            <pc:sldMk cId="2251251862" sldId="256"/>
            <ac:spMk id="45" creationId="{00000000-0000-0000-0000-000000000000}"/>
          </ac:spMkLst>
        </pc:spChg>
        <pc:spChg chg="mod">
          <ac:chgData name="Christa" userId="3442f1f8-424c-433c-9385-36d98bf720c5" providerId="ADAL" clId="{41E87113-45EA-4C3B-9CC3-709C73EC61AF}" dt="2025-06-27T22:22:41.132" v="145" actId="408"/>
          <ac:spMkLst>
            <pc:docMk/>
            <pc:sldMk cId="2251251862" sldId="256"/>
            <ac:spMk id="51" creationId="{00000000-0000-0000-0000-000000000000}"/>
          </ac:spMkLst>
        </pc:spChg>
        <pc:spChg chg="mod">
          <ac:chgData name="Christa" userId="3442f1f8-424c-433c-9385-36d98bf720c5" providerId="ADAL" clId="{41E87113-45EA-4C3B-9CC3-709C73EC61AF}" dt="2025-06-27T22:22:41.132" v="145" actId="408"/>
          <ac:spMkLst>
            <pc:docMk/>
            <pc:sldMk cId="2251251862" sldId="256"/>
            <ac:spMk id="53" creationId="{00000000-0000-0000-0000-000000000000}"/>
          </ac:spMkLst>
        </pc:spChg>
        <pc:grpChg chg="add mod">
          <ac:chgData name="Christa" userId="3442f1f8-424c-433c-9385-36d98bf720c5" providerId="ADAL" clId="{41E87113-45EA-4C3B-9CC3-709C73EC61AF}" dt="2025-06-27T22:15:41.552" v="75" actId="164"/>
          <ac:grpSpMkLst>
            <pc:docMk/>
            <pc:sldMk cId="2251251862" sldId="256"/>
            <ac:grpSpMk id="2" creationId="{627B8B18-D2AF-BF22-5D89-57EE81EB5DB8}"/>
          </ac:grpSpMkLst>
        </pc:grpChg>
        <pc:grpChg chg="add mod">
          <ac:chgData name="Christa" userId="3442f1f8-424c-433c-9385-36d98bf720c5" providerId="ADAL" clId="{41E87113-45EA-4C3B-9CC3-709C73EC61AF}" dt="2025-06-27T22:15:48.312" v="76" actId="164"/>
          <ac:grpSpMkLst>
            <pc:docMk/>
            <pc:sldMk cId="2251251862" sldId="256"/>
            <ac:grpSpMk id="7" creationId="{2EED4C98-A6B3-FA8F-72AB-C5E0D3447F3B}"/>
          </ac:grpSpMkLst>
        </pc:grpChg>
        <pc:grpChg chg="add mod">
          <ac:chgData name="Christa" userId="3442f1f8-424c-433c-9385-36d98bf720c5" providerId="ADAL" clId="{41E87113-45EA-4C3B-9CC3-709C73EC61AF}" dt="2025-06-27T22:20:05.459" v="120" actId="1076"/>
          <ac:grpSpMkLst>
            <pc:docMk/>
            <pc:sldMk cId="2251251862" sldId="256"/>
            <ac:grpSpMk id="8" creationId="{54504DCC-72E1-7E02-8BD8-0C0FB2017583}"/>
          </ac:grpSpMkLst>
        </pc:grpChg>
        <pc:grpChg chg="add mod">
          <ac:chgData name="Christa" userId="3442f1f8-424c-433c-9385-36d98bf720c5" providerId="ADAL" clId="{41E87113-45EA-4C3B-9CC3-709C73EC61AF}" dt="2025-06-27T22:21:56.538" v="137" actId="1076"/>
          <ac:grpSpMkLst>
            <pc:docMk/>
            <pc:sldMk cId="2251251862" sldId="256"/>
            <ac:grpSpMk id="9" creationId="{C783A386-5BEE-1FA5-868B-134EA77E9516}"/>
          </ac:grpSpMkLst>
        </pc:grpChg>
        <pc:grpChg chg="mod">
          <ac:chgData name="Christa" userId="3442f1f8-424c-433c-9385-36d98bf720c5" providerId="ADAL" clId="{41E87113-45EA-4C3B-9CC3-709C73EC61AF}" dt="2025-06-27T22:15:41.552" v="75" actId="164"/>
          <ac:grpSpMkLst>
            <pc:docMk/>
            <pc:sldMk cId="2251251862" sldId="256"/>
            <ac:grpSpMk id="18" creationId="{2C21935C-404A-448E-836E-EFBCF50EFC99}"/>
          </ac:grpSpMkLst>
        </pc:grpChg>
        <pc:grpChg chg="mod">
          <ac:chgData name="Christa" userId="3442f1f8-424c-433c-9385-36d98bf720c5" providerId="ADAL" clId="{41E87113-45EA-4C3B-9CC3-709C73EC61AF}" dt="2025-06-30T17:36:17.601" v="203" actId="14100"/>
          <ac:grpSpMkLst>
            <pc:docMk/>
            <pc:sldMk cId="2251251862" sldId="256"/>
            <ac:grpSpMk id="19" creationId="{E3BAE627-9245-48D6-821E-DC8C12189A69}"/>
          </ac:grpSpMkLst>
        </pc:grpChg>
        <pc:graphicFrameChg chg="mod">
          <ac:chgData name="Christa" userId="3442f1f8-424c-433c-9385-36d98bf720c5" providerId="ADAL" clId="{41E87113-45EA-4C3B-9CC3-709C73EC61AF}" dt="2025-06-30T17:38:10.704" v="212"/>
          <ac:graphicFrameMkLst>
            <pc:docMk/>
            <pc:sldMk cId="2251251862" sldId="256"/>
            <ac:graphicFrameMk id="3" creationId="{00000000-0000-0000-0000-000000000000}"/>
          </ac:graphicFrameMkLst>
        </pc:graphicFrameChg>
        <pc:graphicFrameChg chg="mod modGraphic">
          <ac:chgData name="Christa" userId="3442f1f8-424c-433c-9385-36d98bf720c5" providerId="ADAL" clId="{41E87113-45EA-4C3B-9CC3-709C73EC61AF}" dt="2025-06-27T22:22:20.293" v="144"/>
          <ac:graphicFrameMkLst>
            <pc:docMk/>
            <pc:sldMk cId="2251251862" sldId="256"/>
            <ac:graphicFrameMk id="44" creationId="{00000000-0000-0000-0000-000000000000}"/>
          </ac:graphicFrameMkLst>
        </pc:graphicFrameChg>
        <pc:picChg chg="mod">
          <ac:chgData name="Christa" userId="3442f1f8-424c-433c-9385-36d98bf720c5" providerId="ADAL" clId="{41E87113-45EA-4C3B-9CC3-709C73EC61AF}" dt="2025-06-27T22:21:56.538" v="137" actId="1076"/>
          <ac:picMkLst>
            <pc:docMk/>
            <pc:sldMk cId="2251251862" sldId="256"/>
            <ac:picMk id="6" creationId="{033CD58E-22B0-486F-868D-F2865118D7CE}"/>
          </ac:picMkLst>
        </pc:picChg>
        <pc:picChg chg="mod">
          <ac:chgData name="Christa" userId="3442f1f8-424c-433c-9385-36d98bf720c5" providerId="ADAL" clId="{41E87113-45EA-4C3B-9CC3-709C73EC61AF}" dt="2025-06-27T22:22:41.132" v="145" actId="408"/>
          <ac:picMkLst>
            <pc:docMk/>
            <pc:sldMk cId="2251251862" sldId="256"/>
            <ac:picMk id="50" creationId="{00000000-0000-0000-0000-000000000000}"/>
          </ac:picMkLst>
        </pc:picChg>
        <pc:picChg chg="add mod">
          <ac:chgData name="Christa" userId="3442f1f8-424c-433c-9385-36d98bf720c5" providerId="ADAL" clId="{41E87113-45EA-4C3B-9CC3-709C73EC61AF}" dt="2025-06-30T17:36:51.685" v="206" actId="1076"/>
          <ac:picMkLst>
            <pc:docMk/>
            <pc:sldMk cId="2251251862" sldId="256"/>
            <ac:picMk id="2050" creationId="{02942123-2C90-82B6-386C-54E92244A2A8}"/>
          </ac:picMkLst>
        </pc:picChg>
      </pc:sldChg>
      <pc:sldChg chg="addSp delSp modSp add mod modClrScheme chgLayout">
        <pc:chgData name="Christa" userId="3442f1f8-424c-433c-9385-36d98bf720c5" providerId="ADAL" clId="{41E87113-45EA-4C3B-9CC3-709C73EC61AF}" dt="2025-06-30T17:39:21.133" v="215"/>
        <pc:sldMkLst>
          <pc:docMk/>
          <pc:sldMk cId="2758140025" sldId="257"/>
        </pc:sldMkLst>
        <pc:spChg chg="mod">
          <ac:chgData name="Christa" userId="3442f1f8-424c-433c-9385-36d98bf720c5" providerId="ADAL" clId="{41E87113-45EA-4C3B-9CC3-709C73EC61AF}" dt="2025-06-30T17:27:53.962" v="173" actId="552"/>
          <ac:spMkLst>
            <pc:docMk/>
            <pc:sldMk cId="2758140025" sldId="257"/>
            <ac:spMk id="24" creationId="{66785DDC-AAC2-D420-3049-4FCB55A94784}"/>
          </ac:spMkLst>
        </pc:spChg>
        <pc:spChg chg="mod">
          <ac:chgData name="Christa" userId="3442f1f8-424c-433c-9385-36d98bf720c5" providerId="ADAL" clId="{41E87113-45EA-4C3B-9CC3-709C73EC61AF}" dt="2025-06-30T17:37:40.764" v="210" actId="554"/>
          <ac:spMkLst>
            <pc:docMk/>
            <pc:sldMk cId="2758140025" sldId="257"/>
            <ac:spMk id="25" creationId="{9B394E97-316E-9309-24CB-9236F233D3F6}"/>
          </ac:spMkLst>
        </pc:spChg>
        <pc:spChg chg="mod">
          <ac:chgData name="Christa" userId="3442f1f8-424c-433c-9385-36d98bf720c5" providerId="ADAL" clId="{41E87113-45EA-4C3B-9CC3-709C73EC61AF}" dt="2025-06-30T17:37:33.574" v="209" actId="1076"/>
          <ac:spMkLst>
            <pc:docMk/>
            <pc:sldMk cId="2758140025" sldId="257"/>
            <ac:spMk id="26" creationId="{BEFCE6D1-FB11-ADB6-DF72-350050AF5F6B}"/>
          </ac:spMkLst>
        </pc:spChg>
        <pc:spChg chg="mod">
          <ac:chgData name="Christa" userId="3442f1f8-424c-433c-9385-36d98bf720c5" providerId="ADAL" clId="{41E87113-45EA-4C3B-9CC3-709C73EC61AF}" dt="2025-06-30T17:37:40.764" v="210" actId="554"/>
          <ac:spMkLst>
            <pc:docMk/>
            <pc:sldMk cId="2758140025" sldId="257"/>
            <ac:spMk id="27" creationId="{445A8820-62CD-12A7-3036-6F979E5FA984}"/>
          </ac:spMkLst>
        </pc:spChg>
        <pc:grpChg chg="mod">
          <ac:chgData name="Christa" userId="3442f1f8-424c-433c-9385-36d98bf720c5" providerId="ADAL" clId="{41E87113-45EA-4C3B-9CC3-709C73EC61AF}" dt="2025-06-30T17:37:19.299" v="208" actId="14100"/>
          <ac:grpSpMkLst>
            <pc:docMk/>
            <pc:sldMk cId="2758140025" sldId="257"/>
            <ac:grpSpMk id="19" creationId="{7B90C92A-05D2-8A90-01AA-A9098D868D44}"/>
          </ac:grpSpMkLst>
        </pc:grpChg>
        <pc:graphicFrameChg chg="mod">
          <ac:chgData name="Christa" userId="3442f1f8-424c-433c-9385-36d98bf720c5" providerId="ADAL" clId="{41E87113-45EA-4C3B-9CC3-709C73EC61AF}" dt="2025-06-30T17:39:21.133" v="215"/>
          <ac:graphicFrameMkLst>
            <pc:docMk/>
            <pc:sldMk cId="2758140025" sldId="257"/>
            <ac:graphicFrameMk id="3" creationId="{1F0EFD17-1255-0A32-9E12-FE4CBCF2F23F}"/>
          </ac:graphicFrameMkLst>
        </pc:graphicFrameChg>
        <pc:picChg chg="add mod">
          <ac:chgData name="Christa" userId="3442f1f8-424c-433c-9385-36d98bf720c5" providerId="ADAL" clId="{41E87113-45EA-4C3B-9CC3-709C73EC61AF}" dt="2025-06-30T17:28:46.465" v="175" actId="1076"/>
          <ac:picMkLst>
            <pc:docMk/>
            <pc:sldMk cId="2758140025" sldId="257"/>
            <ac:picMk id="1032" creationId="{A386979B-C4F1-041E-99F2-E7D52343401E}"/>
          </ac:picMkLst>
        </pc:picChg>
      </pc:sldChg>
      <pc:sldChg chg="addSp delSp modSp add mod modClrScheme chgLayout">
        <pc:chgData name="Christa" userId="3442f1f8-424c-433c-9385-36d98bf720c5" providerId="ADAL" clId="{41E87113-45EA-4C3B-9CC3-709C73EC61AF}" dt="2025-07-02T16:01:58.446" v="327" actId="20577"/>
        <pc:sldMkLst>
          <pc:docMk/>
          <pc:sldMk cId="2283906940" sldId="258"/>
        </pc:sldMkLst>
        <pc:spChg chg="mod">
          <ac:chgData name="Christa" userId="3442f1f8-424c-433c-9385-36d98bf720c5" providerId="ADAL" clId="{41E87113-45EA-4C3B-9CC3-709C73EC61AF}" dt="2025-07-02T16:01:50.350" v="323" actId="20577"/>
          <ac:spMkLst>
            <pc:docMk/>
            <pc:sldMk cId="2283906940" sldId="258"/>
            <ac:spMk id="10" creationId="{A119FB61-6491-7272-5B07-A5E0CF3E884C}"/>
          </ac:spMkLst>
        </pc:spChg>
        <pc:spChg chg="mod">
          <ac:chgData name="Christa" userId="3442f1f8-424c-433c-9385-36d98bf720c5" providerId="ADAL" clId="{41E87113-45EA-4C3B-9CC3-709C73EC61AF}" dt="2025-07-02T16:00:15.976" v="315" actId="208"/>
          <ac:spMkLst>
            <pc:docMk/>
            <pc:sldMk cId="2283906940" sldId="258"/>
            <ac:spMk id="11" creationId="{9A66A410-1F73-2962-2ADF-861F91692C49}"/>
          </ac:spMkLst>
        </pc:spChg>
        <pc:spChg chg="mod">
          <ac:chgData name="Christa" userId="3442f1f8-424c-433c-9385-36d98bf720c5" providerId="ADAL" clId="{41E87113-45EA-4C3B-9CC3-709C73EC61AF}" dt="2025-07-02T16:01:58.446" v="327" actId="20577"/>
          <ac:spMkLst>
            <pc:docMk/>
            <pc:sldMk cId="2283906940" sldId="258"/>
            <ac:spMk id="12" creationId="{FCE19220-50CF-3984-6492-B6EFE5F76E3B}"/>
          </ac:spMkLst>
        </pc:spChg>
        <pc:spChg chg="mod">
          <ac:chgData name="Christa" userId="3442f1f8-424c-433c-9385-36d98bf720c5" providerId="ADAL" clId="{41E87113-45EA-4C3B-9CC3-709C73EC61AF}" dt="2025-07-02T16:00:18.744" v="316" actId="208"/>
          <ac:spMkLst>
            <pc:docMk/>
            <pc:sldMk cId="2283906940" sldId="258"/>
            <ac:spMk id="13" creationId="{28A33651-9312-3E3D-1076-CAACE529E072}"/>
          </ac:spMkLst>
        </pc:spChg>
        <pc:spChg chg="mod">
          <ac:chgData name="Christa" userId="3442f1f8-424c-433c-9385-36d98bf720c5" providerId="ADAL" clId="{41E87113-45EA-4C3B-9CC3-709C73EC61AF}" dt="2025-07-02T16:00:31.930" v="321" actId="208"/>
          <ac:spMkLst>
            <pc:docMk/>
            <pc:sldMk cId="2283906940" sldId="258"/>
            <ac:spMk id="14" creationId="{DB4585E2-B134-2EC4-47EA-DF0ABB7A8DEF}"/>
          </ac:spMkLst>
        </pc:spChg>
        <pc:spChg chg="mod">
          <ac:chgData name="Christa" userId="3442f1f8-424c-433c-9385-36d98bf720c5" providerId="ADAL" clId="{41E87113-45EA-4C3B-9CC3-709C73EC61AF}" dt="2025-07-02T16:01:54.126" v="325" actId="20577"/>
          <ac:spMkLst>
            <pc:docMk/>
            <pc:sldMk cId="2283906940" sldId="258"/>
            <ac:spMk id="15" creationId="{FF39345E-7733-5696-69C7-11300307902C}"/>
          </ac:spMkLst>
        </pc:spChg>
        <pc:spChg chg="mod">
          <ac:chgData name="Christa" userId="3442f1f8-424c-433c-9385-36d98bf720c5" providerId="ADAL" clId="{41E87113-45EA-4C3B-9CC3-709C73EC61AF}" dt="2025-07-02T16:00:21.122" v="317" actId="208"/>
          <ac:spMkLst>
            <pc:docMk/>
            <pc:sldMk cId="2283906940" sldId="258"/>
            <ac:spMk id="30" creationId="{165453A8-B856-3A5E-9F1C-484EA5F96125}"/>
          </ac:spMkLst>
        </pc:spChg>
        <pc:spChg chg="mod">
          <ac:chgData name="Christa" userId="3442f1f8-424c-433c-9385-36d98bf720c5" providerId="ADAL" clId="{41E87113-45EA-4C3B-9CC3-709C73EC61AF}" dt="2025-07-02T15:59:32.984" v="306" actId="207"/>
          <ac:spMkLst>
            <pc:docMk/>
            <pc:sldMk cId="2283906940" sldId="258"/>
            <ac:spMk id="32" creationId="{F26BC25C-9895-9C61-AB8F-3EF3E7A68839}"/>
          </ac:spMkLst>
        </pc:spChg>
        <pc:spChg chg="mod">
          <ac:chgData name="Christa" userId="3442f1f8-424c-433c-9385-36d98bf720c5" providerId="ADAL" clId="{41E87113-45EA-4C3B-9CC3-709C73EC61AF}" dt="2025-07-02T15:59:50.770" v="311" actId="207"/>
          <ac:spMkLst>
            <pc:docMk/>
            <pc:sldMk cId="2283906940" sldId="258"/>
            <ac:spMk id="33" creationId="{16233BD1-0E08-EA83-210F-FEFBB3202F36}"/>
          </ac:spMkLst>
        </pc:spChg>
        <pc:spChg chg="mod">
          <ac:chgData name="Christa" userId="3442f1f8-424c-433c-9385-36d98bf720c5" providerId="ADAL" clId="{41E87113-45EA-4C3B-9CC3-709C73EC61AF}" dt="2025-07-02T15:59:36.785" v="307" actId="207"/>
          <ac:spMkLst>
            <pc:docMk/>
            <pc:sldMk cId="2283906940" sldId="258"/>
            <ac:spMk id="34" creationId="{CF5D3E7E-0398-5541-C253-FC7B8CB0CFE0}"/>
          </ac:spMkLst>
        </pc:spChg>
        <pc:spChg chg="mod">
          <ac:chgData name="Christa" userId="3442f1f8-424c-433c-9385-36d98bf720c5" providerId="ADAL" clId="{41E87113-45EA-4C3B-9CC3-709C73EC61AF}" dt="2025-07-02T15:59:41.997" v="309" actId="207"/>
          <ac:spMkLst>
            <pc:docMk/>
            <pc:sldMk cId="2283906940" sldId="258"/>
            <ac:spMk id="35" creationId="{EF67D8D8-336A-2E77-A556-415B5FDD22A0}"/>
          </ac:spMkLst>
        </pc:spChg>
        <pc:spChg chg="mod">
          <ac:chgData name="Christa" userId="3442f1f8-424c-433c-9385-36d98bf720c5" providerId="ADAL" clId="{41E87113-45EA-4C3B-9CC3-709C73EC61AF}" dt="2025-07-02T15:59:45.664" v="310" actId="207"/>
          <ac:spMkLst>
            <pc:docMk/>
            <pc:sldMk cId="2283906940" sldId="258"/>
            <ac:spMk id="36" creationId="{3F4528EF-D043-5AD9-E848-9696B21DCAAB}"/>
          </ac:spMkLst>
        </pc:spChg>
        <pc:spChg chg="mod">
          <ac:chgData name="Christa" userId="3442f1f8-424c-433c-9385-36d98bf720c5" providerId="ADAL" clId="{41E87113-45EA-4C3B-9CC3-709C73EC61AF}" dt="2025-07-02T15:59:39.138" v="308" actId="207"/>
          <ac:spMkLst>
            <pc:docMk/>
            <pc:sldMk cId="2283906940" sldId="258"/>
            <ac:spMk id="45" creationId="{07181EB7-C5EF-BEA0-8A11-C80503E19DDD}"/>
          </ac:spMkLst>
        </pc:spChg>
        <pc:graphicFrameChg chg="mod">
          <ac:chgData name="Christa" userId="3442f1f8-424c-433c-9385-36d98bf720c5" providerId="ADAL" clId="{41E87113-45EA-4C3B-9CC3-709C73EC61AF}" dt="2025-07-02T16:00:25.406" v="319" actId="208"/>
          <ac:graphicFrameMkLst>
            <pc:docMk/>
            <pc:sldMk cId="2283906940" sldId="258"/>
            <ac:graphicFrameMk id="3" creationId="{10588622-127B-DD1A-EFBB-172F8F37AB84}"/>
          </ac:graphicFrameMkLst>
        </pc:graphicFrameChg>
        <pc:graphicFrameChg chg="modGraphic">
          <ac:chgData name="Christa" userId="3442f1f8-424c-433c-9385-36d98bf720c5" providerId="ADAL" clId="{41E87113-45EA-4C3B-9CC3-709C73EC61AF}" dt="2025-07-02T15:59:57.787" v="312" actId="207"/>
          <ac:graphicFrameMkLst>
            <pc:docMk/>
            <pc:sldMk cId="2283906940" sldId="258"/>
            <ac:graphicFrameMk id="44" creationId="{EB10D561-7541-F50F-27E5-FC1FBA07E771}"/>
          </ac:graphicFrameMkLst>
        </pc:graphicFrameChg>
        <pc:picChg chg="add del mod">
          <ac:chgData name="Christa" userId="3442f1f8-424c-433c-9385-36d98bf720c5" providerId="ADAL" clId="{41E87113-45EA-4C3B-9CC3-709C73EC61AF}" dt="2025-07-01T21:04:32.317" v="270" actId="478"/>
          <ac:picMkLst>
            <pc:docMk/>
            <pc:sldMk cId="2283906940" sldId="258"/>
            <ac:picMk id="16" creationId="{A72DC19F-45C2-708B-8426-19CF5F99D1AC}"/>
          </ac:picMkLst>
        </pc:picChg>
        <pc:picChg chg="add mod">
          <ac:chgData name="Christa" userId="3442f1f8-424c-433c-9385-36d98bf720c5" providerId="ADAL" clId="{41E87113-45EA-4C3B-9CC3-709C73EC61AF}" dt="2025-07-01T21:10:45.011" v="302" actId="14100"/>
          <ac:picMkLst>
            <pc:docMk/>
            <pc:sldMk cId="2283906940" sldId="258"/>
            <ac:picMk id="20" creationId="{18E290A2-A3CC-A3BC-EF8B-FE6A37D57C93}"/>
          </ac:picMkLst>
        </pc:picChg>
        <pc:picChg chg="del">
          <ac:chgData name="Christa" userId="3442f1f8-424c-433c-9385-36d98bf720c5" providerId="ADAL" clId="{41E87113-45EA-4C3B-9CC3-709C73EC61AF}" dt="2025-07-01T20:51:49.525" v="248" actId="478"/>
          <ac:picMkLst>
            <pc:docMk/>
            <pc:sldMk cId="2283906940" sldId="258"/>
            <ac:picMk id="1032" creationId="{9D7826AC-8436-9625-29A2-B5ADCF5D5A37}"/>
          </ac:picMkLst>
        </pc:picChg>
      </pc:sldChg>
      <pc:sldMasterChg chg="addSp delSp modSp del mod addSldLayout delSldLayout modSldLayout">
        <pc:chgData name="Christa" userId="3442f1f8-424c-433c-9385-36d98bf720c5" providerId="ADAL" clId="{41E87113-45EA-4C3B-9CC3-709C73EC61AF}" dt="2025-06-30T17:33:16.859" v="188" actId="700"/>
        <pc:sldMasterMkLst>
          <pc:docMk/>
          <pc:sldMasterMk cId="72322184" sldId="2147483648"/>
        </pc:sldMasterMkLst>
        <pc:sldLayoutChg chg="addSp delSp modSp del mod">
          <pc:chgData name="Christa" userId="3442f1f8-424c-433c-9385-36d98bf720c5" providerId="ADAL" clId="{41E87113-45EA-4C3B-9CC3-709C73EC61AF}" dt="2025-06-30T17:33:16.859" v="188" actId="700"/>
          <pc:sldLayoutMkLst>
            <pc:docMk/>
            <pc:sldMasterMk cId="72322184" sldId="2147483648"/>
            <pc:sldLayoutMk cId="3812944807" sldId="2147483649"/>
          </pc:sldLayoutMkLst>
        </pc:sldLayoutChg>
        <pc:sldLayoutChg chg="add mod replId modTransition">
          <pc:chgData name="Christa" userId="3442f1f8-424c-433c-9385-36d98bf720c5" providerId="ADAL" clId="{41E87113-45EA-4C3B-9CC3-709C73EC61AF}" dt="2025-06-30T17:29:56.415" v="177" actId="2890"/>
          <pc:sldLayoutMkLst>
            <pc:docMk/>
            <pc:sldMasterMk cId="72322184" sldId="2147483648"/>
            <pc:sldLayoutMk cId="3712493472" sldId="2147483662"/>
          </pc:sldLayoutMkLst>
        </pc:sldLayoutChg>
      </pc:sldMasterChg>
      <pc:sldMasterChg chg="addSp delSp modSp new mod addSldLayout modSldLayout">
        <pc:chgData name="Christa" userId="3442f1f8-424c-433c-9385-36d98bf720c5" providerId="ADAL" clId="{41E87113-45EA-4C3B-9CC3-709C73EC61AF}" dt="2025-06-30T17:33:50.048" v="190" actId="478"/>
        <pc:sldMasterMkLst>
          <pc:docMk/>
          <pc:sldMasterMk cId="2615503092" sldId="2147483650"/>
        </pc:sldMasterMkLst>
        <pc:spChg chg="add mod">
          <ac:chgData name="Christa" userId="3442f1f8-424c-433c-9385-36d98bf720c5" providerId="ADAL" clId="{41E87113-45EA-4C3B-9CC3-709C73EC61AF}" dt="2025-06-30T17:32:05.379" v="185" actId="207"/>
          <ac:spMkLst>
            <pc:docMk/>
            <pc:sldMasterMk cId="2615503092" sldId="2147483650"/>
            <ac:spMk id="7" creationId="{292F54C2-DCBC-CE27-4FF4-371A16DB08E3}"/>
          </ac:spMkLst>
        </pc:spChg>
        <pc:spChg chg="add mod">
          <ac:chgData name="Christa" userId="3442f1f8-424c-433c-9385-36d98bf720c5" providerId="ADAL" clId="{41E87113-45EA-4C3B-9CC3-709C73EC61AF}" dt="2025-06-30T17:32:05.379" v="185" actId="207"/>
          <ac:spMkLst>
            <pc:docMk/>
            <pc:sldMasterMk cId="2615503092" sldId="2147483650"/>
            <ac:spMk id="8" creationId="{50B4CFEB-8FB3-FBCE-B557-4ED1A7BF3366}"/>
          </ac:spMkLst>
        </pc:spChg>
        <pc:spChg chg="add mod">
          <ac:chgData name="Christa" userId="3442f1f8-424c-433c-9385-36d98bf720c5" providerId="ADAL" clId="{41E87113-45EA-4C3B-9CC3-709C73EC61AF}" dt="2025-06-30T17:31:21.342" v="178"/>
          <ac:spMkLst>
            <pc:docMk/>
            <pc:sldMasterMk cId="2615503092" sldId="2147483650"/>
            <ac:spMk id="9" creationId="{CF692144-4BC9-71F1-94BB-8F881E681750}"/>
          </ac:spMkLst>
        </pc:spChg>
        <pc:spChg chg="add mod">
          <ac:chgData name="Christa" userId="3442f1f8-424c-433c-9385-36d98bf720c5" providerId="ADAL" clId="{41E87113-45EA-4C3B-9CC3-709C73EC61AF}" dt="2025-06-30T17:32:05.379" v="185" actId="207"/>
          <ac:spMkLst>
            <pc:docMk/>
            <pc:sldMasterMk cId="2615503092" sldId="2147483650"/>
            <ac:spMk id="10" creationId="{30E9CE2E-A892-0BCF-F562-9EBDE0499956}"/>
          </ac:spMkLst>
        </pc:spChg>
        <pc:picChg chg="add mod">
          <ac:chgData name="Christa" userId="3442f1f8-424c-433c-9385-36d98bf720c5" providerId="ADAL" clId="{41E87113-45EA-4C3B-9CC3-709C73EC61AF}" dt="2025-06-30T17:31:21.342" v="178"/>
          <ac:picMkLst>
            <pc:docMk/>
            <pc:sldMasterMk cId="2615503092" sldId="2147483650"/>
            <ac:picMk id="11" creationId="{BFBC5D16-F5B7-2DA6-D997-7D2F11708CC3}"/>
          </ac:picMkLst>
        </pc:picChg>
        <pc:sldLayoutChg chg="delSp mod">
          <pc:chgData name="Christa" userId="3442f1f8-424c-433c-9385-36d98bf720c5" providerId="ADAL" clId="{41E87113-45EA-4C3B-9CC3-709C73EC61AF}" dt="2025-06-30T17:33:03.032" v="186" actId="478"/>
          <pc:sldLayoutMkLst>
            <pc:docMk/>
            <pc:sldMasterMk cId="2615503092" sldId="2147483650"/>
            <pc:sldLayoutMk cId="23090668" sldId="2147483651"/>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2135133280" sldId="2147483651"/>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562210514" sldId="2147483652"/>
          </pc:sldLayoutMkLst>
        </pc:sldLayoutChg>
        <pc:sldLayoutChg chg="delSp mod">
          <pc:chgData name="Christa" userId="3442f1f8-424c-433c-9385-36d98bf720c5" providerId="ADAL" clId="{41E87113-45EA-4C3B-9CC3-709C73EC61AF}" dt="2025-06-30T17:33:50.048" v="190" actId="478"/>
          <pc:sldLayoutMkLst>
            <pc:docMk/>
            <pc:sldMasterMk cId="2615503092" sldId="2147483650"/>
            <pc:sldLayoutMk cId="4081051832" sldId="2147483652"/>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1580947186" sldId="2147483653"/>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2035404370" sldId="2147483654"/>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2587914942" sldId="2147483655"/>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2879510538" sldId="2147483656"/>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1332705451" sldId="2147483657"/>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1927404716" sldId="2147483658"/>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415928182" sldId="2147483659"/>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470066369" sldId="2147483660"/>
          </pc:sldLayoutMkLst>
        </pc:sldLayoutChg>
        <pc:sldLayoutChg chg="new replId">
          <pc:chgData name="Christa" userId="3442f1f8-424c-433c-9385-36d98bf720c5" providerId="ADAL" clId="{41E87113-45EA-4C3B-9CC3-709C73EC61AF}" dt="2025-06-30T17:29:23.165" v="176" actId="6938"/>
          <pc:sldLayoutMkLst>
            <pc:docMk/>
            <pc:sldMasterMk cId="2615503092" sldId="2147483650"/>
            <pc:sldLayoutMk cId="2427284631" sldId="2147483661"/>
          </pc:sldLayoutMkLst>
        </pc:sldLayoutChg>
      </pc:sldMasterChg>
      <pc:sldMasterChg chg="new del mod addSldLayout">
        <pc:chgData name="Christa" userId="3442f1f8-424c-433c-9385-36d98bf720c5" providerId="ADAL" clId="{41E87113-45EA-4C3B-9CC3-709C73EC61AF}" dt="2025-06-30T17:34:16.146" v="193" actId="2696"/>
        <pc:sldMasterMkLst>
          <pc:docMk/>
          <pc:sldMasterMk cId="3905982724" sldId="2147483652"/>
        </pc:sldMasterMkLst>
        <pc:sldLayoutChg chg="new replId">
          <pc:chgData name="Christa" userId="3442f1f8-424c-433c-9385-36d98bf720c5" providerId="ADAL" clId="{41E87113-45EA-4C3B-9CC3-709C73EC61AF}" dt="2025-06-30T17:34:05.613" v="191" actId="6938"/>
          <pc:sldLayoutMkLst>
            <pc:docMk/>
            <pc:sldMasterMk cId="3905982724" sldId="2147483652"/>
            <pc:sldLayoutMk cId="2457458031" sldId="2147483653"/>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1289709689" sldId="2147483654"/>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972030841" sldId="2147483655"/>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1512295666" sldId="2147483656"/>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1914399922" sldId="2147483657"/>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2663177560" sldId="2147483658"/>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3383722134" sldId="2147483659"/>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1945990523" sldId="2147483660"/>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3359543762" sldId="2147483661"/>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2644619676" sldId="2147483662"/>
          </pc:sldLayoutMkLst>
        </pc:sldLayoutChg>
        <pc:sldLayoutChg chg="new replId">
          <pc:chgData name="Christa" userId="3442f1f8-424c-433c-9385-36d98bf720c5" providerId="ADAL" clId="{41E87113-45EA-4C3B-9CC3-709C73EC61AF}" dt="2025-06-30T17:34:05.613" v="191" actId="6938"/>
          <pc:sldLayoutMkLst>
            <pc:docMk/>
            <pc:sldMasterMk cId="3905982724" sldId="2147483652"/>
            <pc:sldLayoutMk cId="3443379678" sldId="2147483663"/>
          </pc:sldLayoutMkLst>
        </pc:sldLayoutChg>
      </pc:sldMasterChg>
      <pc:sldMasterChg chg="modSp add mod addSldLayout modSldLayout">
        <pc:chgData name="Christa" userId="3442f1f8-424c-433c-9385-36d98bf720c5" providerId="ADAL" clId="{41E87113-45EA-4C3B-9CC3-709C73EC61AF}" dt="2025-06-30T17:34:32.830" v="195" actId="207"/>
        <pc:sldMasterMkLst>
          <pc:docMk/>
          <pc:sldMasterMk cId="303666697" sldId="2147483664"/>
        </pc:sldMasterMkLst>
        <pc:spChg chg="mod">
          <ac:chgData name="Christa" userId="3442f1f8-424c-433c-9385-36d98bf720c5" providerId="ADAL" clId="{41E87113-45EA-4C3B-9CC3-709C73EC61AF}" dt="2025-06-30T17:34:32.830" v="195" actId="207"/>
          <ac:spMkLst>
            <pc:docMk/>
            <pc:sldMasterMk cId="303666697" sldId="2147483664"/>
            <ac:spMk id="7" creationId="{292F54C2-DCBC-CE27-4FF4-371A16DB08E3}"/>
          </ac:spMkLst>
        </pc:spChg>
        <pc:spChg chg="mod">
          <ac:chgData name="Christa" userId="3442f1f8-424c-433c-9385-36d98bf720c5" providerId="ADAL" clId="{41E87113-45EA-4C3B-9CC3-709C73EC61AF}" dt="2025-06-30T17:34:32.830" v="195" actId="207"/>
          <ac:spMkLst>
            <pc:docMk/>
            <pc:sldMasterMk cId="303666697" sldId="2147483664"/>
            <ac:spMk id="8" creationId="{50B4CFEB-8FB3-FBCE-B557-4ED1A7BF3366}"/>
          </ac:spMkLst>
        </pc:spChg>
        <pc:spChg chg="mod">
          <ac:chgData name="Christa" userId="3442f1f8-424c-433c-9385-36d98bf720c5" providerId="ADAL" clId="{41E87113-45EA-4C3B-9CC3-709C73EC61AF}" dt="2025-06-30T17:34:23.009" v="194" actId="207"/>
          <ac:spMkLst>
            <pc:docMk/>
            <pc:sldMasterMk cId="303666697" sldId="2147483664"/>
            <ac:spMk id="10" creationId="{30E9CE2E-A892-0BCF-F562-9EBDE0499956}"/>
          </ac:spMkLst>
        </pc:spChg>
        <pc:sldLayoutChg chg="add mod replId">
          <pc:chgData name="Christa" userId="3442f1f8-424c-433c-9385-36d98bf720c5" providerId="ADAL" clId="{41E87113-45EA-4C3B-9CC3-709C73EC61AF}" dt="2025-06-30T17:34:12.910" v="192" actId="2890"/>
          <pc:sldLayoutMkLst>
            <pc:docMk/>
            <pc:sldMasterMk cId="303666697" sldId="2147483664"/>
            <pc:sldLayoutMk cId="2299159805" sldId="2147483665"/>
          </pc:sldLayoutMkLst>
        </pc:sldLayoutChg>
      </pc:sldMasterChg>
      <pc:sldMasterChg chg="addSp delSp modSp add mod addSldLayout modSldLayout">
        <pc:chgData name="Christa" userId="3442f1f8-424c-433c-9385-36d98bf720c5" providerId="ADAL" clId="{41E87113-45EA-4C3B-9CC3-709C73EC61AF}" dt="2025-07-02T15:58:51.791" v="305" actId="207"/>
        <pc:sldMasterMkLst>
          <pc:docMk/>
          <pc:sldMasterMk cId="1414729539" sldId="2147483666"/>
        </pc:sldMasterMkLst>
        <pc:spChg chg="mod">
          <ac:chgData name="Christa" userId="3442f1f8-424c-433c-9385-36d98bf720c5" providerId="ADAL" clId="{41E87113-45EA-4C3B-9CC3-709C73EC61AF}" dt="2025-07-02T15:58:51.791" v="305" actId="207"/>
          <ac:spMkLst>
            <pc:docMk/>
            <pc:sldMasterMk cId="1414729539" sldId="2147483666"/>
            <ac:spMk id="7" creationId="{292F54C2-DCBC-CE27-4FF4-371A16DB08E3}"/>
          </ac:spMkLst>
        </pc:spChg>
        <pc:spChg chg="mod">
          <ac:chgData name="Christa" userId="3442f1f8-424c-433c-9385-36d98bf720c5" providerId="ADAL" clId="{41E87113-45EA-4C3B-9CC3-709C73EC61AF}" dt="2025-07-02T15:58:51.791" v="305" actId="207"/>
          <ac:spMkLst>
            <pc:docMk/>
            <pc:sldMasterMk cId="1414729539" sldId="2147483666"/>
            <ac:spMk id="8" creationId="{50B4CFEB-8FB3-FBCE-B557-4ED1A7BF3366}"/>
          </ac:spMkLst>
        </pc:spChg>
        <pc:spChg chg="mod">
          <ac:chgData name="Christa" userId="3442f1f8-424c-433c-9385-36d98bf720c5" providerId="ADAL" clId="{41E87113-45EA-4C3B-9CC3-709C73EC61AF}" dt="2025-07-02T15:58:12.646" v="304" actId="207"/>
          <ac:spMkLst>
            <pc:docMk/>
            <pc:sldMasterMk cId="1414729539" sldId="2147483666"/>
            <ac:spMk id="9" creationId="{CF692144-4BC9-71F1-94BB-8F881E681750}"/>
          </ac:spMkLst>
        </pc:spChg>
        <pc:spChg chg="mod">
          <ac:chgData name="Christa" userId="3442f1f8-424c-433c-9385-36d98bf720c5" providerId="ADAL" clId="{41E87113-45EA-4C3B-9CC3-709C73EC61AF}" dt="2025-07-02T15:58:51.791" v="305" actId="207"/>
          <ac:spMkLst>
            <pc:docMk/>
            <pc:sldMasterMk cId="1414729539" sldId="2147483666"/>
            <ac:spMk id="10" creationId="{30E9CE2E-A892-0BCF-F562-9EBDE0499956}"/>
          </ac:spMkLst>
        </pc:spChg>
        <pc:picChg chg="add del mod modCrop">
          <ac:chgData name="Christa" userId="3442f1f8-424c-433c-9385-36d98bf720c5" providerId="ADAL" clId="{41E87113-45EA-4C3B-9CC3-709C73EC61AF}" dt="2025-07-01T20:51:05.016" v="243" actId="478"/>
          <ac:picMkLst>
            <pc:docMk/>
            <pc:sldMasterMk cId="1414729539" sldId="2147483666"/>
            <ac:picMk id="3" creationId="{EE03DD9F-9174-6AEE-8EF1-D93FF75F5B9E}"/>
          </ac:picMkLst>
        </pc:picChg>
        <pc:picChg chg="add del mod">
          <ac:chgData name="Christa" userId="3442f1f8-424c-433c-9385-36d98bf720c5" providerId="ADAL" clId="{41E87113-45EA-4C3B-9CC3-709C73EC61AF}" dt="2025-07-01T20:47:03.923" v="228" actId="478"/>
          <ac:picMkLst>
            <pc:docMk/>
            <pc:sldMasterMk cId="1414729539" sldId="2147483666"/>
            <ac:picMk id="4" creationId="{4BDE3DA7-3298-9F2B-B512-ACC62597C62D}"/>
          </ac:picMkLst>
        </pc:picChg>
        <pc:picChg chg="add del mod">
          <ac:chgData name="Christa" userId="3442f1f8-424c-433c-9385-36d98bf720c5" providerId="ADAL" clId="{41E87113-45EA-4C3B-9CC3-709C73EC61AF}" dt="2025-07-01T20:51:11.857" v="244" actId="21"/>
          <ac:picMkLst>
            <pc:docMk/>
            <pc:sldMasterMk cId="1414729539" sldId="2147483666"/>
            <ac:picMk id="6" creationId="{25EC3C61-E434-5552-A5AB-32B707D1237C}"/>
          </ac:picMkLst>
        </pc:picChg>
        <pc:sldLayoutChg chg="add mod replId">
          <pc:chgData name="Christa" userId="3442f1f8-424c-433c-9385-36d98bf720c5" providerId="ADAL" clId="{41E87113-45EA-4C3B-9CC3-709C73EC61AF}" dt="2025-07-01T20:41:41.416" v="217" actId="2890"/>
          <pc:sldLayoutMkLst>
            <pc:docMk/>
            <pc:sldMasterMk cId="1414729539" sldId="2147483666"/>
            <pc:sldLayoutMk cId="379874971" sldId="2147483667"/>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92869"/>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E22-4B3E-A76D-7541D7286F94}"/>
            </c:ext>
          </c:extLst>
        </c:ser>
        <c:ser>
          <c:idx val="1"/>
          <c:order val="1"/>
          <c:tx>
            <c:strRef>
              <c:f>Sheet1!$C$1</c:f>
              <c:strCache>
                <c:ptCount val="1"/>
                <c:pt idx="0">
                  <c:v>Series 2</c:v>
                </c:pt>
              </c:strCache>
            </c:strRef>
          </c:tx>
          <c:spPr>
            <a:solidFill>
              <a:srgbClr val="69998C"/>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E22-4B3E-A76D-7541D7286F9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extLst>
            <c:ext xmlns:c16="http://schemas.microsoft.com/office/drawing/2014/chart" uri="{C3380CC4-5D6E-409C-BE32-E72D297353CC}">
              <c16:uniqueId val="{00000002-3E22-4B3E-A76D-7541D7286F94}"/>
            </c:ext>
          </c:extLst>
        </c:ser>
        <c:dLbls>
          <c:showLegendKey val="0"/>
          <c:showVal val="0"/>
          <c:showCatName val="0"/>
          <c:showSerName val="0"/>
          <c:showPercent val="0"/>
          <c:showBubbleSize val="0"/>
        </c:dLbls>
        <c:gapWidth val="150"/>
        <c:axId val="92145920"/>
        <c:axId val="92151808"/>
      </c:barChart>
      <c:catAx>
        <c:axId val="92145920"/>
        <c:scaling>
          <c:orientation val="minMax"/>
        </c:scaling>
        <c:delete val="0"/>
        <c:axPos val="b"/>
        <c:numFmt formatCode="General" sourceLinked="0"/>
        <c:majorTickMark val="out"/>
        <c:minorTickMark val="none"/>
        <c:tickLblPos val="nextTo"/>
        <c:crossAx val="92151808"/>
        <c:crosses val="autoZero"/>
        <c:auto val="1"/>
        <c:lblAlgn val="ctr"/>
        <c:lblOffset val="100"/>
        <c:noMultiLvlLbl val="0"/>
      </c:catAx>
      <c:valAx>
        <c:axId val="92151808"/>
        <c:scaling>
          <c:orientation val="minMax"/>
        </c:scaling>
        <c:delete val="0"/>
        <c:axPos val="l"/>
        <c:majorGridlines/>
        <c:numFmt formatCode="General" sourceLinked="1"/>
        <c:majorTickMark val="out"/>
        <c:minorTickMark val="none"/>
        <c:tickLblPos val="nextTo"/>
        <c:crossAx val="92145920"/>
        <c:crosses val="autoZero"/>
        <c:crossBetween val="between"/>
      </c:valAx>
    </c:plotArea>
    <c:legend>
      <c:legendPos val="r"/>
      <c:overlay val="0"/>
    </c:legend>
    <c:plotVisOnly val="1"/>
    <c:dispBlanksAs val="gap"/>
    <c:showDLblsOverMax val="0"/>
  </c:chart>
  <c:spPr>
    <a:ln>
      <a:solidFill>
        <a:schemeClr val="accent1">
          <a:lumMod val="75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92869"/>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E22-4B3E-A76D-7541D7286F94}"/>
            </c:ext>
          </c:extLst>
        </c:ser>
        <c:ser>
          <c:idx val="1"/>
          <c:order val="1"/>
          <c:tx>
            <c:strRef>
              <c:f>Sheet1!$C$1</c:f>
              <c:strCache>
                <c:ptCount val="1"/>
                <c:pt idx="0">
                  <c:v>Series 2</c:v>
                </c:pt>
              </c:strCache>
            </c:strRef>
          </c:tx>
          <c:spPr>
            <a:solidFill>
              <a:srgbClr val="ACC5EA"/>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E22-4B3E-A76D-7541D7286F9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extLst>
            <c:ext xmlns:c16="http://schemas.microsoft.com/office/drawing/2014/chart" uri="{C3380CC4-5D6E-409C-BE32-E72D297353CC}">
              <c16:uniqueId val="{00000002-3E22-4B3E-A76D-7541D7286F94}"/>
            </c:ext>
          </c:extLst>
        </c:ser>
        <c:dLbls>
          <c:showLegendKey val="0"/>
          <c:showVal val="0"/>
          <c:showCatName val="0"/>
          <c:showSerName val="0"/>
          <c:showPercent val="0"/>
          <c:showBubbleSize val="0"/>
        </c:dLbls>
        <c:gapWidth val="150"/>
        <c:axId val="92145920"/>
        <c:axId val="92151808"/>
      </c:barChart>
      <c:catAx>
        <c:axId val="92145920"/>
        <c:scaling>
          <c:orientation val="minMax"/>
        </c:scaling>
        <c:delete val="0"/>
        <c:axPos val="b"/>
        <c:numFmt formatCode="General" sourceLinked="0"/>
        <c:majorTickMark val="out"/>
        <c:minorTickMark val="none"/>
        <c:tickLblPos val="nextTo"/>
        <c:crossAx val="92151808"/>
        <c:crosses val="autoZero"/>
        <c:auto val="1"/>
        <c:lblAlgn val="ctr"/>
        <c:lblOffset val="100"/>
        <c:noMultiLvlLbl val="0"/>
      </c:catAx>
      <c:valAx>
        <c:axId val="92151808"/>
        <c:scaling>
          <c:orientation val="minMax"/>
        </c:scaling>
        <c:delete val="0"/>
        <c:axPos val="l"/>
        <c:majorGridlines/>
        <c:numFmt formatCode="General" sourceLinked="1"/>
        <c:majorTickMark val="out"/>
        <c:minorTickMark val="none"/>
        <c:tickLblPos val="nextTo"/>
        <c:crossAx val="92145920"/>
        <c:crosses val="autoZero"/>
        <c:crossBetween val="between"/>
      </c:valAx>
    </c:plotArea>
    <c:legend>
      <c:legendPos val="r"/>
      <c:overlay val="0"/>
    </c:legend>
    <c:plotVisOnly val="1"/>
    <c:dispBlanksAs val="gap"/>
    <c:showDLblsOverMax val="0"/>
  </c:chart>
  <c:spPr>
    <a:ln>
      <a:solidFill>
        <a:schemeClr val="accent1">
          <a:lumMod val="75000"/>
        </a:schemeClr>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5C363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E22-4B3E-A76D-7541D7286F94}"/>
            </c:ext>
          </c:extLst>
        </c:ser>
        <c:ser>
          <c:idx val="1"/>
          <c:order val="1"/>
          <c:tx>
            <c:strRef>
              <c:f>Sheet1!$C$1</c:f>
              <c:strCache>
                <c:ptCount val="1"/>
                <c:pt idx="0">
                  <c:v>Series 2</c:v>
                </c:pt>
              </c:strCache>
            </c:strRef>
          </c:tx>
          <c:spPr>
            <a:solidFill>
              <a:srgbClr val="092869"/>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E22-4B3E-A76D-7541D7286F9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extLst>
            <c:ext xmlns:c16="http://schemas.microsoft.com/office/drawing/2014/chart" uri="{C3380CC4-5D6E-409C-BE32-E72D297353CC}">
              <c16:uniqueId val="{00000002-3E22-4B3E-A76D-7541D7286F94}"/>
            </c:ext>
          </c:extLst>
        </c:ser>
        <c:dLbls>
          <c:showLegendKey val="0"/>
          <c:showVal val="0"/>
          <c:showCatName val="0"/>
          <c:showSerName val="0"/>
          <c:showPercent val="0"/>
          <c:showBubbleSize val="0"/>
        </c:dLbls>
        <c:gapWidth val="150"/>
        <c:axId val="92145920"/>
        <c:axId val="92151808"/>
      </c:barChart>
      <c:catAx>
        <c:axId val="92145920"/>
        <c:scaling>
          <c:orientation val="minMax"/>
        </c:scaling>
        <c:delete val="0"/>
        <c:axPos val="b"/>
        <c:numFmt formatCode="General" sourceLinked="0"/>
        <c:majorTickMark val="out"/>
        <c:minorTickMark val="none"/>
        <c:tickLblPos val="nextTo"/>
        <c:crossAx val="92151808"/>
        <c:crosses val="autoZero"/>
        <c:auto val="1"/>
        <c:lblAlgn val="ctr"/>
        <c:lblOffset val="100"/>
        <c:noMultiLvlLbl val="0"/>
      </c:catAx>
      <c:valAx>
        <c:axId val="92151808"/>
        <c:scaling>
          <c:orientation val="minMax"/>
        </c:scaling>
        <c:delete val="0"/>
        <c:axPos val="l"/>
        <c:majorGridlines/>
        <c:numFmt formatCode="General" sourceLinked="1"/>
        <c:majorTickMark val="out"/>
        <c:minorTickMark val="none"/>
        <c:tickLblPos val="nextTo"/>
        <c:crossAx val="92145920"/>
        <c:crosses val="autoZero"/>
        <c:crossBetween val="between"/>
      </c:valAx>
      <c:spPr>
        <a:ln>
          <a:solidFill>
            <a:srgbClr val="5C3633"/>
          </a:solidFill>
        </a:ln>
      </c:spPr>
    </c:plotArea>
    <c:legend>
      <c:legendPos val="r"/>
      <c:overlay val="0"/>
    </c:legend>
    <c:plotVisOnly val="1"/>
    <c:dispBlanksAs val="gap"/>
    <c:showDLblsOverMax val="0"/>
  </c:chart>
  <c:spPr>
    <a:ln>
      <a:solidFill>
        <a:srgbClr val="7A3B2C"/>
      </a:solidFill>
    </a:ln>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15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74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2F54C2-DCBC-CE27-4FF4-371A16DB08E3}"/>
              </a:ext>
            </a:extLst>
          </p:cNvPr>
          <p:cNvSpPr/>
          <p:nvPr userDrawn="1"/>
        </p:nvSpPr>
        <p:spPr>
          <a:xfrm>
            <a:off x="50963420" y="0"/>
            <a:ext cx="274320" cy="28803600"/>
          </a:xfrm>
          <a:prstGeom prst="rect">
            <a:avLst/>
          </a:prstGeom>
          <a:solidFill>
            <a:srgbClr val="69998C"/>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8" name="Rectangle 7">
            <a:extLst>
              <a:ext uri="{FF2B5EF4-FFF2-40B4-BE49-F238E27FC236}">
                <a16:creationId xmlns:a16="http://schemas.microsoft.com/office/drawing/2014/main" id="{50B4CFEB-8FB3-FBCE-B557-4ED1A7BF3366}"/>
              </a:ext>
            </a:extLst>
          </p:cNvPr>
          <p:cNvSpPr/>
          <p:nvPr userDrawn="1"/>
        </p:nvSpPr>
        <p:spPr>
          <a:xfrm>
            <a:off x="0" y="0"/>
            <a:ext cx="274320" cy="28803600"/>
          </a:xfrm>
          <a:prstGeom prst="rect">
            <a:avLst/>
          </a:prstGeom>
          <a:solidFill>
            <a:srgbClr val="69998C"/>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9" name="Rectangle 8">
            <a:extLst>
              <a:ext uri="{FF2B5EF4-FFF2-40B4-BE49-F238E27FC236}">
                <a16:creationId xmlns:a16="http://schemas.microsoft.com/office/drawing/2014/main" id="{CF692144-4BC9-71F1-94BB-8F881E681750}"/>
              </a:ext>
            </a:extLst>
          </p:cNvPr>
          <p:cNvSpPr/>
          <p:nvPr userDrawn="1"/>
        </p:nvSpPr>
        <p:spPr>
          <a:xfrm>
            <a:off x="0" y="0"/>
            <a:ext cx="51206400" cy="3600450"/>
          </a:xfrm>
          <a:prstGeom prst="rect">
            <a:avLst/>
          </a:prstGeom>
          <a:solidFill>
            <a:srgbClr val="092869"/>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10" name="Rectangle 9">
            <a:extLst>
              <a:ext uri="{FF2B5EF4-FFF2-40B4-BE49-F238E27FC236}">
                <a16:creationId xmlns:a16="http://schemas.microsoft.com/office/drawing/2014/main" id="{30E9CE2E-A892-0BCF-F562-9EBDE0499956}"/>
              </a:ext>
            </a:extLst>
          </p:cNvPr>
          <p:cNvSpPr/>
          <p:nvPr userDrawn="1"/>
        </p:nvSpPr>
        <p:spPr>
          <a:xfrm>
            <a:off x="0" y="25203150"/>
            <a:ext cx="51206400" cy="3600450"/>
          </a:xfrm>
          <a:prstGeom prst="rect">
            <a:avLst/>
          </a:prstGeom>
          <a:solidFill>
            <a:srgbClr val="69998C"/>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pic>
        <p:nvPicPr>
          <p:cNvPr id="11" name="Picture 10">
            <a:extLst>
              <a:ext uri="{FF2B5EF4-FFF2-40B4-BE49-F238E27FC236}">
                <a16:creationId xmlns:a16="http://schemas.microsoft.com/office/drawing/2014/main" id="{BFBC5D16-F5B7-2DA6-D997-7D2F11708C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61633" y="28483560"/>
            <a:ext cx="5933127" cy="195224"/>
          </a:xfrm>
          <a:prstGeom prst="rect">
            <a:avLst/>
          </a:prstGeom>
        </p:spPr>
      </p:pic>
    </p:spTree>
    <p:extLst>
      <p:ext uri="{BB962C8B-B14F-4D97-AF65-F5344CB8AC3E}">
        <p14:creationId xmlns:p14="http://schemas.microsoft.com/office/powerpoint/2010/main" val="2615503092"/>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2F54C2-DCBC-CE27-4FF4-371A16DB08E3}"/>
              </a:ext>
            </a:extLst>
          </p:cNvPr>
          <p:cNvSpPr/>
          <p:nvPr userDrawn="1"/>
        </p:nvSpPr>
        <p:spPr>
          <a:xfrm>
            <a:off x="50963420" y="0"/>
            <a:ext cx="274320" cy="28803600"/>
          </a:xfrm>
          <a:prstGeom prst="rect">
            <a:avLst/>
          </a:prstGeom>
          <a:solidFill>
            <a:srgbClr val="092869"/>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8" name="Rectangle 7">
            <a:extLst>
              <a:ext uri="{FF2B5EF4-FFF2-40B4-BE49-F238E27FC236}">
                <a16:creationId xmlns:a16="http://schemas.microsoft.com/office/drawing/2014/main" id="{50B4CFEB-8FB3-FBCE-B557-4ED1A7BF3366}"/>
              </a:ext>
            </a:extLst>
          </p:cNvPr>
          <p:cNvSpPr/>
          <p:nvPr userDrawn="1"/>
        </p:nvSpPr>
        <p:spPr>
          <a:xfrm>
            <a:off x="0" y="0"/>
            <a:ext cx="274320" cy="28803600"/>
          </a:xfrm>
          <a:prstGeom prst="rect">
            <a:avLst/>
          </a:prstGeom>
          <a:solidFill>
            <a:srgbClr val="092869"/>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9" name="Rectangle 8">
            <a:extLst>
              <a:ext uri="{FF2B5EF4-FFF2-40B4-BE49-F238E27FC236}">
                <a16:creationId xmlns:a16="http://schemas.microsoft.com/office/drawing/2014/main" id="{CF692144-4BC9-71F1-94BB-8F881E681750}"/>
              </a:ext>
            </a:extLst>
          </p:cNvPr>
          <p:cNvSpPr/>
          <p:nvPr userDrawn="1"/>
        </p:nvSpPr>
        <p:spPr>
          <a:xfrm>
            <a:off x="0" y="0"/>
            <a:ext cx="51206400" cy="3600450"/>
          </a:xfrm>
          <a:prstGeom prst="rect">
            <a:avLst/>
          </a:prstGeom>
          <a:solidFill>
            <a:srgbClr val="092869"/>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10" name="Rectangle 9">
            <a:extLst>
              <a:ext uri="{FF2B5EF4-FFF2-40B4-BE49-F238E27FC236}">
                <a16:creationId xmlns:a16="http://schemas.microsoft.com/office/drawing/2014/main" id="{30E9CE2E-A892-0BCF-F562-9EBDE0499956}"/>
              </a:ext>
            </a:extLst>
          </p:cNvPr>
          <p:cNvSpPr/>
          <p:nvPr userDrawn="1"/>
        </p:nvSpPr>
        <p:spPr>
          <a:xfrm>
            <a:off x="0" y="25203150"/>
            <a:ext cx="51206400" cy="3600450"/>
          </a:xfrm>
          <a:prstGeom prst="rect">
            <a:avLst/>
          </a:prstGeom>
          <a:solidFill>
            <a:srgbClr val="092869"/>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pic>
        <p:nvPicPr>
          <p:cNvPr id="11" name="Picture 10">
            <a:extLst>
              <a:ext uri="{FF2B5EF4-FFF2-40B4-BE49-F238E27FC236}">
                <a16:creationId xmlns:a16="http://schemas.microsoft.com/office/drawing/2014/main" id="{BFBC5D16-F5B7-2DA6-D997-7D2F11708C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61633" y="28483560"/>
            <a:ext cx="5933127" cy="195224"/>
          </a:xfrm>
          <a:prstGeom prst="rect">
            <a:avLst/>
          </a:prstGeom>
        </p:spPr>
      </p:pic>
    </p:spTree>
    <p:extLst>
      <p:ext uri="{BB962C8B-B14F-4D97-AF65-F5344CB8AC3E}">
        <p14:creationId xmlns:p14="http://schemas.microsoft.com/office/powerpoint/2010/main" val="30366669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2F54C2-DCBC-CE27-4FF4-371A16DB08E3}"/>
              </a:ext>
            </a:extLst>
          </p:cNvPr>
          <p:cNvSpPr/>
          <p:nvPr userDrawn="1"/>
        </p:nvSpPr>
        <p:spPr>
          <a:xfrm>
            <a:off x="50963420" y="0"/>
            <a:ext cx="274320" cy="28803600"/>
          </a:xfrm>
          <a:prstGeom prst="rect">
            <a:avLst/>
          </a:prstGeom>
          <a:solidFill>
            <a:srgbClr val="5C3633"/>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8" name="Rectangle 7">
            <a:extLst>
              <a:ext uri="{FF2B5EF4-FFF2-40B4-BE49-F238E27FC236}">
                <a16:creationId xmlns:a16="http://schemas.microsoft.com/office/drawing/2014/main" id="{50B4CFEB-8FB3-FBCE-B557-4ED1A7BF3366}"/>
              </a:ext>
            </a:extLst>
          </p:cNvPr>
          <p:cNvSpPr/>
          <p:nvPr userDrawn="1"/>
        </p:nvSpPr>
        <p:spPr>
          <a:xfrm>
            <a:off x="0" y="0"/>
            <a:ext cx="274320" cy="28803600"/>
          </a:xfrm>
          <a:prstGeom prst="rect">
            <a:avLst/>
          </a:prstGeom>
          <a:solidFill>
            <a:srgbClr val="5C3633"/>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9" name="Rectangle 8">
            <a:extLst>
              <a:ext uri="{FF2B5EF4-FFF2-40B4-BE49-F238E27FC236}">
                <a16:creationId xmlns:a16="http://schemas.microsoft.com/office/drawing/2014/main" id="{CF692144-4BC9-71F1-94BB-8F881E681750}"/>
              </a:ext>
            </a:extLst>
          </p:cNvPr>
          <p:cNvSpPr/>
          <p:nvPr userDrawn="1"/>
        </p:nvSpPr>
        <p:spPr>
          <a:xfrm>
            <a:off x="0" y="0"/>
            <a:ext cx="51206400" cy="3600450"/>
          </a:xfrm>
          <a:prstGeom prst="rect">
            <a:avLst/>
          </a:prstGeom>
          <a:solidFill>
            <a:srgbClr val="5C3633"/>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sp>
        <p:nvSpPr>
          <p:cNvPr id="10" name="Rectangle 9">
            <a:extLst>
              <a:ext uri="{FF2B5EF4-FFF2-40B4-BE49-F238E27FC236}">
                <a16:creationId xmlns:a16="http://schemas.microsoft.com/office/drawing/2014/main" id="{30E9CE2E-A892-0BCF-F562-9EBDE0499956}"/>
              </a:ext>
            </a:extLst>
          </p:cNvPr>
          <p:cNvSpPr/>
          <p:nvPr userDrawn="1"/>
        </p:nvSpPr>
        <p:spPr>
          <a:xfrm>
            <a:off x="0" y="25203150"/>
            <a:ext cx="51206400" cy="3600450"/>
          </a:xfrm>
          <a:prstGeom prst="rect">
            <a:avLst/>
          </a:prstGeom>
          <a:solidFill>
            <a:srgbClr val="5C3633"/>
          </a:solidFill>
          <a:ln>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endParaRPr lang="en-US" sz="6781" dirty="0"/>
          </a:p>
        </p:txBody>
      </p:sp>
      <p:pic>
        <p:nvPicPr>
          <p:cNvPr id="11" name="Picture 10">
            <a:extLst>
              <a:ext uri="{FF2B5EF4-FFF2-40B4-BE49-F238E27FC236}">
                <a16:creationId xmlns:a16="http://schemas.microsoft.com/office/drawing/2014/main" id="{BFBC5D16-F5B7-2DA6-D997-7D2F11708C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61633" y="28483560"/>
            <a:ext cx="5933127" cy="195224"/>
          </a:xfrm>
          <a:prstGeom prst="rect">
            <a:avLst/>
          </a:prstGeom>
        </p:spPr>
      </p:pic>
    </p:spTree>
    <p:extLst>
      <p:ext uri="{BB962C8B-B14F-4D97-AF65-F5344CB8AC3E}">
        <p14:creationId xmlns:p14="http://schemas.microsoft.com/office/powerpoint/2010/main" val="141472953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8458200" y="263829"/>
            <a:ext cx="34290000" cy="167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576" tIns="326442" rIns="130576" bIns="3264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6600" b="1" dirty="0">
                <a:solidFill>
                  <a:schemeClr val="bg1"/>
                </a:solidFill>
                <a:latin typeface="+mn-lt"/>
              </a:rPr>
              <a:t>Template Provided By Genigraphics – 800.790.4001 – Replace This Text With Your Title</a:t>
            </a:r>
          </a:p>
        </p:txBody>
      </p:sp>
      <p:sp>
        <p:nvSpPr>
          <p:cNvPr id="5" name="Text Box 123"/>
          <p:cNvSpPr txBox="1">
            <a:spLocks noChangeArrowheads="1"/>
          </p:cNvSpPr>
          <p:nvPr/>
        </p:nvSpPr>
        <p:spPr bwMode="auto">
          <a:xfrm>
            <a:off x="8458200" y="1890984"/>
            <a:ext cx="34290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576" tIns="130576" rIns="130576" bIns="130576"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000" dirty="0">
                <a:solidFill>
                  <a:schemeClr val="bg1"/>
                </a:solidFill>
                <a:latin typeface="+mn-lt"/>
              </a:rPr>
              <a:t>John Smith, MD</a:t>
            </a:r>
            <a:r>
              <a:rPr lang="en-US" sz="4000" baseline="30000" dirty="0">
                <a:solidFill>
                  <a:schemeClr val="bg1"/>
                </a:solidFill>
                <a:latin typeface="+mn-lt"/>
              </a:rPr>
              <a:t>1</a:t>
            </a:r>
            <a:r>
              <a:rPr lang="en-US" sz="4000" dirty="0">
                <a:solidFill>
                  <a:schemeClr val="bg1"/>
                </a:solidFill>
                <a:latin typeface="+mn-lt"/>
              </a:rPr>
              <a:t>; Jane Doe, PhD</a:t>
            </a:r>
            <a:r>
              <a:rPr lang="en-US" sz="4000" baseline="30000" dirty="0">
                <a:solidFill>
                  <a:schemeClr val="bg1"/>
                </a:solidFill>
                <a:latin typeface="+mn-lt"/>
              </a:rPr>
              <a:t>2</a:t>
            </a:r>
            <a:r>
              <a:rPr lang="en-US" sz="4000" dirty="0">
                <a:solidFill>
                  <a:schemeClr val="bg1"/>
                </a:solidFill>
                <a:latin typeface="+mn-lt"/>
              </a:rPr>
              <a:t>; Frederick Jones, MD, PhD</a:t>
            </a:r>
            <a:r>
              <a:rPr lang="en-US" sz="4000" baseline="30000" dirty="0">
                <a:solidFill>
                  <a:schemeClr val="bg1"/>
                </a:solidFill>
                <a:latin typeface="+mn-lt"/>
              </a:rPr>
              <a:t>1,2</a:t>
            </a:r>
          </a:p>
          <a:p>
            <a:pPr algn="ctr" eaLnBrk="1" hangingPunct="1"/>
            <a:r>
              <a:rPr lang="en-US" sz="4000" baseline="30000" dirty="0">
                <a:solidFill>
                  <a:schemeClr val="bg1"/>
                </a:solidFill>
                <a:latin typeface="+mn-lt"/>
              </a:rPr>
              <a:t>1</a:t>
            </a:r>
            <a:r>
              <a:rPr lang="en-US" sz="4000" dirty="0">
                <a:solidFill>
                  <a:schemeClr val="bg1"/>
                </a:solidFill>
                <a:latin typeface="+mn-lt"/>
              </a:rPr>
              <a:t>University of Affiliation, </a:t>
            </a:r>
            <a:r>
              <a:rPr lang="en-US" sz="4000" baseline="30000" dirty="0">
                <a:solidFill>
                  <a:schemeClr val="bg1"/>
                </a:solidFill>
                <a:latin typeface="+mn-lt"/>
              </a:rPr>
              <a:t>2</a:t>
            </a:r>
            <a:r>
              <a:rPr lang="en-US" sz="4000" dirty="0">
                <a:solidFill>
                  <a:schemeClr val="bg1"/>
                </a:solidFill>
                <a:latin typeface="+mn-lt"/>
              </a:rPr>
              <a:t>Medical Center of Affiliation</a:t>
            </a:r>
          </a:p>
        </p:txBody>
      </p:sp>
      <p:grpSp>
        <p:nvGrpSpPr>
          <p:cNvPr id="19" name="Group 18">
            <a:extLst>
              <a:ext uri="{FF2B5EF4-FFF2-40B4-BE49-F238E27FC236}">
                <a16:creationId xmlns:a16="http://schemas.microsoft.com/office/drawing/2014/main" id="{E3BAE627-9245-48D6-821E-DC8C12189A69}"/>
              </a:ext>
            </a:extLst>
          </p:cNvPr>
          <p:cNvGrpSpPr/>
          <p:nvPr/>
        </p:nvGrpSpPr>
        <p:grpSpPr>
          <a:xfrm>
            <a:off x="1554481" y="25340625"/>
            <a:ext cx="29707350" cy="3299682"/>
            <a:chOff x="4521202" y="24974553"/>
            <a:chExt cx="32972413" cy="3299682"/>
          </a:xfrm>
        </p:grpSpPr>
        <p:sp>
          <p:nvSpPr>
            <p:cNvPr id="24" name="TextBox 23"/>
            <p:cNvSpPr txBox="1"/>
            <p:nvPr/>
          </p:nvSpPr>
          <p:spPr>
            <a:xfrm>
              <a:off x="4521205" y="25717503"/>
              <a:ext cx="3452740" cy="2556732"/>
            </a:xfrm>
            <a:prstGeom prst="rect">
              <a:avLst/>
            </a:prstGeom>
            <a:noFill/>
          </p:spPr>
          <p:txBody>
            <a:bodyPr wrap="none" lIns="274320" tIns="32645" rIns="274320" bIns="274320" rtlCol="0">
              <a:spAutoFit/>
            </a:bodyPr>
            <a:lstStyle/>
            <a:p>
              <a:r>
                <a:rPr lang="en-US" sz="2800" dirty="0">
                  <a:solidFill>
                    <a:schemeClr val="bg1"/>
                  </a:solidFill>
                </a:rPr>
                <a:t>&lt;your name&gt;</a:t>
              </a:r>
            </a:p>
            <a:p>
              <a:r>
                <a:rPr lang="en-US" sz="2800" dirty="0">
                  <a:solidFill>
                    <a:schemeClr val="bg1"/>
                  </a:solidFill>
                </a:rPr>
                <a:t>&lt;your organization&gt;</a:t>
              </a:r>
            </a:p>
            <a:p>
              <a:r>
                <a:rPr lang="en-US" sz="2800" dirty="0">
                  <a:solidFill>
                    <a:schemeClr val="bg1"/>
                  </a:solidFill>
                </a:rPr>
                <a:t>Email:</a:t>
              </a:r>
            </a:p>
            <a:p>
              <a:r>
                <a:rPr lang="en-US" sz="2800" dirty="0">
                  <a:solidFill>
                    <a:schemeClr val="bg1"/>
                  </a:solidFill>
                </a:rPr>
                <a:t>Website:</a:t>
              </a:r>
            </a:p>
            <a:p>
              <a:r>
                <a:rPr lang="en-US" sz="2800" dirty="0">
                  <a:solidFill>
                    <a:schemeClr val="bg1"/>
                  </a:solidFill>
                </a:rPr>
                <a:t>Phone:</a:t>
              </a:r>
            </a:p>
          </p:txBody>
        </p:sp>
        <p:sp>
          <p:nvSpPr>
            <p:cNvPr id="25" name="TextBox 24"/>
            <p:cNvSpPr txBox="1"/>
            <p:nvPr/>
          </p:nvSpPr>
          <p:spPr>
            <a:xfrm>
              <a:off x="4521202" y="24974553"/>
              <a:ext cx="2190536" cy="925516"/>
            </a:xfrm>
            <a:prstGeom prst="rect">
              <a:avLst/>
            </a:prstGeom>
            <a:noFill/>
          </p:spPr>
          <p:txBody>
            <a:bodyPr wrap="none" lIns="274320" tIns="32645" rIns="274320" bIns="274320" rtlCol="0">
              <a:spAutoFit/>
            </a:bodyPr>
            <a:lstStyle/>
            <a:p>
              <a:r>
                <a:rPr lang="en-US" sz="4000" b="1" dirty="0">
                  <a:solidFill>
                    <a:schemeClr val="bg1"/>
                  </a:solidFill>
                </a:rPr>
                <a:t>Contact</a:t>
              </a:r>
            </a:p>
          </p:txBody>
        </p:sp>
        <p:sp>
          <p:nvSpPr>
            <p:cNvPr id="26" name="TextBox 25"/>
            <p:cNvSpPr txBox="1"/>
            <p:nvPr/>
          </p:nvSpPr>
          <p:spPr>
            <a:xfrm>
              <a:off x="17173615" y="25900069"/>
              <a:ext cx="20320000" cy="1828800"/>
            </a:xfrm>
            <a:prstGeom prst="rect">
              <a:avLst/>
            </a:prstGeom>
            <a:noFill/>
          </p:spPr>
          <p:txBody>
            <a:bodyPr wrap="square" lIns="274320" tIns="65288" rIns="274320" bIns="274320" numCol="1" spcCol="326442" rtlCol="0">
              <a:noAutofit/>
            </a:bodyPr>
            <a:lstStyle/>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endParaRPr lang="en-US" sz="1200" dirty="0">
                <a:solidFill>
                  <a:schemeClr val="bg1"/>
                </a:solidFill>
              </a:endParaRPr>
            </a:p>
          </p:txBody>
        </p:sp>
        <p:sp>
          <p:nvSpPr>
            <p:cNvPr id="27" name="TextBox 26"/>
            <p:cNvSpPr txBox="1"/>
            <p:nvPr/>
          </p:nvSpPr>
          <p:spPr>
            <a:xfrm>
              <a:off x="17173618" y="24974553"/>
              <a:ext cx="2889124" cy="925516"/>
            </a:xfrm>
            <a:prstGeom prst="rect">
              <a:avLst/>
            </a:prstGeom>
            <a:noFill/>
          </p:spPr>
          <p:txBody>
            <a:bodyPr wrap="none" lIns="274320" tIns="32645" rIns="274320" bIns="274320" rtlCol="0">
              <a:spAutoFit/>
            </a:bodyPr>
            <a:lstStyle/>
            <a:p>
              <a:r>
                <a:rPr lang="en-US" sz="4000" b="1" dirty="0">
                  <a:solidFill>
                    <a:schemeClr val="bg1"/>
                  </a:solidFill>
                </a:rPr>
                <a:t>References</a:t>
              </a:r>
            </a:p>
          </p:txBody>
        </p:sp>
      </p:grpSp>
      <p:grpSp>
        <p:nvGrpSpPr>
          <p:cNvPr id="8" name="Group 7">
            <a:extLst>
              <a:ext uri="{FF2B5EF4-FFF2-40B4-BE49-F238E27FC236}">
                <a16:creationId xmlns:a16="http://schemas.microsoft.com/office/drawing/2014/main" id="{54504DCC-72E1-7E02-8BD8-0C0FB2017583}"/>
              </a:ext>
            </a:extLst>
          </p:cNvPr>
          <p:cNvGrpSpPr/>
          <p:nvPr/>
        </p:nvGrpSpPr>
        <p:grpSpPr>
          <a:xfrm>
            <a:off x="38856684" y="4297680"/>
            <a:ext cx="11887200" cy="19995535"/>
            <a:chOff x="38404800" y="4297680"/>
            <a:chExt cx="12344400" cy="19995535"/>
          </a:xfrm>
        </p:grpSpPr>
        <p:sp>
          <p:nvSpPr>
            <p:cNvPr id="12" name="Text Box 191"/>
            <p:cNvSpPr txBox="1">
              <a:spLocks noChangeArrowheads="1"/>
            </p:cNvSpPr>
            <p:nvPr/>
          </p:nvSpPr>
          <p:spPr bwMode="auto">
            <a:xfrm>
              <a:off x="38404800" y="5029200"/>
              <a:ext cx="12344400" cy="10987623"/>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mn-lt"/>
                </a:rPr>
                <a:t>Click here to insert your Discussion text. Type it in or copy and paste from your Word document or other source.</a:t>
              </a:r>
            </a:p>
            <a:p>
              <a:pPr eaLnBrk="1" hangingPunct="1"/>
              <a:endParaRPr lang="en-US" sz="3000" dirty="0">
                <a:latin typeface="+mn-lt"/>
              </a:endParaRPr>
            </a:p>
            <a:p>
              <a:pPr eaLnBrk="1" hangingPunct="1"/>
              <a:r>
                <a:rPr lang="en-US" sz="3000" dirty="0">
                  <a:latin typeface="+mn-lt"/>
                </a:rPr>
                <a:t>This text box will automatically re-size to your text. To turn off that feature, right click inside this box and go to </a:t>
              </a:r>
              <a:r>
                <a:rPr lang="en-US" sz="3000" b="1" dirty="0">
                  <a:latin typeface="+mn-lt"/>
                </a:rPr>
                <a:t>Format Shape, Text Box, Autofit</a:t>
              </a:r>
              <a:r>
                <a:rPr lang="en-US" sz="3000" dirty="0">
                  <a:latin typeface="+mn-lt"/>
                </a:rPr>
                <a:t>, and select the “Do Not Autofit” radio button.</a:t>
              </a:r>
            </a:p>
            <a:p>
              <a:pPr eaLnBrk="1" hangingPunct="1"/>
              <a:endParaRPr lang="en-US" sz="3000" dirty="0">
                <a:latin typeface="+mn-lt"/>
              </a:endParaRPr>
            </a:p>
            <a:p>
              <a:pPr eaLnBrk="1" hangingPunct="1"/>
              <a:r>
                <a:rPr lang="en-US" sz="3000" dirty="0">
                  <a:latin typeface="+mn-lt"/>
                </a:rPr>
                <a:t>To change the font style of this text box: Click on the border once to highlight the entire text box, then select a different font or font size that suits you. This text is Calibri 28pt.</a:t>
              </a:r>
            </a:p>
            <a:p>
              <a:pPr eaLnBrk="1" hangingPunct="1"/>
              <a:endParaRPr lang="en-US" sz="3000" dirty="0">
                <a:latin typeface="+mn-lt"/>
              </a:endParaRPr>
            </a:p>
            <a:p>
              <a:pPr eaLnBrk="1" hangingPunct="1"/>
              <a:r>
                <a:rPr lang="en-US" sz="3000" dirty="0">
                  <a:latin typeface="+mn-lt"/>
                </a:rPr>
                <a:t>Zoom out to 100% to preview what this will look like on your printed poster.</a:t>
              </a:r>
            </a:p>
            <a:p>
              <a:pPr eaLnBrk="1" hangingPunct="1"/>
              <a:endParaRPr lang="en-US" sz="3000" dirty="0">
                <a:latin typeface="+mn-lt"/>
              </a:endParaRPr>
            </a:p>
            <a:p>
              <a:pPr eaLnBrk="1" hangingPunct="1"/>
              <a:r>
                <a:rPr lang="en-US" sz="3000" dirty="0">
                  <a:latin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a:t>
              </a:r>
            </a:p>
          </p:txBody>
        </p:sp>
        <p:sp>
          <p:nvSpPr>
            <p:cNvPr id="35" name="Rectangle 34"/>
            <p:cNvSpPr/>
            <p:nvPr/>
          </p:nvSpPr>
          <p:spPr>
            <a:xfrm>
              <a:off x="38404800" y="429768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Discussion</a:t>
              </a:r>
            </a:p>
          </p:txBody>
        </p:sp>
        <p:sp>
          <p:nvSpPr>
            <p:cNvPr id="14" name="Text Box 193"/>
            <p:cNvSpPr txBox="1">
              <a:spLocks noChangeArrowheads="1"/>
            </p:cNvSpPr>
            <p:nvPr/>
          </p:nvSpPr>
          <p:spPr bwMode="auto">
            <a:xfrm>
              <a:off x="38404800" y="17922240"/>
              <a:ext cx="12344400" cy="637097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Conclusions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36" name="Rectangle 35"/>
            <p:cNvSpPr/>
            <p:nvPr/>
          </p:nvSpPr>
          <p:spPr>
            <a:xfrm>
              <a:off x="38404800" y="1719072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Conclusions</a:t>
              </a:r>
            </a:p>
          </p:txBody>
        </p:sp>
      </p:grpSp>
      <p:grpSp>
        <p:nvGrpSpPr>
          <p:cNvPr id="2" name="Group 1">
            <a:extLst>
              <a:ext uri="{FF2B5EF4-FFF2-40B4-BE49-F238E27FC236}">
                <a16:creationId xmlns:a16="http://schemas.microsoft.com/office/drawing/2014/main" id="{627B8B18-D2AF-BF22-5D89-57EE81EB5DB8}"/>
              </a:ext>
            </a:extLst>
          </p:cNvPr>
          <p:cNvGrpSpPr/>
          <p:nvPr/>
        </p:nvGrpSpPr>
        <p:grpSpPr>
          <a:xfrm>
            <a:off x="457200" y="4297680"/>
            <a:ext cx="11887200" cy="20007622"/>
            <a:chOff x="457200" y="4297680"/>
            <a:chExt cx="12344400" cy="20007622"/>
          </a:xfrm>
        </p:grpSpPr>
        <p:sp>
          <p:nvSpPr>
            <p:cNvPr id="10" name="Text Box 189"/>
            <p:cNvSpPr txBox="1">
              <a:spLocks noChangeArrowheads="1"/>
            </p:cNvSpPr>
            <p:nvPr/>
          </p:nvSpPr>
          <p:spPr bwMode="auto">
            <a:xfrm>
              <a:off x="457200" y="5029200"/>
              <a:ext cx="12344400" cy="544764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Abstract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This text is Calibri 28pt and is easily read up to 5 feet away on a 36x64 poster.</a:t>
              </a:r>
            </a:p>
          </p:txBody>
        </p:sp>
        <p:sp>
          <p:nvSpPr>
            <p:cNvPr id="32" name="Rectangle 31"/>
            <p:cNvSpPr/>
            <p:nvPr/>
          </p:nvSpPr>
          <p:spPr>
            <a:xfrm>
              <a:off x="457200" y="429768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Abstract</a:t>
              </a:r>
            </a:p>
          </p:txBody>
        </p:sp>
        <p:grpSp>
          <p:nvGrpSpPr>
            <p:cNvPr id="18" name="Group 17">
              <a:extLst>
                <a:ext uri="{FF2B5EF4-FFF2-40B4-BE49-F238E27FC236}">
                  <a16:creationId xmlns:a16="http://schemas.microsoft.com/office/drawing/2014/main" id="{2C21935C-404A-448E-836E-EFBCF50EFC99}"/>
                </a:ext>
              </a:extLst>
            </p:cNvPr>
            <p:cNvGrpSpPr/>
            <p:nvPr/>
          </p:nvGrpSpPr>
          <p:grpSpPr>
            <a:xfrm>
              <a:off x="457200" y="11639090"/>
              <a:ext cx="12344400" cy="12666212"/>
              <a:chOff x="1828799" y="12344400"/>
              <a:chExt cx="10972800" cy="12666212"/>
            </a:xfrm>
          </p:grpSpPr>
          <p:sp>
            <p:nvSpPr>
              <p:cNvPr id="33" name="Rectangle 32"/>
              <p:cNvSpPr/>
              <p:nvPr/>
            </p:nvSpPr>
            <p:spPr>
              <a:xfrm>
                <a:off x="1828799" y="12344400"/>
                <a:ext cx="109728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Introduction</a:t>
                </a:r>
              </a:p>
            </p:txBody>
          </p:sp>
          <mc:AlternateContent xmlns:mc="http://schemas.openxmlformats.org/markup-compatibility/2006">
            <mc:Choice xmlns:a14="http://schemas.microsoft.com/office/drawing/2010/main" Requires="a14">
              <p:sp>
                <p:nvSpPr>
                  <p:cNvPr id="11" name="Text Box 190"/>
                  <p:cNvSpPr txBox="1">
                    <a:spLocks noChangeArrowheads="1"/>
                  </p:cNvSpPr>
                  <p:nvPr/>
                </p:nvSpPr>
                <p:spPr bwMode="auto">
                  <a:xfrm>
                    <a:off x="1828799" y="13068304"/>
                    <a:ext cx="10972800" cy="11942308"/>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b="1" dirty="0">
                        <a:latin typeface="+mn-lt"/>
                      </a:rPr>
                      <a:t>Genigraphics®</a:t>
                    </a:r>
                    <a:r>
                      <a:rPr lang="en-US" sz="3000" dirty="0">
                        <a:latin typeface="+mn-lt"/>
                      </a:rPr>
                      <a:t> has provided this template to assist in preparation of a medical or scientific research poster.  This poster template is 31.5” high by 56” wide. This size was selected for online poster viewing based on the average screen size.  It can be used to print any poster with a 1:1 aspect ratio such as 36” high by 64” wide.</a:t>
                    </a:r>
                  </a:p>
                  <a:p>
                    <a:pPr eaLnBrk="1" hangingPunct="1"/>
                    <a:endParaRPr lang="en-US" sz="3000" dirty="0">
                      <a:latin typeface="+mn-lt"/>
                    </a:endParaRPr>
                  </a:p>
                  <a:p>
                    <a:pPr eaLnBrk="1" hangingPunct="1"/>
                    <a:r>
                      <a:rPr lang="en-US" sz="3000" b="1" dirty="0">
                        <a:latin typeface="+mn-lt"/>
                      </a:rPr>
                      <a:t>The most critical factor is that your template and poster dimensions must be proportional:</a:t>
                    </a:r>
                  </a:p>
                  <a:p>
                    <a:pPr eaLnBrk="1" hangingPunct="1"/>
                    <a:endParaRPr lang="en-US" sz="3000"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3000" b="1" i="1">
                                  <a:latin typeface="Cambria Math" panose="02040503050406030204" pitchFamily="18" charset="0"/>
                                </a:rPr>
                              </m:ctrlPr>
                            </m:boxPr>
                            <m:e>
                              <m:f>
                                <m:fPr>
                                  <m:ctrlPr>
                                    <a:rPr lang="en-US" sz="3000" b="1" i="1">
                                      <a:latin typeface="Cambria Math" panose="02040503050406030204" pitchFamily="18" charset="0"/>
                                    </a:rPr>
                                  </m:ctrlPr>
                                </m:fPr>
                                <m:num>
                                  <m:r>
                                    <a:rPr lang="en-US" sz="3000" b="1" i="1">
                                      <a:latin typeface="Cambria Math"/>
                                    </a:rPr>
                                    <m:t>𝒕𝒆𝒎𝒑𝒍𝒂𝒕𝒆</m:t>
                                  </m:r>
                                  <m:r>
                                    <a:rPr lang="en-US" sz="3000" b="1" i="1">
                                      <a:latin typeface="Cambria Math"/>
                                    </a:rPr>
                                    <m:t> </m:t>
                                  </m:r>
                                  <m:r>
                                    <a:rPr lang="en-US" sz="3000" b="1" i="1">
                                      <a:latin typeface="Cambria Math"/>
                                    </a:rPr>
                                    <m:t>𝒉𝒆𝒊𝒈𝒉𝒕</m:t>
                                  </m:r>
                                </m:num>
                                <m:den>
                                  <m:r>
                                    <a:rPr lang="en-US" sz="3000" b="1" i="1">
                                      <a:latin typeface="Cambria Math"/>
                                    </a:rPr>
                                    <m:t>𝒕𝒆𝒎𝒑𝒍𝒂𝒕𝒆</m:t>
                                  </m:r>
                                  <m:r>
                                    <a:rPr lang="en-US" sz="3000" b="1" i="1">
                                      <a:latin typeface="Cambria Math"/>
                                    </a:rPr>
                                    <m:t> </m:t>
                                  </m:r>
                                  <m:r>
                                    <a:rPr lang="en-US" sz="3000" b="1" i="1">
                                      <a:latin typeface="Cambria Math"/>
                                    </a:rPr>
                                    <m:t>𝒘𝒊𝒅𝒕𝒉</m:t>
                                  </m:r>
                                </m:den>
                              </m:f>
                            </m:e>
                          </m:box>
                          <m:r>
                            <a:rPr lang="en-US" sz="3000" b="1" i="1">
                              <a:latin typeface="Cambria Math"/>
                            </a:rPr>
                            <m:t> = </m:t>
                          </m:r>
                          <m:box>
                            <m:boxPr>
                              <m:ctrlPr>
                                <a:rPr lang="en-US" sz="3000" b="1" i="1">
                                  <a:latin typeface="Cambria Math" panose="02040503050406030204" pitchFamily="18" charset="0"/>
                                </a:rPr>
                              </m:ctrlPr>
                            </m:boxPr>
                            <m:e>
                              <m:f>
                                <m:fPr>
                                  <m:ctrlPr>
                                    <a:rPr lang="en-US" sz="3000" b="1" i="1">
                                      <a:latin typeface="Cambria Math" panose="02040503050406030204" pitchFamily="18" charset="0"/>
                                    </a:rPr>
                                  </m:ctrlPr>
                                </m:fPr>
                                <m:num>
                                  <m:r>
                                    <a:rPr lang="en-US" sz="3000" b="1" i="1">
                                      <a:latin typeface="Cambria Math"/>
                                    </a:rPr>
                                    <m:t>𝒅𝒆𝒔𝒊𝒓𝒆𝒅</m:t>
                                  </m:r>
                                  <m:r>
                                    <a:rPr lang="en-US" sz="3000" b="1" i="1">
                                      <a:latin typeface="Cambria Math"/>
                                    </a:rPr>
                                    <m:t> </m:t>
                                  </m:r>
                                  <m:r>
                                    <a:rPr lang="en-US" sz="3000" b="1" i="1">
                                      <a:latin typeface="Cambria Math"/>
                                    </a:rPr>
                                    <m:t>𝒑𝒓𝒊𝒏𝒕</m:t>
                                  </m:r>
                                  <m:r>
                                    <a:rPr lang="en-US" sz="3000" b="1" i="1">
                                      <a:latin typeface="Cambria Math"/>
                                    </a:rPr>
                                    <m:t> </m:t>
                                  </m:r>
                                  <m:r>
                                    <a:rPr lang="en-US" sz="3000" b="1" i="1">
                                      <a:latin typeface="Cambria Math"/>
                                    </a:rPr>
                                    <m:t>𝒉𝒆𝒊𝒈𝒉𝒕</m:t>
                                  </m:r>
                                </m:num>
                                <m:den>
                                  <m:r>
                                    <a:rPr lang="en-US" sz="3000" b="1" i="1">
                                      <a:latin typeface="Cambria Math"/>
                                    </a:rPr>
                                    <m:t>𝒅𝒆𝒔𝒊𝒓𝒆𝒅</m:t>
                                  </m:r>
                                  <m:r>
                                    <a:rPr lang="en-US" sz="3000" b="1" i="1">
                                      <a:latin typeface="Cambria Math"/>
                                    </a:rPr>
                                    <m:t> </m:t>
                                  </m:r>
                                  <m:r>
                                    <a:rPr lang="en-US" sz="3000" b="1" i="1">
                                      <a:latin typeface="Cambria Math"/>
                                    </a:rPr>
                                    <m:t>𝒑𝒓𝒊𝒏𝒕</m:t>
                                  </m:r>
                                  <m:r>
                                    <a:rPr lang="en-US" sz="3000" b="1" i="1">
                                      <a:latin typeface="Cambria Math"/>
                                    </a:rPr>
                                    <m:t> </m:t>
                                  </m:r>
                                  <m:r>
                                    <a:rPr lang="en-US" sz="3000" b="1" i="1">
                                      <a:latin typeface="Cambria Math"/>
                                    </a:rPr>
                                    <m:t>𝒘𝒊𝒅𝒕𝒉</m:t>
                                  </m:r>
                                </m:den>
                              </m:f>
                            </m:e>
                          </m:box>
                        </m:oMath>
                      </m:oMathPara>
                    </a14:m>
                    <a:endParaRPr lang="en-US" sz="3000" b="1" dirty="0">
                      <a:latin typeface="+mn-lt"/>
                    </a:endParaRPr>
                  </a:p>
                  <a:p>
                    <a:pPr eaLnBrk="1" hangingPunct="1"/>
                    <a:endParaRPr lang="en-US" sz="3000" dirty="0">
                      <a:latin typeface="+mn-lt"/>
                    </a:endParaRPr>
                  </a:p>
                  <a:p>
                    <a:pPr eaLnBrk="1" hangingPunct="1"/>
                    <a:r>
                      <a:rPr lang="en-US" sz="3000" dirty="0">
                        <a:latin typeface="+mn-lt"/>
                      </a:rPr>
                      <a:t>Order your poster from Genigraphics and we will perform a free design review and advise you if we see anything that may be a concern for printing. We’ll even help tidy things up.</a:t>
                    </a:r>
                  </a:p>
                  <a:p>
                    <a:pPr eaLnBrk="1" hangingPunct="1"/>
                    <a:endParaRPr lang="en-US" sz="3000" dirty="0">
                      <a:latin typeface="+mn-lt"/>
                    </a:endParaRPr>
                  </a:p>
                  <a:p>
                    <a:pPr eaLnBrk="1" hangingPunct="1"/>
                    <a:r>
                      <a:rPr lang="en-US" sz="3000"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p:sp>
                <p:nvSpPr>
                  <p:cNvPr id="11" name="Text Box 190"/>
                  <p:cNvSpPr txBox="1">
                    <a:spLocks noRot="1" noChangeAspect="1" noMove="1" noResize="1" noEditPoints="1" noAdjustHandles="1" noChangeArrowheads="1" noChangeShapeType="1" noTextEdit="1"/>
                  </p:cNvSpPr>
                  <p:nvPr/>
                </p:nvSpPr>
                <p:spPr bwMode="auto">
                  <a:xfrm>
                    <a:off x="1828799" y="13068304"/>
                    <a:ext cx="10972800" cy="11942308"/>
                  </a:xfrm>
                  <a:prstGeom prst="rect">
                    <a:avLst/>
                  </a:prstGeom>
                  <a:blipFill>
                    <a:blip r:embed="rId2"/>
                    <a:stretch>
                      <a:fillRect l="-359" r="-102"/>
                    </a:stretch>
                  </a:blipFill>
                  <a:ln w="12700">
                    <a:solidFill>
                      <a:srgbClr val="092869"/>
                    </a:solidFill>
                  </a:ln>
                  <a:effectLst/>
                </p:spPr>
                <p:txBody>
                  <a:bodyPr/>
                  <a:lstStyle/>
                  <a:p>
                    <a:r>
                      <a:rPr lang="en-US">
                        <a:noFill/>
                      </a:rPr>
                      <a:t> </a:t>
                    </a:r>
                  </a:p>
                </p:txBody>
              </p:sp>
            </mc:Fallback>
          </mc:AlternateContent>
        </p:grpSp>
      </p:grpSp>
      <p:grpSp>
        <p:nvGrpSpPr>
          <p:cNvPr id="7" name="Group 6">
            <a:extLst>
              <a:ext uri="{FF2B5EF4-FFF2-40B4-BE49-F238E27FC236}">
                <a16:creationId xmlns:a16="http://schemas.microsoft.com/office/drawing/2014/main" id="{2EED4C98-A6B3-FA8F-72AB-C5E0D3447F3B}"/>
              </a:ext>
            </a:extLst>
          </p:cNvPr>
          <p:cNvGrpSpPr/>
          <p:nvPr/>
        </p:nvGrpSpPr>
        <p:grpSpPr>
          <a:xfrm>
            <a:off x="13257028" y="4297680"/>
            <a:ext cx="11887200" cy="20007622"/>
            <a:chOff x="14020799" y="4297680"/>
            <a:chExt cx="12436520" cy="20007622"/>
          </a:xfrm>
        </p:grpSpPr>
        <p:sp>
          <p:nvSpPr>
            <p:cNvPr id="13" name="Text Box 192"/>
            <p:cNvSpPr txBox="1">
              <a:spLocks noChangeArrowheads="1"/>
            </p:cNvSpPr>
            <p:nvPr/>
          </p:nvSpPr>
          <p:spPr bwMode="auto">
            <a:xfrm>
              <a:off x="14020799" y="5029200"/>
              <a:ext cx="12344400" cy="637097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Methods and Materials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34" name="Rectangle 33"/>
            <p:cNvSpPr/>
            <p:nvPr/>
          </p:nvSpPr>
          <p:spPr>
            <a:xfrm>
              <a:off x="14020799" y="429768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Methods and Materials</a:t>
              </a:r>
            </a:p>
          </p:txBody>
        </p:sp>
        <p:graphicFrame>
          <p:nvGraphicFramePr>
            <p:cNvPr id="44" name="Content Placeholder 114" descr="Sample table with 4 columns, 7 rows." title="Sample Table"/>
            <p:cNvGraphicFramePr>
              <a:graphicFrameLocks/>
            </p:cNvGraphicFramePr>
            <p:nvPr>
              <p:extLst>
                <p:ext uri="{D42A27DB-BD31-4B8C-83A1-F6EECF244321}">
                  <p14:modId xmlns:p14="http://schemas.microsoft.com/office/powerpoint/2010/main" val="3542161018"/>
                </p:ext>
              </p:extLst>
            </p:nvPr>
          </p:nvGraphicFramePr>
          <p:xfrm>
            <a:off x="14020799" y="12877800"/>
            <a:ext cx="12436520" cy="5764829"/>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891041">
                  <a:tc>
                    <a:txBody>
                      <a:bodyPr/>
                      <a:lstStyle/>
                      <a:p>
                        <a:endParaRPr lang="en-US" sz="2800" dirty="0"/>
                      </a:p>
                    </a:txBody>
                    <a:tcPr marL="127000" marR="127000" marT="28577" marB="28577" anchor="ctr">
                      <a:solidFill>
                        <a:srgbClr val="092869"/>
                      </a:solidFill>
                    </a:tcPr>
                  </a:tc>
                  <a:tc>
                    <a:txBody>
                      <a:bodyPr/>
                      <a:lstStyle/>
                      <a:p>
                        <a:pPr algn="ctr"/>
                        <a:r>
                          <a:rPr lang="en-US" sz="2800" dirty="0"/>
                          <a:t>Heading</a:t>
                        </a:r>
                      </a:p>
                    </a:txBody>
                    <a:tcPr marL="127000" marR="127000" marT="28577" marB="28577" anchor="ctr">
                      <a:solidFill>
                        <a:srgbClr val="092869"/>
                      </a:solidFill>
                    </a:tcPr>
                  </a:tc>
                  <a:tc>
                    <a:txBody>
                      <a:bodyPr/>
                      <a:lstStyle/>
                      <a:p>
                        <a:pPr algn="ctr"/>
                        <a:r>
                          <a:rPr lang="en-US" sz="2800" dirty="0"/>
                          <a:t>Heading</a:t>
                        </a:r>
                      </a:p>
                    </a:txBody>
                    <a:tcPr marL="127000" marR="127000" marT="28577" marB="28577" anchor="ctr">
                      <a:solidFill>
                        <a:srgbClr val="092869"/>
                      </a:solidFill>
                    </a:tcPr>
                  </a:tc>
                  <a:tc>
                    <a:txBody>
                      <a:bodyPr/>
                      <a:lstStyle/>
                      <a:p>
                        <a:pPr algn="ctr"/>
                        <a:r>
                          <a:rPr lang="en-US" sz="2800" dirty="0"/>
                          <a:t>Heading</a:t>
                        </a:r>
                      </a:p>
                    </a:txBody>
                    <a:tcPr marL="127000" marR="127000" marT="28577" marB="28577" anchor="ctr">
                      <a:solidFill>
                        <a:srgbClr val="092869"/>
                      </a:solidFill>
                    </a:tcPr>
                  </a:tc>
                  <a:extLst>
                    <a:ext uri="{0D108BD9-81ED-4DB2-BD59-A6C34878D82A}">
                      <a16:rowId xmlns:a16="http://schemas.microsoft.com/office/drawing/2014/main" val="10000"/>
                    </a:ext>
                  </a:extLst>
                </a:tr>
                <a:tr h="812298">
                  <a:tc>
                    <a:txBody>
                      <a:bodyPr/>
                      <a:lstStyle/>
                      <a:p>
                        <a:r>
                          <a:rPr lang="en-US" sz="2800" dirty="0"/>
                          <a:t>Item</a:t>
                        </a:r>
                      </a:p>
                    </a:txBody>
                    <a:tcPr marL="127000" marR="127000" marT="28577" marB="28577" anchor="ctr"/>
                  </a:tc>
                  <a:tc>
                    <a:txBody>
                      <a:bodyPr/>
                      <a:lstStyle/>
                      <a:p>
                        <a:pPr algn="ctr"/>
                        <a:r>
                          <a:rPr lang="en-US" sz="2800" dirty="0"/>
                          <a:t>800</a:t>
                        </a:r>
                      </a:p>
                    </a:txBody>
                    <a:tcPr marL="127000" marR="127000" marT="28577" marB="28577" anchor="ctr"/>
                  </a:tc>
                  <a:tc>
                    <a:txBody>
                      <a:bodyPr/>
                      <a:lstStyle/>
                      <a:p>
                        <a:pPr algn="ctr"/>
                        <a:r>
                          <a:rPr lang="en-US" sz="2800" dirty="0"/>
                          <a:t>790</a:t>
                        </a:r>
                      </a:p>
                    </a:txBody>
                    <a:tcPr marL="127000" marR="127000" marT="28577" marB="28577" anchor="ctr"/>
                  </a:tc>
                  <a:tc>
                    <a:txBody>
                      <a:bodyPr/>
                      <a:lstStyle/>
                      <a:p>
                        <a:pPr algn="ctr"/>
                        <a:r>
                          <a:rPr lang="en-US" sz="2800" dirty="0"/>
                          <a:t>4001</a:t>
                        </a:r>
                      </a:p>
                    </a:txBody>
                    <a:tcPr marL="127000" marR="127000" marT="28577" marB="28577" anchor="ctr"/>
                  </a:tc>
                  <a:extLst>
                    <a:ext uri="{0D108BD9-81ED-4DB2-BD59-A6C34878D82A}">
                      <a16:rowId xmlns:a16="http://schemas.microsoft.com/office/drawing/2014/main" val="10001"/>
                    </a:ext>
                  </a:extLst>
                </a:tr>
                <a:tr h="812298">
                  <a:tc>
                    <a:txBody>
                      <a:bodyPr/>
                      <a:lstStyle/>
                      <a:p>
                        <a:r>
                          <a:rPr lang="en-US" sz="2800" dirty="0"/>
                          <a:t>Item</a:t>
                        </a:r>
                      </a:p>
                    </a:txBody>
                    <a:tcPr marL="127000" marR="127000" marT="28577" marB="28577" anchor="ctr"/>
                  </a:tc>
                  <a:tc>
                    <a:txBody>
                      <a:bodyPr/>
                      <a:lstStyle/>
                      <a:p>
                        <a:pPr algn="ctr"/>
                        <a:r>
                          <a:rPr lang="en-US" sz="2800" dirty="0"/>
                          <a:t>356</a:t>
                        </a:r>
                      </a:p>
                    </a:txBody>
                    <a:tcPr marL="127000" marR="127000" marT="28577" marB="28577" anchor="ctr"/>
                  </a:tc>
                  <a:tc>
                    <a:txBody>
                      <a:bodyPr/>
                      <a:lstStyle/>
                      <a:p>
                        <a:pPr algn="ctr"/>
                        <a:r>
                          <a:rPr lang="en-US" sz="2800" dirty="0"/>
                          <a:t>856</a:t>
                        </a:r>
                      </a:p>
                    </a:txBody>
                    <a:tcPr marL="127000" marR="127000" marT="28577" marB="28577" anchor="ctr"/>
                  </a:tc>
                  <a:tc>
                    <a:txBody>
                      <a:bodyPr/>
                      <a:lstStyle/>
                      <a:p>
                        <a:pPr algn="ctr"/>
                        <a:r>
                          <a:rPr lang="en-US" sz="2800" dirty="0"/>
                          <a:t>290</a:t>
                        </a:r>
                      </a:p>
                    </a:txBody>
                    <a:tcPr marL="127000" marR="127000" marT="28577" marB="28577" anchor="ctr"/>
                  </a:tc>
                  <a:extLst>
                    <a:ext uri="{0D108BD9-81ED-4DB2-BD59-A6C34878D82A}">
                      <a16:rowId xmlns:a16="http://schemas.microsoft.com/office/drawing/2014/main" val="10002"/>
                    </a:ext>
                  </a:extLst>
                </a:tr>
                <a:tr h="812298">
                  <a:tc>
                    <a:txBody>
                      <a:bodyPr/>
                      <a:lstStyle/>
                      <a:p>
                        <a:r>
                          <a:rPr lang="en-US" sz="2800" dirty="0"/>
                          <a:t>Item</a:t>
                        </a:r>
                      </a:p>
                    </a:txBody>
                    <a:tcPr marL="127000" marR="127000" marT="28577" marB="28577" anchor="ctr"/>
                  </a:tc>
                  <a:tc>
                    <a:txBody>
                      <a:bodyPr/>
                      <a:lstStyle/>
                      <a:p>
                        <a:pPr algn="ctr"/>
                        <a:r>
                          <a:rPr lang="en-US" sz="2800" dirty="0"/>
                          <a:t>228</a:t>
                        </a:r>
                      </a:p>
                    </a:txBody>
                    <a:tcPr marL="127000" marR="127000" marT="28577" marB="28577" anchor="ctr"/>
                  </a:tc>
                  <a:tc>
                    <a:txBody>
                      <a:bodyPr/>
                      <a:lstStyle/>
                      <a:p>
                        <a:pPr algn="ctr"/>
                        <a:r>
                          <a:rPr lang="en-US" sz="2800" dirty="0"/>
                          <a:t>134</a:t>
                        </a:r>
                      </a:p>
                    </a:txBody>
                    <a:tcPr marL="127000" marR="127000" marT="28577" marB="28577" anchor="ctr"/>
                  </a:tc>
                  <a:tc>
                    <a:txBody>
                      <a:bodyPr/>
                      <a:lstStyle/>
                      <a:p>
                        <a:pPr algn="ctr"/>
                        <a:r>
                          <a:rPr lang="en-US" sz="2800" dirty="0"/>
                          <a:t>238</a:t>
                        </a:r>
                      </a:p>
                    </a:txBody>
                    <a:tcPr marL="127000" marR="127000" marT="28577" marB="28577" anchor="ctr"/>
                  </a:tc>
                  <a:extLst>
                    <a:ext uri="{0D108BD9-81ED-4DB2-BD59-A6C34878D82A}">
                      <a16:rowId xmlns:a16="http://schemas.microsoft.com/office/drawing/2014/main" val="10003"/>
                    </a:ext>
                  </a:extLst>
                </a:tr>
                <a:tr h="812298">
                  <a:tc>
                    <a:txBody>
                      <a:bodyPr/>
                      <a:lstStyle/>
                      <a:p>
                        <a:r>
                          <a:rPr lang="en-US" sz="2800" dirty="0"/>
                          <a:t>Item</a:t>
                        </a:r>
                      </a:p>
                    </a:txBody>
                    <a:tcPr marL="127000" marR="127000" marT="28577" marB="28577" anchor="ctr"/>
                  </a:tc>
                  <a:tc>
                    <a:txBody>
                      <a:bodyPr/>
                      <a:lstStyle/>
                      <a:p>
                        <a:pPr algn="ctr"/>
                        <a:r>
                          <a:rPr lang="en-US" sz="2800" dirty="0"/>
                          <a:t>954</a:t>
                        </a:r>
                      </a:p>
                    </a:txBody>
                    <a:tcPr marL="127000" marR="127000" marT="28577" marB="28577" anchor="ctr"/>
                  </a:tc>
                  <a:tc>
                    <a:txBody>
                      <a:bodyPr/>
                      <a:lstStyle/>
                      <a:p>
                        <a:pPr algn="ctr"/>
                        <a:r>
                          <a:rPr lang="en-US" sz="2800" dirty="0"/>
                          <a:t>875</a:t>
                        </a:r>
                      </a:p>
                    </a:txBody>
                    <a:tcPr marL="127000" marR="127000" marT="28577" marB="28577" anchor="ctr"/>
                  </a:tc>
                  <a:tc>
                    <a:txBody>
                      <a:bodyPr/>
                      <a:lstStyle/>
                      <a:p>
                        <a:pPr algn="ctr"/>
                        <a:r>
                          <a:rPr lang="en-US" sz="2800" dirty="0"/>
                          <a:t>976</a:t>
                        </a:r>
                      </a:p>
                    </a:txBody>
                    <a:tcPr marL="127000" marR="127000" marT="28577" marB="28577" anchor="ctr"/>
                  </a:tc>
                  <a:extLst>
                    <a:ext uri="{0D108BD9-81ED-4DB2-BD59-A6C34878D82A}">
                      <a16:rowId xmlns:a16="http://schemas.microsoft.com/office/drawing/2014/main" val="10004"/>
                    </a:ext>
                  </a:extLst>
                </a:tr>
                <a:tr h="812298">
                  <a:tc>
                    <a:txBody>
                      <a:bodyPr/>
                      <a:lstStyle/>
                      <a:p>
                        <a:r>
                          <a:rPr lang="en-US" sz="2800" dirty="0"/>
                          <a:t>Item</a:t>
                        </a:r>
                      </a:p>
                    </a:txBody>
                    <a:tcPr marL="127000" marR="127000" marT="28577" marB="28577" anchor="ctr"/>
                  </a:tc>
                  <a:tc>
                    <a:txBody>
                      <a:bodyPr/>
                      <a:lstStyle/>
                      <a:p>
                        <a:pPr algn="ctr"/>
                        <a:r>
                          <a:rPr lang="en-US" sz="2800" dirty="0"/>
                          <a:t>324</a:t>
                        </a:r>
                      </a:p>
                    </a:txBody>
                    <a:tcPr marL="127000" marR="127000" marT="28577" marB="28577" anchor="ctr"/>
                  </a:tc>
                  <a:tc>
                    <a:txBody>
                      <a:bodyPr/>
                      <a:lstStyle/>
                      <a:p>
                        <a:pPr algn="ctr"/>
                        <a:r>
                          <a:rPr lang="en-US" sz="2800" dirty="0"/>
                          <a:t>325</a:t>
                        </a:r>
                      </a:p>
                    </a:txBody>
                    <a:tcPr marL="127000" marR="127000" marT="28577" marB="28577" anchor="ctr"/>
                  </a:tc>
                  <a:tc>
                    <a:txBody>
                      <a:bodyPr/>
                      <a:lstStyle/>
                      <a:p>
                        <a:pPr algn="ctr"/>
                        <a:r>
                          <a:rPr lang="en-US" sz="2800" dirty="0"/>
                          <a:t>301</a:t>
                        </a:r>
                      </a:p>
                    </a:txBody>
                    <a:tcPr marL="127000" marR="127000" marT="28577" marB="28577" anchor="ctr"/>
                  </a:tc>
                  <a:extLst>
                    <a:ext uri="{0D108BD9-81ED-4DB2-BD59-A6C34878D82A}">
                      <a16:rowId xmlns:a16="http://schemas.microsoft.com/office/drawing/2014/main" val="10005"/>
                    </a:ext>
                  </a:extLst>
                </a:tr>
                <a:tr h="812298">
                  <a:tc>
                    <a:txBody>
                      <a:bodyPr/>
                      <a:lstStyle/>
                      <a:p>
                        <a:r>
                          <a:rPr lang="en-US" sz="2800" dirty="0"/>
                          <a:t>Item</a:t>
                        </a:r>
                      </a:p>
                    </a:txBody>
                    <a:tcPr marL="127000" marR="127000" marT="28577" marB="28577" anchor="ctr"/>
                  </a:tc>
                  <a:tc>
                    <a:txBody>
                      <a:bodyPr/>
                      <a:lstStyle/>
                      <a:p>
                        <a:pPr algn="ctr"/>
                        <a:r>
                          <a:rPr lang="en-US" sz="2800" dirty="0"/>
                          <a:t>199</a:t>
                        </a:r>
                      </a:p>
                    </a:txBody>
                    <a:tcPr marL="127000" marR="127000" marT="28577" marB="28577" anchor="ctr"/>
                  </a:tc>
                  <a:tc>
                    <a:txBody>
                      <a:bodyPr/>
                      <a:lstStyle/>
                      <a:p>
                        <a:pPr algn="ctr"/>
                        <a:r>
                          <a:rPr lang="en-US" sz="2800" dirty="0"/>
                          <a:t>137</a:t>
                        </a:r>
                      </a:p>
                    </a:txBody>
                    <a:tcPr marL="127000" marR="127000" marT="28577" marB="28577" anchor="ctr"/>
                  </a:tc>
                  <a:tc>
                    <a:txBody>
                      <a:bodyPr/>
                      <a:lstStyle/>
                      <a:p>
                        <a:pPr algn="ctr"/>
                        <a:r>
                          <a:rPr lang="en-US" sz="2800" dirty="0"/>
                          <a:t>186</a:t>
                        </a:r>
                      </a:p>
                    </a:txBody>
                    <a:tcPr marL="127000" marR="127000" marT="28577" marB="28577" anchor="ctr"/>
                  </a:tc>
                  <a:extLst>
                    <a:ext uri="{0D108BD9-81ED-4DB2-BD59-A6C34878D82A}">
                      <a16:rowId xmlns:a16="http://schemas.microsoft.com/office/drawing/2014/main" val="10006"/>
                    </a:ext>
                  </a:extLst>
                </a:tr>
              </a:tbl>
            </a:graphicData>
          </a:graphic>
        </p:graphicFrame>
        <p:sp>
          <p:nvSpPr>
            <p:cNvPr id="53" name="Text Box 180"/>
            <p:cNvSpPr txBox="1">
              <a:spLocks noChangeArrowheads="1"/>
            </p:cNvSpPr>
            <p:nvPr/>
          </p:nvSpPr>
          <p:spPr bwMode="auto">
            <a:xfrm>
              <a:off x="14020799" y="12252960"/>
              <a:ext cx="4338195"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Table 1.</a:t>
              </a:r>
              <a:r>
                <a:rPr lang="en-US" sz="2800" dirty="0">
                  <a:latin typeface="Calibri" pitchFamily="34" charset="0"/>
                </a:rPr>
                <a:t> Label in 28pt Calibri.</a:t>
              </a:r>
            </a:p>
          </p:txBody>
        </p:sp>
        <p:sp>
          <p:nvSpPr>
            <p:cNvPr id="30" name="Text Box 194"/>
            <p:cNvSpPr txBox="1">
              <a:spLocks noChangeArrowheads="1"/>
            </p:cNvSpPr>
            <p:nvPr/>
          </p:nvSpPr>
          <p:spPr bwMode="auto">
            <a:xfrm>
              <a:off x="14020799" y="19780987"/>
              <a:ext cx="12344400" cy="452431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more Methods and  Materials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grpSp>
      <p:sp>
        <p:nvSpPr>
          <p:cNvPr id="31" name="Rectangle 265"/>
          <p:cNvSpPr>
            <a:spLocks noChangeAspect="1" noChangeArrowheads="1"/>
          </p:cNvSpPr>
          <p:nvPr/>
        </p:nvSpPr>
        <p:spPr bwMode="auto">
          <a:xfrm>
            <a:off x="1828799" y="731520"/>
            <a:ext cx="2743200" cy="2059023"/>
          </a:xfrm>
          <a:prstGeom prst="rect">
            <a:avLst/>
          </a:prstGeom>
          <a:solidFill>
            <a:schemeClr val="bg1"/>
          </a:solidFill>
          <a:ln w="9525">
            <a:solidFill>
              <a:schemeClr val="tx1"/>
            </a:solidFill>
            <a:miter lim="800000"/>
            <a:headEnd/>
            <a:tailEnd/>
          </a:ln>
          <a:effectLst/>
        </p:spPr>
        <p:txBody>
          <a:bodyPr lIns="83814" tIns="41907" rIns="83814" bIns="41907" anchor="ctr"/>
          <a:lstStyle/>
          <a:p>
            <a:pPr algn="ctr" defTabSz="4022725"/>
            <a:r>
              <a:rPr lang="en-US" sz="1800" b="1" dirty="0">
                <a:latin typeface="Calibri" pitchFamily="34" charset="0"/>
              </a:rPr>
              <a:t>REPLACE THIS BOX WITH YOUR ORGANIZATION’S</a:t>
            </a:r>
          </a:p>
          <a:p>
            <a:pPr algn="ctr" defTabSz="4022725"/>
            <a:r>
              <a:rPr lang="en-US" sz="1800" b="1" dirty="0">
                <a:latin typeface="Calibri" pitchFamily="34" charset="0"/>
              </a:rPr>
              <a:t>HIGH RESOLUTION LOGO</a:t>
            </a:r>
          </a:p>
        </p:txBody>
      </p:sp>
      <p:grpSp>
        <p:nvGrpSpPr>
          <p:cNvPr id="9" name="Group 8">
            <a:extLst>
              <a:ext uri="{FF2B5EF4-FFF2-40B4-BE49-F238E27FC236}">
                <a16:creationId xmlns:a16="http://schemas.microsoft.com/office/drawing/2014/main" id="{C783A386-5BEE-1FA5-868B-134EA77E9516}"/>
              </a:ext>
            </a:extLst>
          </p:cNvPr>
          <p:cNvGrpSpPr/>
          <p:nvPr/>
        </p:nvGrpSpPr>
        <p:grpSpPr>
          <a:xfrm>
            <a:off x="26056856" y="4297680"/>
            <a:ext cx="11887200" cy="20007622"/>
            <a:chOff x="26212799" y="4297680"/>
            <a:chExt cx="12344401" cy="20007622"/>
          </a:xfrm>
        </p:grpSpPr>
        <p:sp>
          <p:nvSpPr>
            <p:cNvPr id="15" name="Text Box 194"/>
            <p:cNvSpPr txBox="1">
              <a:spLocks noChangeArrowheads="1"/>
            </p:cNvSpPr>
            <p:nvPr/>
          </p:nvSpPr>
          <p:spPr bwMode="auto">
            <a:xfrm>
              <a:off x="26212799" y="5029200"/>
              <a:ext cx="12344400" cy="637097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Results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Speaking of Results, yours will look better if you remember to run a spell-check on your poster! After you’ve added your content click on </a:t>
              </a:r>
              <a:r>
                <a:rPr lang="en-US" sz="3000" b="1" dirty="0">
                  <a:latin typeface="Calibri" pitchFamily="34" charset="0"/>
                </a:rPr>
                <a:t>Review</a:t>
              </a:r>
              <a:r>
                <a:rPr lang="en-US" sz="3000" dirty="0">
                  <a:latin typeface="Calibri" pitchFamily="34" charset="0"/>
                </a:rPr>
                <a:t>, </a:t>
              </a:r>
              <a:r>
                <a:rPr lang="en-US" sz="3000" b="1" dirty="0">
                  <a:latin typeface="Calibri" pitchFamily="34" charset="0"/>
                </a:rPr>
                <a:t>Spelling</a:t>
              </a:r>
              <a:r>
                <a:rPr lang="en-US" sz="3000" dirty="0">
                  <a:latin typeface="Calibri" pitchFamily="34" charset="0"/>
                </a:rPr>
                <a:t>, or press F7.</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This text is Calibri 28pt.</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45" name="Rectangle 44"/>
            <p:cNvSpPr/>
            <p:nvPr/>
          </p:nvSpPr>
          <p:spPr>
            <a:xfrm>
              <a:off x="26212799" y="429768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Results</a:t>
              </a:r>
            </a:p>
          </p:txBody>
        </p:sp>
        <p:graphicFrame>
          <p:nvGraphicFramePr>
            <p:cNvPr id="3" name="Chart 2"/>
            <p:cNvGraphicFramePr/>
            <p:nvPr>
              <p:extLst>
                <p:ext uri="{D42A27DB-BD31-4B8C-83A1-F6EECF244321}">
                  <p14:modId xmlns:p14="http://schemas.microsoft.com/office/powerpoint/2010/main" val="26636763"/>
                </p:ext>
              </p:extLst>
            </p:nvPr>
          </p:nvGraphicFramePr>
          <p:xfrm>
            <a:off x="26212800" y="12943733"/>
            <a:ext cx="12344400" cy="5177132"/>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 Box 180"/>
            <p:cNvSpPr txBox="1">
              <a:spLocks noChangeArrowheads="1"/>
            </p:cNvSpPr>
            <p:nvPr/>
          </p:nvSpPr>
          <p:spPr bwMode="auto">
            <a:xfrm>
              <a:off x="26212799" y="18379440"/>
              <a:ext cx="4362176"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Chart 1.</a:t>
              </a:r>
              <a:r>
                <a:rPr lang="en-US" sz="2800" dirty="0">
                  <a:latin typeface="Calibri" pitchFamily="34" charset="0"/>
                </a:rPr>
                <a:t> Label in 28pt Calibri.</a:t>
              </a:r>
            </a:p>
          </p:txBody>
        </p:sp>
        <p:pic>
          <p:nvPicPr>
            <p:cNvPr id="50" name="Picture 179" descr="Picture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212799" y="19758764"/>
              <a:ext cx="5697416" cy="38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0"/>
            <p:cNvSpPr txBox="1">
              <a:spLocks noChangeArrowheads="1"/>
            </p:cNvSpPr>
            <p:nvPr/>
          </p:nvSpPr>
          <p:spPr bwMode="auto">
            <a:xfrm>
              <a:off x="26212799" y="23808487"/>
              <a:ext cx="4468744"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1.</a:t>
              </a:r>
              <a:r>
                <a:rPr lang="en-US" sz="2800" dirty="0">
                  <a:latin typeface="Calibri" pitchFamily="34" charset="0"/>
                </a:rPr>
                <a:t> Label in 28pt Calibri.</a:t>
              </a:r>
            </a:p>
          </p:txBody>
        </p:sp>
        <p:pic>
          <p:nvPicPr>
            <p:cNvPr id="6" name="Picture 5" descr="A picture containing indoor, table, sitting, pair&#10;&#10;Description automatically generated">
              <a:extLst>
                <a:ext uri="{FF2B5EF4-FFF2-40B4-BE49-F238E27FC236}">
                  <a16:creationId xmlns:a16="http://schemas.microsoft.com/office/drawing/2014/main" id="{033CD58E-22B0-486F-868D-F2865118D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9783" y="19753584"/>
              <a:ext cx="5697416" cy="3822448"/>
            </a:xfrm>
            <a:prstGeom prst="rect">
              <a:avLst/>
            </a:prstGeom>
          </p:spPr>
        </p:pic>
        <p:sp>
          <p:nvSpPr>
            <p:cNvPr id="40" name="Text Box 180">
              <a:extLst>
                <a:ext uri="{FF2B5EF4-FFF2-40B4-BE49-F238E27FC236}">
                  <a16:creationId xmlns:a16="http://schemas.microsoft.com/office/drawing/2014/main" id="{E5E0EB87-FCFD-4A68-97C1-D0DCF1430595}"/>
                </a:ext>
              </a:extLst>
            </p:cNvPr>
            <p:cNvSpPr txBox="1">
              <a:spLocks noChangeArrowheads="1"/>
            </p:cNvSpPr>
            <p:nvPr/>
          </p:nvSpPr>
          <p:spPr bwMode="auto">
            <a:xfrm>
              <a:off x="32859783" y="23808487"/>
              <a:ext cx="4550497"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2. </a:t>
              </a:r>
              <a:r>
                <a:rPr lang="en-US" sz="2800" dirty="0">
                  <a:latin typeface="Calibri" pitchFamily="34" charset="0"/>
                </a:rPr>
                <a:t> Label in 28pt Calibri.</a:t>
              </a:r>
            </a:p>
          </p:txBody>
        </p:sp>
      </p:grpSp>
      <p:pic>
        <p:nvPicPr>
          <p:cNvPr id="2050" name="Picture 2" descr="ATA Resource Central | American Thyroid Association">
            <a:extLst>
              <a:ext uri="{FF2B5EF4-FFF2-40B4-BE49-F238E27FC236}">
                <a16:creationId xmlns:a16="http://schemas.microsoft.com/office/drawing/2014/main" id="{02942123-2C90-82B6-386C-54E92244A2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4938" y="25340625"/>
            <a:ext cx="2466978" cy="317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5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52D50-815C-582F-74A5-7B41FC015852}"/>
            </a:ext>
          </a:extLst>
        </p:cNvPr>
        <p:cNvGrpSpPr/>
        <p:nvPr/>
      </p:nvGrpSpPr>
      <p:grpSpPr>
        <a:xfrm>
          <a:off x="0" y="0"/>
          <a:ext cx="0" cy="0"/>
          <a:chOff x="0" y="0"/>
          <a:chExt cx="0" cy="0"/>
        </a:xfrm>
      </p:grpSpPr>
      <p:sp>
        <p:nvSpPr>
          <p:cNvPr id="4" name="Text Box 122">
            <a:extLst>
              <a:ext uri="{FF2B5EF4-FFF2-40B4-BE49-F238E27FC236}">
                <a16:creationId xmlns:a16="http://schemas.microsoft.com/office/drawing/2014/main" id="{9679CC16-BA45-DEFD-5407-E5C3070047AB}"/>
              </a:ext>
            </a:extLst>
          </p:cNvPr>
          <p:cNvSpPr txBox="1">
            <a:spLocks noChangeArrowheads="1"/>
          </p:cNvSpPr>
          <p:nvPr/>
        </p:nvSpPr>
        <p:spPr bwMode="auto">
          <a:xfrm>
            <a:off x="8458200" y="263829"/>
            <a:ext cx="34290000" cy="167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576" tIns="326442" rIns="130576" bIns="3264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6600" b="1" dirty="0">
                <a:solidFill>
                  <a:schemeClr val="bg1"/>
                </a:solidFill>
                <a:latin typeface="+mn-lt"/>
              </a:rPr>
              <a:t>Template Provided By Genigraphics – 800.790.4001 – Replace This Text With Your Title</a:t>
            </a:r>
          </a:p>
        </p:txBody>
      </p:sp>
      <p:sp>
        <p:nvSpPr>
          <p:cNvPr id="5" name="Text Box 123">
            <a:extLst>
              <a:ext uri="{FF2B5EF4-FFF2-40B4-BE49-F238E27FC236}">
                <a16:creationId xmlns:a16="http://schemas.microsoft.com/office/drawing/2014/main" id="{03514093-3287-4B72-8183-0BB2E0BB5AC3}"/>
              </a:ext>
            </a:extLst>
          </p:cNvPr>
          <p:cNvSpPr txBox="1">
            <a:spLocks noChangeArrowheads="1"/>
          </p:cNvSpPr>
          <p:nvPr/>
        </p:nvSpPr>
        <p:spPr bwMode="auto">
          <a:xfrm>
            <a:off x="8458200" y="1890984"/>
            <a:ext cx="34290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576" tIns="130576" rIns="130576" bIns="130576"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000" dirty="0">
                <a:solidFill>
                  <a:schemeClr val="bg1"/>
                </a:solidFill>
                <a:latin typeface="+mn-lt"/>
              </a:rPr>
              <a:t>John Smith, MD</a:t>
            </a:r>
            <a:r>
              <a:rPr lang="en-US" sz="4000" baseline="30000" dirty="0">
                <a:solidFill>
                  <a:schemeClr val="bg1"/>
                </a:solidFill>
                <a:latin typeface="+mn-lt"/>
              </a:rPr>
              <a:t>1</a:t>
            </a:r>
            <a:r>
              <a:rPr lang="en-US" sz="4000" dirty="0">
                <a:solidFill>
                  <a:schemeClr val="bg1"/>
                </a:solidFill>
                <a:latin typeface="+mn-lt"/>
              </a:rPr>
              <a:t>; Jane Doe, PhD</a:t>
            </a:r>
            <a:r>
              <a:rPr lang="en-US" sz="4000" baseline="30000" dirty="0">
                <a:solidFill>
                  <a:schemeClr val="bg1"/>
                </a:solidFill>
                <a:latin typeface="+mn-lt"/>
              </a:rPr>
              <a:t>2</a:t>
            </a:r>
            <a:r>
              <a:rPr lang="en-US" sz="4000" dirty="0">
                <a:solidFill>
                  <a:schemeClr val="bg1"/>
                </a:solidFill>
                <a:latin typeface="+mn-lt"/>
              </a:rPr>
              <a:t>; Frederick Jones, MD, PhD</a:t>
            </a:r>
            <a:r>
              <a:rPr lang="en-US" sz="4000" baseline="30000" dirty="0">
                <a:solidFill>
                  <a:schemeClr val="bg1"/>
                </a:solidFill>
                <a:latin typeface="+mn-lt"/>
              </a:rPr>
              <a:t>1,2</a:t>
            </a:r>
          </a:p>
          <a:p>
            <a:pPr algn="ctr" eaLnBrk="1" hangingPunct="1"/>
            <a:r>
              <a:rPr lang="en-US" sz="4000" baseline="30000" dirty="0">
                <a:solidFill>
                  <a:schemeClr val="bg1"/>
                </a:solidFill>
                <a:latin typeface="+mn-lt"/>
              </a:rPr>
              <a:t>1</a:t>
            </a:r>
            <a:r>
              <a:rPr lang="en-US" sz="4000" dirty="0">
                <a:solidFill>
                  <a:schemeClr val="bg1"/>
                </a:solidFill>
                <a:latin typeface="+mn-lt"/>
              </a:rPr>
              <a:t>University of Affiliation, </a:t>
            </a:r>
            <a:r>
              <a:rPr lang="en-US" sz="4000" baseline="30000" dirty="0">
                <a:solidFill>
                  <a:schemeClr val="bg1"/>
                </a:solidFill>
                <a:latin typeface="+mn-lt"/>
              </a:rPr>
              <a:t>2</a:t>
            </a:r>
            <a:r>
              <a:rPr lang="en-US" sz="4000" dirty="0">
                <a:solidFill>
                  <a:schemeClr val="bg1"/>
                </a:solidFill>
                <a:latin typeface="+mn-lt"/>
              </a:rPr>
              <a:t>Medical Center of Affiliation</a:t>
            </a:r>
          </a:p>
        </p:txBody>
      </p:sp>
      <p:grpSp>
        <p:nvGrpSpPr>
          <p:cNvPr id="19" name="Group 18">
            <a:extLst>
              <a:ext uri="{FF2B5EF4-FFF2-40B4-BE49-F238E27FC236}">
                <a16:creationId xmlns:a16="http://schemas.microsoft.com/office/drawing/2014/main" id="{7B90C92A-05D2-8A90-01AA-A9098D868D44}"/>
              </a:ext>
            </a:extLst>
          </p:cNvPr>
          <p:cNvGrpSpPr/>
          <p:nvPr/>
        </p:nvGrpSpPr>
        <p:grpSpPr>
          <a:xfrm>
            <a:off x="1554201" y="25340625"/>
            <a:ext cx="28540158" cy="3236930"/>
            <a:chOff x="1503404" y="24974553"/>
            <a:chExt cx="33985619" cy="3236930"/>
          </a:xfrm>
        </p:grpSpPr>
        <p:sp>
          <p:nvSpPr>
            <p:cNvPr id="24" name="TextBox 23">
              <a:extLst>
                <a:ext uri="{FF2B5EF4-FFF2-40B4-BE49-F238E27FC236}">
                  <a16:creationId xmlns:a16="http://schemas.microsoft.com/office/drawing/2014/main" id="{66785DDC-AAC2-D420-3049-4FCB55A94784}"/>
                </a:ext>
              </a:extLst>
            </p:cNvPr>
            <p:cNvSpPr txBox="1"/>
            <p:nvPr/>
          </p:nvSpPr>
          <p:spPr>
            <a:xfrm>
              <a:off x="1503404" y="25654751"/>
              <a:ext cx="3452740" cy="2556732"/>
            </a:xfrm>
            <a:prstGeom prst="rect">
              <a:avLst/>
            </a:prstGeom>
            <a:noFill/>
          </p:spPr>
          <p:txBody>
            <a:bodyPr wrap="none" lIns="274320" tIns="32645" rIns="274320" bIns="274320" rtlCol="0">
              <a:spAutoFit/>
            </a:bodyPr>
            <a:lstStyle/>
            <a:p>
              <a:r>
                <a:rPr lang="en-US" sz="2800" dirty="0">
                  <a:solidFill>
                    <a:schemeClr val="bg1"/>
                  </a:solidFill>
                </a:rPr>
                <a:t>&lt;your name&gt;</a:t>
              </a:r>
            </a:p>
            <a:p>
              <a:r>
                <a:rPr lang="en-US" sz="2800" dirty="0">
                  <a:solidFill>
                    <a:schemeClr val="bg1"/>
                  </a:solidFill>
                </a:rPr>
                <a:t>&lt;your organization&gt;</a:t>
              </a:r>
            </a:p>
            <a:p>
              <a:r>
                <a:rPr lang="en-US" sz="2800" dirty="0">
                  <a:solidFill>
                    <a:schemeClr val="bg1"/>
                  </a:solidFill>
                </a:rPr>
                <a:t>Email:</a:t>
              </a:r>
            </a:p>
            <a:p>
              <a:r>
                <a:rPr lang="en-US" sz="2800" dirty="0">
                  <a:solidFill>
                    <a:schemeClr val="bg1"/>
                  </a:solidFill>
                </a:rPr>
                <a:t>Website:</a:t>
              </a:r>
            </a:p>
            <a:p>
              <a:r>
                <a:rPr lang="en-US" sz="2800" dirty="0">
                  <a:solidFill>
                    <a:schemeClr val="bg1"/>
                  </a:solidFill>
                </a:rPr>
                <a:t>Phone:</a:t>
              </a:r>
            </a:p>
          </p:txBody>
        </p:sp>
        <p:sp>
          <p:nvSpPr>
            <p:cNvPr id="25" name="TextBox 24">
              <a:extLst>
                <a:ext uri="{FF2B5EF4-FFF2-40B4-BE49-F238E27FC236}">
                  <a16:creationId xmlns:a16="http://schemas.microsoft.com/office/drawing/2014/main" id="{9B394E97-316E-9309-24CB-9236F233D3F6}"/>
                </a:ext>
              </a:extLst>
            </p:cNvPr>
            <p:cNvSpPr txBox="1"/>
            <p:nvPr/>
          </p:nvSpPr>
          <p:spPr>
            <a:xfrm>
              <a:off x="1503404" y="24974553"/>
              <a:ext cx="2190536" cy="925516"/>
            </a:xfrm>
            <a:prstGeom prst="rect">
              <a:avLst/>
            </a:prstGeom>
            <a:noFill/>
          </p:spPr>
          <p:txBody>
            <a:bodyPr wrap="none" lIns="274320" tIns="32645" rIns="274320" bIns="274320" rtlCol="0">
              <a:spAutoFit/>
            </a:bodyPr>
            <a:lstStyle/>
            <a:p>
              <a:r>
                <a:rPr lang="en-US" sz="4000" b="1" dirty="0">
                  <a:solidFill>
                    <a:schemeClr val="bg1"/>
                  </a:solidFill>
                </a:rPr>
                <a:t>Contact</a:t>
              </a:r>
            </a:p>
          </p:txBody>
        </p:sp>
        <p:sp>
          <p:nvSpPr>
            <p:cNvPr id="26" name="TextBox 25">
              <a:extLst>
                <a:ext uri="{FF2B5EF4-FFF2-40B4-BE49-F238E27FC236}">
                  <a16:creationId xmlns:a16="http://schemas.microsoft.com/office/drawing/2014/main" id="{BEFCE6D1-FB11-ADB6-DF72-350050AF5F6B}"/>
                </a:ext>
              </a:extLst>
            </p:cNvPr>
            <p:cNvSpPr txBox="1"/>
            <p:nvPr/>
          </p:nvSpPr>
          <p:spPr>
            <a:xfrm>
              <a:off x="15169023" y="25822306"/>
              <a:ext cx="20320000" cy="1828800"/>
            </a:xfrm>
            <a:prstGeom prst="rect">
              <a:avLst/>
            </a:prstGeom>
            <a:noFill/>
          </p:spPr>
          <p:txBody>
            <a:bodyPr wrap="square" lIns="274320" tIns="65288" rIns="274320" bIns="274320" numCol="1" spcCol="326442" rtlCol="0">
              <a:noAutofit/>
            </a:bodyPr>
            <a:lstStyle/>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endParaRPr lang="en-US" sz="1200" dirty="0">
                <a:solidFill>
                  <a:schemeClr val="bg1"/>
                </a:solidFill>
              </a:endParaRPr>
            </a:p>
          </p:txBody>
        </p:sp>
        <p:sp>
          <p:nvSpPr>
            <p:cNvPr id="27" name="TextBox 26">
              <a:extLst>
                <a:ext uri="{FF2B5EF4-FFF2-40B4-BE49-F238E27FC236}">
                  <a16:creationId xmlns:a16="http://schemas.microsoft.com/office/drawing/2014/main" id="{445A8820-62CD-12A7-3036-6F979E5FA984}"/>
                </a:ext>
              </a:extLst>
            </p:cNvPr>
            <p:cNvSpPr txBox="1"/>
            <p:nvPr/>
          </p:nvSpPr>
          <p:spPr>
            <a:xfrm>
              <a:off x="15169027" y="24974553"/>
              <a:ext cx="2889124" cy="925516"/>
            </a:xfrm>
            <a:prstGeom prst="rect">
              <a:avLst/>
            </a:prstGeom>
            <a:noFill/>
          </p:spPr>
          <p:txBody>
            <a:bodyPr wrap="none" lIns="274320" tIns="32645" rIns="274320" bIns="274320" rtlCol="0">
              <a:spAutoFit/>
            </a:bodyPr>
            <a:lstStyle/>
            <a:p>
              <a:r>
                <a:rPr lang="en-US" sz="4000" b="1" dirty="0">
                  <a:solidFill>
                    <a:schemeClr val="bg1"/>
                  </a:solidFill>
                </a:rPr>
                <a:t>References</a:t>
              </a:r>
            </a:p>
          </p:txBody>
        </p:sp>
      </p:grpSp>
      <p:grpSp>
        <p:nvGrpSpPr>
          <p:cNvPr id="8" name="Group 7">
            <a:extLst>
              <a:ext uri="{FF2B5EF4-FFF2-40B4-BE49-F238E27FC236}">
                <a16:creationId xmlns:a16="http://schemas.microsoft.com/office/drawing/2014/main" id="{B3144A10-BC5B-0E07-ED91-F92E74CD961E}"/>
              </a:ext>
            </a:extLst>
          </p:cNvPr>
          <p:cNvGrpSpPr/>
          <p:nvPr/>
        </p:nvGrpSpPr>
        <p:grpSpPr>
          <a:xfrm>
            <a:off x="38856684" y="4297680"/>
            <a:ext cx="11887200" cy="19995535"/>
            <a:chOff x="38404800" y="4297680"/>
            <a:chExt cx="12344400" cy="19995535"/>
          </a:xfrm>
        </p:grpSpPr>
        <p:sp>
          <p:nvSpPr>
            <p:cNvPr id="12" name="Text Box 191">
              <a:extLst>
                <a:ext uri="{FF2B5EF4-FFF2-40B4-BE49-F238E27FC236}">
                  <a16:creationId xmlns:a16="http://schemas.microsoft.com/office/drawing/2014/main" id="{E00CAA2B-BB55-A166-8FAF-A0E2149ECB31}"/>
                </a:ext>
              </a:extLst>
            </p:cNvPr>
            <p:cNvSpPr txBox="1">
              <a:spLocks noChangeArrowheads="1"/>
            </p:cNvSpPr>
            <p:nvPr/>
          </p:nvSpPr>
          <p:spPr bwMode="auto">
            <a:xfrm>
              <a:off x="38404800" y="5029200"/>
              <a:ext cx="12344400" cy="10987623"/>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mn-lt"/>
                </a:rPr>
                <a:t>Click here to insert your Discussion text. Type it in or copy and paste from your Word document or other source.</a:t>
              </a:r>
            </a:p>
            <a:p>
              <a:pPr eaLnBrk="1" hangingPunct="1"/>
              <a:endParaRPr lang="en-US" sz="3000" dirty="0">
                <a:latin typeface="+mn-lt"/>
              </a:endParaRPr>
            </a:p>
            <a:p>
              <a:pPr eaLnBrk="1" hangingPunct="1"/>
              <a:r>
                <a:rPr lang="en-US" sz="3000" dirty="0">
                  <a:latin typeface="+mn-lt"/>
                </a:rPr>
                <a:t>This text box will automatically re-size to your text. To turn off that feature, right click inside this box and go to </a:t>
              </a:r>
              <a:r>
                <a:rPr lang="en-US" sz="3000" b="1" dirty="0">
                  <a:latin typeface="+mn-lt"/>
                </a:rPr>
                <a:t>Format Shape, Text Box, Autofit</a:t>
              </a:r>
              <a:r>
                <a:rPr lang="en-US" sz="3000" dirty="0">
                  <a:latin typeface="+mn-lt"/>
                </a:rPr>
                <a:t>, and select the “Do Not Autofit” radio button.</a:t>
              </a:r>
            </a:p>
            <a:p>
              <a:pPr eaLnBrk="1" hangingPunct="1"/>
              <a:endParaRPr lang="en-US" sz="3000" dirty="0">
                <a:latin typeface="+mn-lt"/>
              </a:endParaRPr>
            </a:p>
            <a:p>
              <a:pPr eaLnBrk="1" hangingPunct="1"/>
              <a:r>
                <a:rPr lang="en-US" sz="3000" dirty="0">
                  <a:latin typeface="+mn-lt"/>
                </a:rPr>
                <a:t>To change the font style of this text box: Click on the border once to highlight the entire text box, then select a different font or font size that suits you. This text is Calibri 28pt.</a:t>
              </a:r>
            </a:p>
            <a:p>
              <a:pPr eaLnBrk="1" hangingPunct="1"/>
              <a:endParaRPr lang="en-US" sz="3000" dirty="0">
                <a:latin typeface="+mn-lt"/>
              </a:endParaRPr>
            </a:p>
            <a:p>
              <a:pPr eaLnBrk="1" hangingPunct="1"/>
              <a:r>
                <a:rPr lang="en-US" sz="3000" dirty="0">
                  <a:latin typeface="+mn-lt"/>
                </a:rPr>
                <a:t>Zoom out to 100% to preview what this will look like on your printed poster.</a:t>
              </a:r>
            </a:p>
            <a:p>
              <a:pPr eaLnBrk="1" hangingPunct="1"/>
              <a:endParaRPr lang="en-US" sz="3000" dirty="0">
                <a:latin typeface="+mn-lt"/>
              </a:endParaRPr>
            </a:p>
            <a:p>
              <a:pPr eaLnBrk="1" hangingPunct="1"/>
              <a:r>
                <a:rPr lang="en-US" sz="3000" dirty="0">
                  <a:latin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a:t>
              </a:r>
            </a:p>
          </p:txBody>
        </p:sp>
        <p:sp>
          <p:nvSpPr>
            <p:cNvPr id="35" name="Rectangle 34">
              <a:extLst>
                <a:ext uri="{FF2B5EF4-FFF2-40B4-BE49-F238E27FC236}">
                  <a16:creationId xmlns:a16="http://schemas.microsoft.com/office/drawing/2014/main" id="{75AB4195-C014-4898-3CAB-CAE606B76FAA}"/>
                </a:ext>
              </a:extLst>
            </p:cNvPr>
            <p:cNvSpPr/>
            <p:nvPr/>
          </p:nvSpPr>
          <p:spPr>
            <a:xfrm>
              <a:off x="38404800" y="429768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Discussion</a:t>
              </a:r>
            </a:p>
          </p:txBody>
        </p:sp>
        <p:sp>
          <p:nvSpPr>
            <p:cNvPr id="14" name="Text Box 193">
              <a:extLst>
                <a:ext uri="{FF2B5EF4-FFF2-40B4-BE49-F238E27FC236}">
                  <a16:creationId xmlns:a16="http://schemas.microsoft.com/office/drawing/2014/main" id="{2A576D9D-EBE1-B656-E829-E3050CBB45B7}"/>
                </a:ext>
              </a:extLst>
            </p:cNvPr>
            <p:cNvSpPr txBox="1">
              <a:spLocks noChangeArrowheads="1"/>
            </p:cNvSpPr>
            <p:nvPr/>
          </p:nvSpPr>
          <p:spPr bwMode="auto">
            <a:xfrm>
              <a:off x="38404800" y="17922240"/>
              <a:ext cx="12344400" cy="637097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Conclusions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36" name="Rectangle 35">
              <a:extLst>
                <a:ext uri="{FF2B5EF4-FFF2-40B4-BE49-F238E27FC236}">
                  <a16:creationId xmlns:a16="http://schemas.microsoft.com/office/drawing/2014/main" id="{5610F04F-B8D3-146B-586F-A559979AC424}"/>
                </a:ext>
              </a:extLst>
            </p:cNvPr>
            <p:cNvSpPr/>
            <p:nvPr/>
          </p:nvSpPr>
          <p:spPr>
            <a:xfrm>
              <a:off x="38404800" y="1719072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Conclusions</a:t>
              </a:r>
            </a:p>
          </p:txBody>
        </p:sp>
      </p:grpSp>
      <p:grpSp>
        <p:nvGrpSpPr>
          <p:cNvPr id="2" name="Group 1">
            <a:extLst>
              <a:ext uri="{FF2B5EF4-FFF2-40B4-BE49-F238E27FC236}">
                <a16:creationId xmlns:a16="http://schemas.microsoft.com/office/drawing/2014/main" id="{5A493A1D-063B-1AA2-0EDA-F3DF7085A7BF}"/>
              </a:ext>
            </a:extLst>
          </p:cNvPr>
          <p:cNvGrpSpPr/>
          <p:nvPr/>
        </p:nvGrpSpPr>
        <p:grpSpPr>
          <a:xfrm>
            <a:off x="457200" y="4297680"/>
            <a:ext cx="11887200" cy="20007622"/>
            <a:chOff x="457200" y="4297680"/>
            <a:chExt cx="12344400" cy="20007622"/>
          </a:xfrm>
        </p:grpSpPr>
        <p:sp>
          <p:nvSpPr>
            <p:cNvPr id="10" name="Text Box 189">
              <a:extLst>
                <a:ext uri="{FF2B5EF4-FFF2-40B4-BE49-F238E27FC236}">
                  <a16:creationId xmlns:a16="http://schemas.microsoft.com/office/drawing/2014/main" id="{178B21AA-0E0C-B969-10D0-C39945A37EE2}"/>
                </a:ext>
              </a:extLst>
            </p:cNvPr>
            <p:cNvSpPr txBox="1">
              <a:spLocks noChangeArrowheads="1"/>
            </p:cNvSpPr>
            <p:nvPr/>
          </p:nvSpPr>
          <p:spPr bwMode="auto">
            <a:xfrm>
              <a:off x="457200" y="5029200"/>
              <a:ext cx="12344400" cy="544764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Abstract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This text is Calibri 28pt and is easily read up to 5 feet away on a 36x64 poster.</a:t>
              </a:r>
            </a:p>
          </p:txBody>
        </p:sp>
        <p:sp>
          <p:nvSpPr>
            <p:cNvPr id="32" name="Rectangle 31">
              <a:extLst>
                <a:ext uri="{FF2B5EF4-FFF2-40B4-BE49-F238E27FC236}">
                  <a16:creationId xmlns:a16="http://schemas.microsoft.com/office/drawing/2014/main" id="{DA6C35C8-7434-A543-52AA-B379991CD129}"/>
                </a:ext>
              </a:extLst>
            </p:cNvPr>
            <p:cNvSpPr/>
            <p:nvPr/>
          </p:nvSpPr>
          <p:spPr>
            <a:xfrm>
              <a:off x="457200" y="429768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Abstract</a:t>
              </a:r>
            </a:p>
          </p:txBody>
        </p:sp>
        <p:grpSp>
          <p:nvGrpSpPr>
            <p:cNvPr id="18" name="Group 17">
              <a:extLst>
                <a:ext uri="{FF2B5EF4-FFF2-40B4-BE49-F238E27FC236}">
                  <a16:creationId xmlns:a16="http://schemas.microsoft.com/office/drawing/2014/main" id="{F99346C7-D3DF-2520-6C3A-7D2154FA85C3}"/>
                </a:ext>
              </a:extLst>
            </p:cNvPr>
            <p:cNvGrpSpPr/>
            <p:nvPr/>
          </p:nvGrpSpPr>
          <p:grpSpPr>
            <a:xfrm>
              <a:off x="457200" y="11639090"/>
              <a:ext cx="12344400" cy="12666212"/>
              <a:chOff x="1828799" y="12344400"/>
              <a:chExt cx="10972800" cy="12666212"/>
            </a:xfrm>
          </p:grpSpPr>
          <p:sp>
            <p:nvSpPr>
              <p:cNvPr id="33" name="Rectangle 32">
                <a:extLst>
                  <a:ext uri="{FF2B5EF4-FFF2-40B4-BE49-F238E27FC236}">
                    <a16:creationId xmlns:a16="http://schemas.microsoft.com/office/drawing/2014/main" id="{B8627E24-D3B9-F1F1-7885-606FE2E30009}"/>
                  </a:ext>
                </a:extLst>
              </p:cNvPr>
              <p:cNvSpPr/>
              <p:nvPr/>
            </p:nvSpPr>
            <p:spPr>
              <a:xfrm>
                <a:off x="1828799" y="12344400"/>
                <a:ext cx="109728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Introduction</a:t>
                </a:r>
              </a:p>
            </p:txBody>
          </p:sp>
          <mc:AlternateContent xmlns:mc="http://schemas.openxmlformats.org/markup-compatibility/2006" xmlns:a14="http://schemas.microsoft.com/office/drawing/2010/main">
            <mc:Choice Requires="a14">
              <p:sp>
                <p:nvSpPr>
                  <p:cNvPr id="11" name="Text Box 190">
                    <a:extLst>
                      <a:ext uri="{FF2B5EF4-FFF2-40B4-BE49-F238E27FC236}">
                        <a16:creationId xmlns:a16="http://schemas.microsoft.com/office/drawing/2014/main" id="{F7E21E0A-FB9B-329A-D248-B125DBD7E546}"/>
                      </a:ext>
                    </a:extLst>
                  </p:cNvPr>
                  <p:cNvSpPr txBox="1">
                    <a:spLocks noChangeArrowheads="1"/>
                  </p:cNvSpPr>
                  <p:nvPr/>
                </p:nvSpPr>
                <p:spPr bwMode="auto">
                  <a:xfrm>
                    <a:off x="1828799" y="13068304"/>
                    <a:ext cx="10972800" cy="11942308"/>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b="1" dirty="0">
                        <a:latin typeface="+mn-lt"/>
                      </a:rPr>
                      <a:t>Genigraphics®</a:t>
                    </a:r>
                    <a:r>
                      <a:rPr lang="en-US" sz="3000" dirty="0">
                        <a:latin typeface="+mn-lt"/>
                      </a:rPr>
                      <a:t> has provided this template to assist in preparation of a medical or scientific research poster.  This poster template is 31.5” high by 56” wide. This size was selected for online poster viewing based on the average screen size.  It can be used to print any poster with a 1:1 aspect ratio such as 36” high by 64” wide.</a:t>
                    </a:r>
                  </a:p>
                  <a:p>
                    <a:pPr eaLnBrk="1" hangingPunct="1"/>
                    <a:endParaRPr lang="en-US" sz="3000" dirty="0">
                      <a:latin typeface="+mn-lt"/>
                    </a:endParaRPr>
                  </a:p>
                  <a:p>
                    <a:pPr eaLnBrk="1" hangingPunct="1"/>
                    <a:r>
                      <a:rPr lang="en-US" sz="3000" b="1" dirty="0">
                        <a:latin typeface="+mn-lt"/>
                      </a:rPr>
                      <a:t>The most critical factor is that your template and poster dimensions must be proportional:</a:t>
                    </a:r>
                  </a:p>
                  <a:p>
                    <a:pPr eaLnBrk="1" hangingPunct="1"/>
                    <a:endParaRPr lang="en-US" sz="3000"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3000" b="1" i="1">
                                  <a:latin typeface="Cambria Math" panose="02040503050406030204" pitchFamily="18" charset="0"/>
                                </a:rPr>
                              </m:ctrlPr>
                            </m:boxPr>
                            <m:e>
                              <m:f>
                                <m:fPr>
                                  <m:ctrlPr>
                                    <a:rPr lang="en-US" sz="3000" b="1" i="1">
                                      <a:latin typeface="Cambria Math" panose="02040503050406030204" pitchFamily="18" charset="0"/>
                                    </a:rPr>
                                  </m:ctrlPr>
                                </m:fPr>
                                <m:num>
                                  <m:r>
                                    <a:rPr lang="en-US" sz="3000" b="1" i="1">
                                      <a:latin typeface="Cambria Math"/>
                                    </a:rPr>
                                    <m:t>𝒕𝒆𝒎𝒑𝒍𝒂𝒕𝒆</m:t>
                                  </m:r>
                                  <m:r>
                                    <a:rPr lang="en-US" sz="3000" b="1" i="1">
                                      <a:latin typeface="Cambria Math"/>
                                    </a:rPr>
                                    <m:t> </m:t>
                                  </m:r>
                                  <m:r>
                                    <a:rPr lang="en-US" sz="3000" b="1" i="1">
                                      <a:latin typeface="Cambria Math"/>
                                    </a:rPr>
                                    <m:t>𝒉𝒆𝒊𝒈𝒉𝒕</m:t>
                                  </m:r>
                                </m:num>
                                <m:den>
                                  <m:r>
                                    <a:rPr lang="en-US" sz="3000" b="1" i="1">
                                      <a:latin typeface="Cambria Math"/>
                                    </a:rPr>
                                    <m:t>𝒕𝒆𝒎𝒑𝒍𝒂𝒕𝒆</m:t>
                                  </m:r>
                                  <m:r>
                                    <a:rPr lang="en-US" sz="3000" b="1" i="1">
                                      <a:latin typeface="Cambria Math"/>
                                    </a:rPr>
                                    <m:t> </m:t>
                                  </m:r>
                                  <m:r>
                                    <a:rPr lang="en-US" sz="3000" b="1" i="1">
                                      <a:latin typeface="Cambria Math"/>
                                    </a:rPr>
                                    <m:t>𝒘𝒊𝒅𝒕𝒉</m:t>
                                  </m:r>
                                </m:den>
                              </m:f>
                            </m:e>
                          </m:box>
                          <m:r>
                            <a:rPr lang="en-US" sz="3000" b="1" i="1">
                              <a:latin typeface="Cambria Math"/>
                            </a:rPr>
                            <m:t> = </m:t>
                          </m:r>
                          <m:box>
                            <m:boxPr>
                              <m:ctrlPr>
                                <a:rPr lang="en-US" sz="3000" b="1" i="1">
                                  <a:latin typeface="Cambria Math" panose="02040503050406030204" pitchFamily="18" charset="0"/>
                                </a:rPr>
                              </m:ctrlPr>
                            </m:boxPr>
                            <m:e>
                              <m:f>
                                <m:fPr>
                                  <m:ctrlPr>
                                    <a:rPr lang="en-US" sz="3000" b="1" i="1">
                                      <a:latin typeface="Cambria Math" panose="02040503050406030204" pitchFamily="18" charset="0"/>
                                    </a:rPr>
                                  </m:ctrlPr>
                                </m:fPr>
                                <m:num>
                                  <m:r>
                                    <a:rPr lang="en-US" sz="3000" b="1" i="1">
                                      <a:latin typeface="Cambria Math"/>
                                    </a:rPr>
                                    <m:t>𝒅𝒆𝒔𝒊𝒓𝒆𝒅</m:t>
                                  </m:r>
                                  <m:r>
                                    <a:rPr lang="en-US" sz="3000" b="1" i="1">
                                      <a:latin typeface="Cambria Math"/>
                                    </a:rPr>
                                    <m:t> </m:t>
                                  </m:r>
                                  <m:r>
                                    <a:rPr lang="en-US" sz="3000" b="1" i="1">
                                      <a:latin typeface="Cambria Math"/>
                                    </a:rPr>
                                    <m:t>𝒑𝒓𝒊𝒏𝒕</m:t>
                                  </m:r>
                                  <m:r>
                                    <a:rPr lang="en-US" sz="3000" b="1" i="1">
                                      <a:latin typeface="Cambria Math"/>
                                    </a:rPr>
                                    <m:t> </m:t>
                                  </m:r>
                                  <m:r>
                                    <a:rPr lang="en-US" sz="3000" b="1" i="1">
                                      <a:latin typeface="Cambria Math"/>
                                    </a:rPr>
                                    <m:t>𝒉𝒆𝒊𝒈𝒉𝒕</m:t>
                                  </m:r>
                                </m:num>
                                <m:den>
                                  <m:r>
                                    <a:rPr lang="en-US" sz="3000" b="1" i="1">
                                      <a:latin typeface="Cambria Math"/>
                                    </a:rPr>
                                    <m:t>𝒅𝒆𝒔𝒊𝒓𝒆𝒅</m:t>
                                  </m:r>
                                  <m:r>
                                    <a:rPr lang="en-US" sz="3000" b="1" i="1">
                                      <a:latin typeface="Cambria Math"/>
                                    </a:rPr>
                                    <m:t> </m:t>
                                  </m:r>
                                  <m:r>
                                    <a:rPr lang="en-US" sz="3000" b="1" i="1">
                                      <a:latin typeface="Cambria Math"/>
                                    </a:rPr>
                                    <m:t>𝒑𝒓𝒊𝒏𝒕</m:t>
                                  </m:r>
                                  <m:r>
                                    <a:rPr lang="en-US" sz="3000" b="1" i="1">
                                      <a:latin typeface="Cambria Math"/>
                                    </a:rPr>
                                    <m:t> </m:t>
                                  </m:r>
                                  <m:r>
                                    <a:rPr lang="en-US" sz="3000" b="1" i="1">
                                      <a:latin typeface="Cambria Math"/>
                                    </a:rPr>
                                    <m:t>𝒘𝒊𝒅𝒕𝒉</m:t>
                                  </m:r>
                                </m:den>
                              </m:f>
                            </m:e>
                          </m:box>
                        </m:oMath>
                      </m:oMathPara>
                    </a14:m>
                    <a:endParaRPr lang="en-US" sz="3000" b="1" dirty="0">
                      <a:latin typeface="+mn-lt"/>
                    </a:endParaRPr>
                  </a:p>
                  <a:p>
                    <a:pPr eaLnBrk="1" hangingPunct="1"/>
                    <a:endParaRPr lang="en-US" sz="3000" dirty="0">
                      <a:latin typeface="+mn-lt"/>
                    </a:endParaRPr>
                  </a:p>
                  <a:p>
                    <a:pPr eaLnBrk="1" hangingPunct="1"/>
                    <a:r>
                      <a:rPr lang="en-US" sz="3000" dirty="0">
                        <a:latin typeface="+mn-lt"/>
                      </a:rPr>
                      <a:t>Order your poster from Genigraphics and we will perform a free design review and advise you if we see anything that may be a concern for printing. We’ll even help tidy things up.</a:t>
                    </a:r>
                  </a:p>
                  <a:p>
                    <a:pPr eaLnBrk="1" hangingPunct="1"/>
                    <a:endParaRPr lang="en-US" sz="3000" dirty="0">
                      <a:latin typeface="+mn-lt"/>
                    </a:endParaRPr>
                  </a:p>
                  <a:p>
                    <a:pPr eaLnBrk="1" hangingPunct="1"/>
                    <a:r>
                      <a:rPr lang="en-US" sz="3000"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xmlns="">
              <p:sp>
                <p:nvSpPr>
                  <p:cNvPr id="11" name="Text Box 190">
                    <a:extLst>
                      <a:ext uri="{FF2B5EF4-FFF2-40B4-BE49-F238E27FC236}">
                        <a16:creationId xmlns:a16="http://schemas.microsoft.com/office/drawing/2014/main" id="{F7E21E0A-FB9B-329A-D248-B125DBD7E546}"/>
                      </a:ext>
                    </a:extLst>
                  </p:cNvPr>
                  <p:cNvSpPr txBox="1">
                    <a:spLocks noRot="1" noChangeAspect="1" noMove="1" noResize="1" noEditPoints="1" noAdjustHandles="1" noChangeArrowheads="1" noChangeShapeType="1" noTextEdit="1"/>
                  </p:cNvSpPr>
                  <p:nvPr/>
                </p:nvSpPr>
                <p:spPr bwMode="auto">
                  <a:xfrm>
                    <a:off x="1828799" y="13068304"/>
                    <a:ext cx="10972800" cy="11942308"/>
                  </a:xfrm>
                  <a:prstGeom prst="rect">
                    <a:avLst/>
                  </a:prstGeom>
                  <a:blipFill>
                    <a:blip r:embed="rId2"/>
                    <a:stretch>
                      <a:fillRect l="-359" r="-102"/>
                    </a:stretch>
                  </a:blipFill>
                  <a:ln w="12700">
                    <a:solidFill>
                      <a:srgbClr val="092869"/>
                    </a:solidFill>
                  </a:ln>
                  <a:effectLst/>
                </p:spPr>
                <p:txBody>
                  <a:bodyPr/>
                  <a:lstStyle/>
                  <a:p>
                    <a:r>
                      <a:rPr lang="en-US">
                        <a:noFill/>
                      </a:rPr>
                      <a:t> </a:t>
                    </a:r>
                  </a:p>
                </p:txBody>
              </p:sp>
            </mc:Fallback>
          </mc:AlternateContent>
        </p:grpSp>
      </p:grpSp>
      <p:grpSp>
        <p:nvGrpSpPr>
          <p:cNvPr id="7" name="Group 6">
            <a:extLst>
              <a:ext uri="{FF2B5EF4-FFF2-40B4-BE49-F238E27FC236}">
                <a16:creationId xmlns:a16="http://schemas.microsoft.com/office/drawing/2014/main" id="{6DA116B2-60F2-24CC-4CC9-B99CCE0F4623}"/>
              </a:ext>
            </a:extLst>
          </p:cNvPr>
          <p:cNvGrpSpPr/>
          <p:nvPr/>
        </p:nvGrpSpPr>
        <p:grpSpPr>
          <a:xfrm>
            <a:off x="13257028" y="4297680"/>
            <a:ext cx="11887200" cy="20007622"/>
            <a:chOff x="14020799" y="4297680"/>
            <a:chExt cx="12436520" cy="20007622"/>
          </a:xfrm>
        </p:grpSpPr>
        <p:sp>
          <p:nvSpPr>
            <p:cNvPr id="13" name="Text Box 192">
              <a:extLst>
                <a:ext uri="{FF2B5EF4-FFF2-40B4-BE49-F238E27FC236}">
                  <a16:creationId xmlns:a16="http://schemas.microsoft.com/office/drawing/2014/main" id="{3EB6E563-00B0-4FE8-A9D7-B6CBC5E2D8AF}"/>
                </a:ext>
              </a:extLst>
            </p:cNvPr>
            <p:cNvSpPr txBox="1">
              <a:spLocks noChangeArrowheads="1"/>
            </p:cNvSpPr>
            <p:nvPr/>
          </p:nvSpPr>
          <p:spPr bwMode="auto">
            <a:xfrm>
              <a:off x="14020799" y="5029200"/>
              <a:ext cx="12344400" cy="637097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Methods and Materials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34" name="Rectangle 33">
              <a:extLst>
                <a:ext uri="{FF2B5EF4-FFF2-40B4-BE49-F238E27FC236}">
                  <a16:creationId xmlns:a16="http://schemas.microsoft.com/office/drawing/2014/main" id="{5A4CDB51-212F-7954-136A-12BEE7BFDFCA}"/>
                </a:ext>
              </a:extLst>
            </p:cNvPr>
            <p:cNvSpPr/>
            <p:nvPr/>
          </p:nvSpPr>
          <p:spPr>
            <a:xfrm>
              <a:off x="14020799" y="429768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Methods and Materials</a:t>
              </a:r>
            </a:p>
          </p:txBody>
        </p:sp>
        <p:graphicFrame>
          <p:nvGraphicFramePr>
            <p:cNvPr id="44" name="Content Placeholder 114" descr="Sample table with 4 columns, 7 rows." title="Sample Table">
              <a:extLst>
                <a:ext uri="{FF2B5EF4-FFF2-40B4-BE49-F238E27FC236}">
                  <a16:creationId xmlns:a16="http://schemas.microsoft.com/office/drawing/2014/main" id="{DD4473B0-6D97-3FC4-F329-523B71C8FAD1}"/>
                </a:ext>
              </a:extLst>
            </p:cNvPr>
            <p:cNvGraphicFramePr>
              <a:graphicFrameLocks/>
            </p:cNvGraphicFramePr>
            <p:nvPr/>
          </p:nvGraphicFramePr>
          <p:xfrm>
            <a:off x="14020799" y="12877800"/>
            <a:ext cx="12436520" cy="5764829"/>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891041">
                  <a:tc>
                    <a:txBody>
                      <a:bodyPr/>
                      <a:lstStyle/>
                      <a:p>
                        <a:endParaRPr lang="en-US" sz="2800" dirty="0"/>
                      </a:p>
                    </a:txBody>
                    <a:tcPr marL="127000" marR="127000" marT="28577" marB="28577" anchor="ctr">
                      <a:solidFill>
                        <a:srgbClr val="092869"/>
                      </a:solidFill>
                    </a:tcPr>
                  </a:tc>
                  <a:tc>
                    <a:txBody>
                      <a:bodyPr/>
                      <a:lstStyle/>
                      <a:p>
                        <a:pPr algn="ctr"/>
                        <a:r>
                          <a:rPr lang="en-US" sz="2800" dirty="0"/>
                          <a:t>Heading</a:t>
                        </a:r>
                      </a:p>
                    </a:txBody>
                    <a:tcPr marL="127000" marR="127000" marT="28577" marB="28577" anchor="ctr">
                      <a:solidFill>
                        <a:srgbClr val="092869"/>
                      </a:solidFill>
                    </a:tcPr>
                  </a:tc>
                  <a:tc>
                    <a:txBody>
                      <a:bodyPr/>
                      <a:lstStyle/>
                      <a:p>
                        <a:pPr algn="ctr"/>
                        <a:r>
                          <a:rPr lang="en-US" sz="2800" dirty="0"/>
                          <a:t>Heading</a:t>
                        </a:r>
                      </a:p>
                    </a:txBody>
                    <a:tcPr marL="127000" marR="127000" marT="28577" marB="28577" anchor="ctr">
                      <a:solidFill>
                        <a:srgbClr val="092869"/>
                      </a:solidFill>
                    </a:tcPr>
                  </a:tc>
                  <a:tc>
                    <a:txBody>
                      <a:bodyPr/>
                      <a:lstStyle/>
                      <a:p>
                        <a:pPr algn="ctr"/>
                        <a:r>
                          <a:rPr lang="en-US" sz="2800" dirty="0"/>
                          <a:t>Heading</a:t>
                        </a:r>
                      </a:p>
                    </a:txBody>
                    <a:tcPr marL="127000" marR="127000" marT="28577" marB="28577" anchor="ctr">
                      <a:solidFill>
                        <a:srgbClr val="092869"/>
                      </a:solidFill>
                    </a:tcPr>
                  </a:tc>
                  <a:extLst>
                    <a:ext uri="{0D108BD9-81ED-4DB2-BD59-A6C34878D82A}">
                      <a16:rowId xmlns:a16="http://schemas.microsoft.com/office/drawing/2014/main" val="10000"/>
                    </a:ext>
                  </a:extLst>
                </a:tr>
                <a:tr h="812298">
                  <a:tc>
                    <a:txBody>
                      <a:bodyPr/>
                      <a:lstStyle/>
                      <a:p>
                        <a:r>
                          <a:rPr lang="en-US" sz="2800" dirty="0"/>
                          <a:t>Item</a:t>
                        </a:r>
                      </a:p>
                    </a:txBody>
                    <a:tcPr marL="127000" marR="127000" marT="28577" marB="28577" anchor="ctr"/>
                  </a:tc>
                  <a:tc>
                    <a:txBody>
                      <a:bodyPr/>
                      <a:lstStyle/>
                      <a:p>
                        <a:pPr algn="ctr"/>
                        <a:r>
                          <a:rPr lang="en-US" sz="2800" dirty="0"/>
                          <a:t>800</a:t>
                        </a:r>
                      </a:p>
                    </a:txBody>
                    <a:tcPr marL="127000" marR="127000" marT="28577" marB="28577" anchor="ctr"/>
                  </a:tc>
                  <a:tc>
                    <a:txBody>
                      <a:bodyPr/>
                      <a:lstStyle/>
                      <a:p>
                        <a:pPr algn="ctr"/>
                        <a:r>
                          <a:rPr lang="en-US" sz="2800" dirty="0"/>
                          <a:t>790</a:t>
                        </a:r>
                      </a:p>
                    </a:txBody>
                    <a:tcPr marL="127000" marR="127000" marT="28577" marB="28577" anchor="ctr"/>
                  </a:tc>
                  <a:tc>
                    <a:txBody>
                      <a:bodyPr/>
                      <a:lstStyle/>
                      <a:p>
                        <a:pPr algn="ctr"/>
                        <a:r>
                          <a:rPr lang="en-US" sz="2800" dirty="0"/>
                          <a:t>4001</a:t>
                        </a:r>
                      </a:p>
                    </a:txBody>
                    <a:tcPr marL="127000" marR="127000" marT="28577" marB="28577" anchor="ctr"/>
                  </a:tc>
                  <a:extLst>
                    <a:ext uri="{0D108BD9-81ED-4DB2-BD59-A6C34878D82A}">
                      <a16:rowId xmlns:a16="http://schemas.microsoft.com/office/drawing/2014/main" val="10001"/>
                    </a:ext>
                  </a:extLst>
                </a:tr>
                <a:tr h="812298">
                  <a:tc>
                    <a:txBody>
                      <a:bodyPr/>
                      <a:lstStyle/>
                      <a:p>
                        <a:r>
                          <a:rPr lang="en-US" sz="2800" dirty="0"/>
                          <a:t>Item</a:t>
                        </a:r>
                      </a:p>
                    </a:txBody>
                    <a:tcPr marL="127000" marR="127000" marT="28577" marB="28577" anchor="ctr"/>
                  </a:tc>
                  <a:tc>
                    <a:txBody>
                      <a:bodyPr/>
                      <a:lstStyle/>
                      <a:p>
                        <a:pPr algn="ctr"/>
                        <a:r>
                          <a:rPr lang="en-US" sz="2800" dirty="0"/>
                          <a:t>356</a:t>
                        </a:r>
                      </a:p>
                    </a:txBody>
                    <a:tcPr marL="127000" marR="127000" marT="28577" marB="28577" anchor="ctr"/>
                  </a:tc>
                  <a:tc>
                    <a:txBody>
                      <a:bodyPr/>
                      <a:lstStyle/>
                      <a:p>
                        <a:pPr algn="ctr"/>
                        <a:r>
                          <a:rPr lang="en-US" sz="2800" dirty="0"/>
                          <a:t>856</a:t>
                        </a:r>
                      </a:p>
                    </a:txBody>
                    <a:tcPr marL="127000" marR="127000" marT="28577" marB="28577" anchor="ctr"/>
                  </a:tc>
                  <a:tc>
                    <a:txBody>
                      <a:bodyPr/>
                      <a:lstStyle/>
                      <a:p>
                        <a:pPr algn="ctr"/>
                        <a:r>
                          <a:rPr lang="en-US" sz="2800" dirty="0"/>
                          <a:t>290</a:t>
                        </a:r>
                      </a:p>
                    </a:txBody>
                    <a:tcPr marL="127000" marR="127000" marT="28577" marB="28577" anchor="ctr"/>
                  </a:tc>
                  <a:extLst>
                    <a:ext uri="{0D108BD9-81ED-4DB2-BD59-A6C34878D82A}">
                      <a16:rowId xmlns:a16="http://schemas.microsoft.com/office/drawing/2014/main" val="10002"/>
                    </a:ext>
                  </a:extLst>
                </a:tr>
                <a:tr h="812298">
                  <a:tc>
                    <a:txBody>
                      <a:bodyPr/>
                      <a:lstStyle/>
                      <a:p>
                        <a:r>
                          <a:rPr lang="en-US" sz="2800" dirty="0"/>
                          <a:t>Item</a:t>
                        </a:r>
                      </a:p>
                    </a:txBody>
                    <a:tcPr marL="127000" marR="127000" marT="28577" marB="28577" anchor="ctr"/>
                  </a:tc>
                  <a:tc>
                    <a:txBody>
                      <a:bodyPr/>
                      <a:lstStyle/>
                      <a:p>
                        <a:pPr algn="ctr"/>
                        <a:r>
                          <a:rPr lang="en-US" sz="2800" dirty="0"/>
                          <a:t>228</a:t>
                        </a:r>
                      </a:p>
                    </a:txBody>
                    <a:tcPr marL="127000" marR="127000" marT="28577" marB="28577" anchor="ctr"/>
                  </a:tc>
                  <a:tc>
                    <a:txBody>
                      <a:bodyPr/>
                      <a:lstStyle/>
                      <a:p>
                        <a:pPr algn="ctr"/>
                        <a:r>
                          <a:rPr lang="en-US" sz="2800" dirty="0"/>
                          <a:t>134</a:t>
                        </a:r>
                      </a:p>
                    </a:txBody>
                    <a:tcPr marL="127000" marR="127000" marT="28577" marB="28577" anchor="ctr"/>
                  </a:tc>
                  <a:tc>
                    <a:txBody>
                      <a:bodyPr/>
                      <a:lstStyle/>
                      <a:p>
                        <a:pPr algn="ctr"/>
                        <a:r>
                          <a:rPr lang="en-US" sz="2800" dirty="0"/>
                          <a:t>238</a:t>
                        </a:r>
                      </a:p>
                    </a:txBody>
                    <a:tcPr marL="127000" marR="127000" marT="28577" marB="28577" anchor="ctr"/>
                  </a:tc>
                  <a:extLst>
                    <a:ext uri="{0D108BD9-81ED-4DB2-BD59-A6C34878D82A}">
                      <a16:rowId xmlns:a16="http://schemas.microsoft.com/office/drawing/2014/main" val="10003"/>
                    </a:ext>
                  </a:extLst>
                </a:tr>
                <a:tr h="812298">
                  <a:tc>
                    <a:txBody>
                      <a:bodyPr/>
                      <a:lstStyle/>
                      <a:p>
                        <a:r>
                          <a:rPr lang="en-US" sz="2800" dirty="0"/>
                          <a:t>Item</a:t>
                        </a:r>
                      </a:p>
                    </a:txBody>
                    <a:tcPr marL="127000" marR="127000" marT="28577" marB="28577" anchor="ctr"/>
                  </a:tc>
                  <a:tc>
                    <a:txBody>
                      <a:bodyPr/>
                      <a:lstStyle/>
                      <a:p>
                        <a:pPr algn="ctr"/>
                        <a:r>
                          <a:rPr lang="en-US" sz="2800" dirty="0"/>
                          <a:t>954</a:t>
                        </a:r>
                      </a:p>
                    </a:txBody>
                    <a:tcPr marL="127000" marR="127000" marT="28577" marB="28577" anchor="ctr"/>
                  </a:tc>
                  <a:tc>
                    <a:txBody>
                      <a:bodyPr/>
                      <a:lstStyle/>
                      <a:p>
                        <a:pPr algn="ctr"/>
                        <a:r>
                          <a:rPr lang="en-US" sz="2800" dirty="0"/>
                          <a:t>875</a:t>
                        </a:r>
                      </a:p>
                    </a:txBody>
                    <a:tcPr marL="127000" marR="127000" marT="28577" marB="28577" anchor="ctr"/>
                  </a:tc>
                  <a:tc>
                    <a:txBody>
                      <a:bodyPr/>
                      <a:lstStyle/>
                      <a:p>
                        <a:pPr algn="ctr"/>
                        <a:r>
                          <a:rPr lang="en-US" sz="2800" dirty="0"/>
                          <a:t>976</a:t>
                        </a:r>
                      </a:p>
                    </a:txBody>
                    <a:tcPr marL="127000" marR="127000" marT="28577" marB="28577" anchor="ctr"/>
                  </a:tc>
                  <a:extLst>
                    <a:ext uri="{0D108BD9-81ED-4DB2-BD59-A6C34878D82A}">
                      <a16:rowId xmlns:a16="http://schemas.microsoft.com/office/drawing/2014/main" val="10004"/>
                    </a:ext>
                  </a:extLst>
                </a:tr>
                <a:tr h="812298">
                  <a:tc>
                    <a:txBody>
                      <a:bodyPr/>
                      <a:lstStyle/>
                      <a:p>
                        <a:r>
                          <a:rPr lang="en-US" sz="2800" dirty="0"/>
                          <a:t>Item</a:t>
                        </a:r>
                      </a:p>
                    </a:txBody>
                    <a:tcPr marL="127000" marR="127000" marT="28577" marB="28577" anchor="ctr"/>
                  </a:tc>
                  <a:tc>
                    <a:txBody>
                      <a:bodyPr/>
                      <a:lstStyle/>
                      <a:p>
                        <a:pPr algn="ctr"/>
                        <a:r>
                          <a:rPr lang="en-US" sz="2800" dirty="0"/>
                          <a:t>324</a:t>
                        </a:r>
                      </a:p>
                    </a:txBody>
                    <a:tcPr marL="127000" marR="127000" marT="28577" marB="28577" anchor="ctr"/>
                  </a:tc>
                  <a:tc>
                    <a:txBody>
                      <a:bodyPr/>
                      <a:lstStyle/>
                      <a:p>
                        <a:pPr algn="ctr"/>
                        <a:r>
                          <a:rPr lang="en-US" sz="2800" dirty="0"/>
                          <a:t>325</a:t>
                        </a:r>
                      </a:p>
                    </a:txBody>
                    <a:tcPr marL="127000" marR="127000" marT="28577" marB="28577" anchor="ctr"/>
                  </a:tc>
                  <a:tc>
                    <a:txBody>
                      <a:bodyPr/>
                      <a:lstStyle/>
                      <a:p>
                        <a:pPr algn="ctr"/>
                        <a:r>
                          <a:rPr lang="en-US" sz="2800" dirty="0"/>
                          <a:t>301</a:t>
                        </a:r>
                      </a:p>
                    </a:txBody>
                    <a:tcPr marL="127000" marR="127000" marT="28577" marB="28577" anchor="ctr"/>
                  </a:tc>
                  <a:extLst>
                    <a:ext uri="{0D108BD9-81ED-4DB2-BD59-A6C34878D82A}">
                      <a16:rowId xmlns:a16="http://schemas.microsoft.com/office/drawing/2014/main" val="10005"/>
                    </a:ext>
                  </a:extLst>
                </a:tr>
                <a:tr h="812298">
                  <a:tc>
                    <a:txBody>
                      <a:bodyPr/>
                      <a:lstStyle/>
                      <a:p>
                        <a:r>
                          <a:rPr lang="en-US" sz="2800" dirty="0"/>
                          <a:t>Item</a:t>
                        </a:r>
                      </a:p>
                    </a:txBody>
                    <a:tcPr marL="127000" marR="127000" marT="28577" marB="28577" anchor="ctr"/>
                  </a:tc>
                  <a:tc>
                    <a:txBody>
                      <a:bodyPr/>
                      <a:lstStyle/>
                      <a:p>
                        <a:pPr algn="ctr"/>
                        <a:r>
                          <a:rPr lang="en-US" sz="2800" dirty="0"/>
                          <a:t>199</a:t>
                        </a:r>
                      </a:p>
                    </a:txBody>
                    <a:tcPr marL="127000" marR="127000" marT="28577" marB="28577" anchor="ctr"/>
                  </a:tc>
                  <a:tc>
                    <a:txBody>
                      <a:bodyPr/>
                      <a:lstStyle/>
                      <a:p>
                        <a:pPr algn="ctr"/>
                        <a:r>
                          <a:rPr lang="en-US" sz="2800" dirty="0"/>
                          <a:t>137</a:t>
                        </a:r>
                      </a:p>
                    </a:txBody>
                    <a:tcPr marL="127000" marR="127000" marT="28577" marB="28577" anchor="ctr"/>
                  </a:tc>
                  <a:tc>
                    <a:txBody>
                      <a:bodyPr/>
                      <a:lstStyle/>
                      <a:p>
                        <a:pPr algn="ctr"/>
                        <a:r>
                          <a:rPr lang="en-US" sz="2800" dirty="0"/>
                          <a:t>186</a:t>
                        </a:r>
                      </a:p>
                    </a:txBody>
                    <a:tcPr marL="127000" marR="127000" marT="28577" marB="28577" anchor="ctr"/>
                  </a:tc>
                  <a:extLst>
                    <a:ext uri="{0D108BD9-81ED-4DB2-BD59-A6C34878D82A}">
                      <a16:rowId xmlns:a16="http://schemas.microsoft.com/office/drawing/2014/main" val="10006"/>
                    </a:ext>
                  </a:extLst>
                </a:tr>
              </a:tbl>
            </a:graphicData>
          </a:graphic>
        </p:graphicFrame>
        <p:sp>
          <p:nvSpPr>
            <p:cNvPr id="53" name="Text Box 180">
              <a:extLst>
                <a:ext uri="{FF2B5EF4-FFF2-40B4-BE49-F238E27FC236}">
                  <a16:creationId xmlns:a16="http://schemas.microsoft.com/office/drawing/2014/main" id="{305BDEF7-60E4-F9E6-DBDC-483BD099321F}"/>
                </a:ext>
              </a:extLst>
            </p:cNvPr>
            <p:cNvSpPr txBox="1">
              <a:spLocks noChangeArrowheads="1"/>
            </p:cNvSpPr>
            <p:nvPr/>
          </p:nvSpPr>
          <p:spPr bwMode="auto">
            <a:xfrm>
              <a:off x="14020799" y="12252960"/>
              <a:ext cx="4338195"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Table 1.</a:t>
              </a:r>
              <a:r>
                <a:rPr lang="en-US" sz="2800" dirty="0">
                  <a:latin typeface="Calibri" pitchFamily="34" charset="0"/>
                </a:rPr>
                <a:t> Label in 28pt Calibri.</a:t>
              </a:r>
            </a:p>
          </p:txBody>
        </p:sp>
        <p:sp>
          <p:nvSpPr>
            <p:cNvPr id="30" name="Text Box 194">
              <a:extLst>
                <a:ext uri="{FF2B5EF4-FFF2-40B4-BE49-F238E27FC236}">
                  <a16:creationId xmlns:a16="http://schemas.microsoft.com/office/drawing/2014/main" id="{81B4A758-F68B-4365-5040-DB6DF0C29DE1}"/>
                </a:ext>
              </a:extLst>
            </p:cNvPr>
            <p:cNvSpPr txBox="1">
              <a:spLocks noChangeArrowheads="1"/>
            </p:cNvSpPr>
            <p:nvPr/>
          </p:nvSpPr>
          <p:spPr bwMode="auto">
            <a:xfrm>
              <a:off x="14020799" y="19780987"/>
              <a:ext cx="12344400" cy="452431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more Methods and  Materials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grpSp>
      <p:sp>
        <p:nvSpPr>
          <p:cNvPr id="31" name="Rectangle 265">
            <a:extLst>
              <a:ext uri="{FF2B5EF4-FFF2-40B4-BE49-F238E27FC236}">
                <a16:creationId xmlns:a16="http://schemas.microsoft.com/office/drawing/2014/main" id="{8AB50D3E-0BBB-6172-E70E-E05A2254C3AB}"/>
              </a:ext>
            </a:extLst>
          </p:cNvPr>
          <p:cNvSpPr>
            <a:spLocks noChangeAspect="1" noChangeArrowheads="1"/>
          </p:cNvSpPr>
          <p:nvPr/>
        </p:nvSpPr>
        <p:spPr bwMode="auto">
          <a:xfrm>
            <a:off x="1828799" y="731520"/>
            <a:ext cx="2743200" cy="2059023"/>
          </a:xfrm>
          <a:prstGeom prst="rect">
            <a:avLst/>
          </a:prstGeom>
          <a:solidFill>
            <a:schemeClr val="bg1"/>
          </a:solidFill>
          <a:ln w="9525">
            <a:solidFill>
              <a:schemeClr val="tx1"/>
            </a:solidFill>
            <a:miter lim="800000"/>
            <a:headEnd/>
            <a:tailEnd/>
          </a:ln>
          <a:effectLst/>
        </p:spPr>
        <p:txBody>
          <a:bodyPr lIns="83814" tIns="41907" rIns="83814" bIns="41907" anchor="ctr"/>
          <a:lstStyle/>
          <a:p>
            <a:pPr algn="ctr" defTabSz="4022725"/>
            <a:r>
              <a:rPr lang="en-US" sz="1800" b="1" dirty="0">
                <a:latin typeface="Calibri" pitchFamily="34" charset="0"/>
              </a:rPr>
              <a:t>REPLACE THIS BOX WITH YOUR ORGANIZATION’S</a:t>
            </a:r>
          </a:p>
          <a:p>
            <a:pPr algn="ctr" defTabSz="4022725"/>
            <a:r>
              <a:rPr lang="en-US" sz="1800" b="1" dirty="0">
                <a:latin typeface="Calibri" pitchFamily="34" charset="0"/>
              </a:rPr>
              <a:t>HIGH RESOLUTION LOGO</a:t>
            </a:r>
          </a:p>
        </p:txBody>
      </p:sp>
      <p:grpSp>
        <p:nvGrpSpPr>
          <p:cNvPr id="9" name="Group 8">
            <a:extLst>
              <a:ext uri="{FF2B5EF4-FFF2-40B4-BE49-F238E27FC236}">
                <a16:creationId xmlns:a16="http://schemas.microsoft.com/office/drawing/2014/main" id="{9CCBD949-E22D-8EEA-26DC-8B17825D1C8C}"/>
              </a:ext>
            </a:extLst>
          </p:cNvPr>
          <p:cNvGrpSpPr/>
          <p:nvPr/>
        </p:nvGrpSpPr>
        <p:grpSpPr>
          <a:xfrm>
            <a:off x="26056856" y="4297680"/>
            <a:ext cx="11887200" cy="20007622"/>
            <a:chOff x="26212799" y="4297680"/>
            <a:chExt cx="12344401" cy="20007622"/>
          </a:xfrm>
        </p:grpSpPr>
        <p:sp>
          <p:nvSpPr>
            <p:cNvPr id="15" name="Text Box 194">
              <a:extLst>
                <a:ext uri="{FF2B5EF4-FFF2-40B4-BE49-F238E27FC236}">
                  <a16:creationId xmlns:a16="http://schemas.microsoft.com/office/drawing/2014/main" id="{C457FB05-5C57-9D78-51FE-2694D12EC2CE}"/>
                </a:ext>
              </a:extLst>
            </p:cNvPr>
            <p:cNvSpPr txBox="1">
              <a:spLocks noChangeArrowheads="1"/>
            </p:cNvSpPr>
            <p:nvPr/>
          </p:nvSpPr>
          <p:spPr bwMode="auto">
            <a:xfrm>
              <a:off x="26212799" y="5029200"/>
              <a:ext cx="12344400" cy="6370975"/>
            </a:xfrm>
            <a:prstGeom prst="rect">
              <a:avLst/>
            </a:prstGeom>
            <a:solidFill>
              <a:schemeClr val="bg1"/>
            </a:solidFill>
            <a:ln w="12700">
              <a:solidFill>
                <a:srgbClr val="092869"/>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Results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Speaking of Results, yours will look better if you remember to run a spell-check on your poster! After you’ve added your content click on </a:t>
              </a:r>
              <a:r>
                <a:rPr lang="en-US" sz="3000" b="1" dirty="0">
                  <a:latin typeface="Calibri" pitchFamily="34" charset="0"/>
                </a:rPr>
                <a:t>Review</a:t>
              </a:r>
              <a:r>
                <a:rPr lang="en-US" sz="3000" dirty="0">
                  <a:latin typeface="Calibri" pitchFamily="34" charset="0"/>
                </a:rPr>
                <a:t>, </a:t>
              </a:r>
              <a:r>
                <a:rPr lang="en-US" sz="3000" b="1" dirty="0">
                  <a:latin typeface="Calibri" pitchFamily="34" charset="0"/>
                </a:rPr>
                <a:t>Spelling</a:t>
              </a:r>
              <a:r>
                <a:rPr lang="en-US" sz="3000" dirty="0">
                  <a:latin typeface="Calibri" pitchFamily="34" charset="0"/>
                </a:rPr>
                <a:t>, or press F7.</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This text is Calibri 28pt.</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45" name="Rectangle 44">
              <a:extLst>
                <a:ext uri="{FF2B5EF4-FFF2-40B4-BE49-F238E27FC236}">
                  <a16:creationId xmlns:a16="http://schemas.microsoft.com/office/drawing/2014/main" id="{165CC215-9563-040B-DB1D-1C89B6CF9745}"/>
                </a:ext>
              </a:extLst>
            </p:cNvPr>
            <p:cNvSpPr/>
            <p:nvPr/>
          </p:nvSpPr>
          <p:spPr>
            <a:xfrm>
              <a:off x="26212799" y="4297680"/>
              <a:ext cx="12344400" cy="731520"/>
            </a:xfrm>
            <a:prstGeom prst="rect">
              <a:avLst/>
            </a:prstGeom>
            <a:solidFill>
              <a:srgbClr val="092869"/>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Results</a:t>
              </a:r>
            </a:p>
          </p:txBody>
        </p:sp>
        <p:graphicFrame>
          <p:nvGraphicFramePr>
            <p:cNvPr id="3" name="Chart 2">
              <a:extLst>
                <a:ext uri="{FF2B5EF4-FFF2-40B4-BE49-F238E27FC236}">
                  <a16:creationId xmlns:a16="http://schemas.microsoft.com/office/drawing/2014/main" id="{1F0EFD17-1255-0A32-9E12-FE4CBCF2F23F}"/>
                </a:ext>
              </a:extLst>
            </p:cNvPr>
            <p:cNvGraphicFramePr/>
            <p:nvPr>
              <p:extLst>
                <p:ext uri="{D42A27DB-BD31-4B8C-83A1-F6EECF244321}">
                  <p14:modId xmlns:p14="http://schemas.microsoft.com/office/powerpoint/2010/main" val="2421405321"/>
                </p:ext>
              </p:extLst>
            </p:nvPr>
          </p:nvGraphicFramePr>
          <p:xfrm>
            <a:off x="26212800" y="12943733"/>
            <a:ext cx="12344400" cy="5177132"/>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 Box 180">
              <a:extLst>
                <a:ext uri="{FF2B5EF4-FFF2-40B4-BE49-F238E27FC236}">
                  <a16:creationId xmlns:a16="http://schemas.microsoft.com/office/drawing/2014/main" id="{BB04B0C6-3E1C-9B90-F2E3-2E0310C7E81A}"/>
                </a:ext>
              </a:extLst>
            </p:cNvPr>
            <p:cNvSpPr txBox="1">
              <a:spLocks noChangeArrowheads="1"/>
            </p:cNvSpPr>
            <p:nvPr/>
          </p:nvSpPr>
          <p:spPr bwMode="auto">
            <a:xfrm>
              <a:off x="26212799" y="18379440"/>
              <a:ext cx="4362176"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Chart 1.</a:t>
              </a:r>
              <a:r>
                <a:rPr lang="en-US" sz="2800" dirty="0">
                  <a:latin typeface="Calibri" pitchFamily="34" charset="0"/>
                </a:rPr>
                <a:t> Label in 28pt Calibri.</a:t>
              </a:r>
            </a:p>
          </p:txBody>
        </p:sp>
        <p:pic>
          <p:nvPicPr>
            <p:cNvPr id="50" name="Picture 179" descr="Picture2">
              <a:extLst>
                <a:ext uri="{FF2B5EF4-FFF2-40B4-BE49-F238E27FC236}">
                  <a16:creationId xmlns:a16="http://schemas.microsoft.com/office/drawing/2014/main" id="{D1147847-2DD9-7C37-8DDF-680071C9FEB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212799" y="19758764"/>
              <a:ext cx="5697416" cy="38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0">
              <a:extLst>
                <a:ext uri="{FF2B5EF4-FFF2-40B4-BE49-F238E27FC236}">
                  <a16:creationId xmlns:a16="http://schemas.microsoft.com/office/drawing/2014/main" id="{E7BD04C1-BDFD-35DD-E535-6FF95E06E089}"/>
                </a:ext>
              </a:extLst>
            </p:cNvPr>
            <p:cNvSpPr txBox="1">
              <a:spLocks noChangeArrowheads="1"/>
            </p:cNvSpPr>
            <p:nvPr/>
          </p:nvSpPr>
          <p:spPr bwMode="auto">
            <a:xfrm>
              <a:off x="26212799" y="23808487"/>
              <a:ext cx="4468744"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1.</a:t>
              </a:r>
              <a:r>
                <a:rPr lang="en-US" sz="2800" dirty="0">
                  <a:latin typeface="Calibri" pitchFamily="34" charset="0"/>
                </a:rPr>
                <a:t> Label in 28pt Calibri.</a:t>
              </a:r>
            </a:p>
          </p:txBody>
        </p:sp>
        <p:pic>
          <p:nvPicPr>
            <p:cNvPr id="6" name="Picture 5" descr="A picture containing indoor, table, sitting, pair&#10;&#10;Description automatically generated">
              <a:extLst>
                <a:ext uri="{FF2B5EF4-FFF2-40B4-BE49-F238E27FC236}">
                  <a16:creationId xmlns:a16="http://schemas.microsoft.com/office/drawing/2014/main" id="{00153376-B79D-C429-DB9E-A3A0DC9DF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9783" y="19753584"/>
              <a:ext cx="5697416" cy="3822448"/>
            </a:xfrm>
            <a:prstGeom prst="rect">
              <a:avLst/>
            </a:prstGeom>
          </p:spPr>
        </p:pic>
        <p:sp>
          <p:nvSpPr>
            <p:cNvPr id="40" name="Text Box 180">
              <a:extLst>
                <a:ext uri="{FF2B5EF4-FFF2-40B4-BE49-F238E27FC236}">
                  <a16:creationId xmlns:a16="http://schemas.microsoft.com/office/drawing/2014/main" id="{7C67D935-E858-6871-FE02-51584455B345}"/>
                </a:ext>
              </a:extLst>
            </p:cNvPr>
            <p:cNvSpPr txBox="1">
              <a:spLocks noChangeArrowheads="1"/>
            </p:cNvSpPr>
            <p:nvPr/>
          </p:nvSpPr>
          <p:spPr bwMode="auto">
            <a:xfrm>
              <a:off x="32859783" y="23808487"/>
              <a:ext cx="4550497"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2. </a:t>
              </a:r>
              <a:r>
                <a:rPr lang="en-US" sz="2800" dirty="0">
                  <a:latin typeface="Calibri" pitchFamily="34" charset="0"/>
                </a:rPr>
                <a:t> Label in 28pt Calibri.</a:t>
              </a:r>
            </a:p>
          </p:txBody>
        </p:sp>
      </p:grpSp>
      <p:pic>
        <p:nvPicPr>
          <p:cNvPr id="1032" name="Picture 8" descr="Annual Meeting of the American Thyroid Association® 2025">
            <a:extLst>
              <a:ext uri="{FF2B5EF4-FFF2-40B4-BE49-F238E27FC236}">
                <a16:creationId xmlns:a16="http://schemas.microsoft.com/office/drawing/2014/main" id="{A386979B-C4F1-041E-99F2-E7D5234340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0324" y="25577180"/>
            <a:ext cx="35718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4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72C6A-59AB-2F1F-F6E1-58704E0EAF6D}"/>
            </a:ext>
          </a:extLst>
        </p:cNvPr>
        <p:cNvGrpSpPr/>
        <p:nvPr/>
      </p:nvGrpSpPr>
      <p:grpSpPr>
        <a:xfrm>
          <a:off x="0" y="0"/>
          <a:ext cx="0" cy="0"/>
          <a:chOff x="0" y="0"/>
          <a:chExt cx="0" cy="0"/>
        </a:xfrm>
      </p:grpSpPr>
      <p:sp>
        <p:nvSpPr>
          <p:cNvPr id="4" name="Text Box 122">
            <a:extLst>
              <a:ext uri="{FF2B5EF4-FFF2-40B4-BE49-F238E27FC236}">
                <a16:creationId xmlns:a16="http://schemas.microsoft.com/office/drawing/2014/main" id="{B6B585B1-384F-1DD7-CD3D-D14141E29B3C}"/>
              </a:ext>
            </a:extLst>
          </p:cNvPr>
          <p:cNvSpPr txBox="1">
            <a:spLocks noChangeArrowheads="1"/>
          </p:cNvSpPr>
          <p:nvPr/>
        </p:nvSpPr>
        <p:spPr bwMode="auto">
          <a:xfrm>
            <a:off x="8458200" y="263829"/>
            <a:ext cx="34290000" cy="167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576" tIns="326442" rIns="130576" bIns="3264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6600" b="1" dirty="0">
                <a:solidFill>
                  <a:schemeClr val="bg1"/>
                </a:solidFill>
                <a:latin typeface="+mn-lt"/>
              </a:rPr>
              <a:t>Template Provided By Genigraphics – 800.790.4001 – Replace This Text With Your Title</a:t>
            </a:r>
          </a:p>
        </p:txBody>
      </p:sp>
      <p:sp>
        <p:nvSpPr>
          <p:cNvPr id="5" name="Text Box 123">
            <a:extLst>
              <a:ext uri="{FF2B5EF4-FFF2-40B4-BE49-F238E27FC236}">
                <a16:creationId xmlns:a16="http://schemas.microsoft.com/office/drawing/2014/main" id="{BD4A5A9A-2D58-4209-967C-991F8D29BEF2}"/>
              </a:ext>
            </a:extLst>
          </p:cNvPr>
          <p:cNvSpPr txBox="1">
            <a:spLocks noChangeArrowheads="1"/>
          </p:cNvSpPr>
          <p:nvPr/>
        </p:nvSpPr>
        <p:spPr bwMode="auto">
          <a:xfrm>
            <a:off x="8458200" y="1890984"/>
            <a:ext cx="34290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576" tIns="130576" rIns="130576" bIns="130576"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000" dirty="0">
                <a:solidFill>
                  <a:schemeClr val="bg1"/>
                </a:solidFill>
                <a:latin typeface="+mn-lt"/>
              </a:rPr>
              <a:t>John Smith, MD</a:t>
            </a:r>
            <a:r>
              <a:rPr lang="en-US" sz="4000" baseline="30000" dirty="0">
                <a:solidFill>
                  <a:schemeClr val="bg1"/>
                </a:solidFill>
                <a:latin typeface="+mn-lt"/>
              </a:rPr>
              <a:t>1</a:t>
            </a:r>
            <a:r>
              <a:rPr lang="en-US" sz="4000" dirty="0">
                <a:solidFill>
                  <a:schemeClr val="bg1"/>
                </a:solidFill>
                <a:latin typeface="+mn-lt"/>
              </a:rPr>
              <a:t>; Jane Doe, PhD</a:t>
            </a:r>
            <a:r>
              <a:rPr lang="en-US" sz="4000" baseline="30000" dirty="0">
                <a:solidFill>
                  <a:schemeClr val="bg1"/>
                </a:solidFill>
                <a:latin typeface="+mn-lt"/>
              </a:rPr>
              <a:t>2</a:t>
            </a:r>
            <a:r>
              <a:rPr lang="en-US" sz="4000" dirty="0">
                <a:solidFill>
                  <a:schemeClr val="bg1"/>
                </a:solidFill>
                <a:latin typeface="+mn-lt"/>
              </a:rPr>
              <a:t>; Frederick Jones, MD, PhD</a:t>
            </a:r>
            <a:r>
              <a:rPr lang="en-US" sz="4000" baseline="30000" dirty="0">
                <a:solidFill>
                  <a:schemeClr val="bg1"/>
                </a:solidFill>
                <a:latin typeface="+mn-lt"/>
              </a:rPr>
              <a:t>1,2</a:t>
            </a:r>
          </a:p>
          <a:p>
            <a:pPr algn="ctr" eaLnBrk="1" hangingPunct="1"/>
            <a:r>
              <a:rPr lang="en-US" sz="4000" baseline="30000" dirty="0">
                <a:solidFill>
                  <a:schemeClr val="bg1"/>
                </a:solidFill>
                <a:latin typeface="+mn-lt"/>
              </a:rPr>
              <a:t>1</a:t>
            </a:r>
            <a:r>
              <a:rPr lang="en-US" sz="4000" dirty="0">
                <a:solidFill>
                  <a:schemeClr val="bg1"/>
                </a:solidFill>
                <a:latin typeface="+mn-lt"/>
              </a:rPr>
              <a:t>University of Affiliation, </a:t>
            </a:r>
            <a:r>
              <a:rPr lang="en-US" sz="4000" baseline="30000" dirty="0">
                <a:solidFill>
                  <a:schemeClr val="bg1"/>
                </a:solidFill>
                <a:latin typeface="+mn-lt"/>
              </a:rPr>
              <a:t>2</a:t>
            </a:r>
            <a:r>
              <a:rPr lang="en-US" sz="4000" dirty="0">
                <a:solidFill>
                  <a:schemeClr val="bg1"/>
                </a:solidFill>
                <a:latin typeface="+mn-lt"/>
              </a:rPr>
              <a:t>Medical Center of Affiliation</a:t>
            </a:r>
          </a:p>
        </p:txBody>
      </p:sp>
      <p:grpSp>
        <p:nvGrpSpPr>
          <p:cNvPr id="19" name="Group 18">
            <a:extLst>
              <a:ext uri="{FF2B5EF4-FFF2-40B4-BE49-F238E27FC236}">
                <a16:creationId xmlns:a16="http://schemas.microsoft.com/office/drawing/2014/main" id="{B5EA8B4C-8A2E-F51B-1C7E-D145F464D9B9}"/>
              </a:ext>
            </a:extLst>
          </p:cNvPr>
          <p:cNvGrpSpPr/>
          <p:nvPr/>
        </p:nvGrpSpPr>
        <p:grpSpPr>
          <a:xfrm>
            <a:off x="1554201" y="25340625"/>
            <a:ext cx="28540158" cy="3236930"/>
            <a:chOff x="1503404" y="24974553"/>
            <a:chExt cx="33985619" cy="3236930"/>
          </a:xfrm>
        </p:grpSpPr>
        <p:sp>
          <p:nvSpPr>
            <p:cNvPr id="24" name="TextBox 23">
              <a:extLst>
                <a:ext uri="{FF2B5EF4-FFF2-40B4-BE49-F238E27FC236}">
                  <a16:creationId xmlns:a16="http://schemas.microsoft.com/office/drawing/2014/main" id="{364C3125-EA77-558E-57CE-B88D09361C83}"/>
                </a:ext>
              </a:extLst>
            </p:cNvPr>
            <p:cNvSpPr txBox="1"/>
            <p:nvPr/>
          </p:nvSpPr>
          <p:spPr>
            <a:xfrm>
              <a:off x="1503404" y="25654751"/>
              <a:ext cx="3452740" cy="2556732"/>
            </a:xfrm>
            <a:prstGeom prst="rect">
              <a:avLst/>
            </a:prstGeom>
            <a:noFill/>
          </p:spPr>
          <p:txBody>
            <a:bodyPr wrap="none" lIns="274320" tIns="32645" rIns="274320" bIns="274320" rtlCol="0">
              <a:spAutoFit/>
            </a:bodyPr>
            <a:lstStyle/>
            <a:p>
              <a:r>
                <a:rPr lang="en-US" sz="2800" dirty="0">
                  <a:solidFill>
                    <a:schemeClr val="bg1"/>
                  </a:solidFill>
                </a:rPr>
                <a:t>&lt;your name&gt;</a:t>
              </a:r>
            </a:p>
            <a:p>
              <a:r>
                <a:rPr lang="en-US" sz="2800" dirty="0">
                  <a:solidFill>
                    <a:schemeClr val="bg1"/>
                  </a:solidFill>
                </a:rPr>
                <a:t>&lt;your organization&gt;</a:t>
              </a:r>
            </a:p>
            <a:p>
              <a:r>
                <a:rPr lang="en-US" sz="2800" dirty="0">
                  <a:solidFill>
                    <a:schemeClr val="bg1"/>
                  </a:solidFill>
                </a:rPr>
                <a:t>Email:</a:t>
              </a:r>
            </a:p>
            <a:p>
              <a:r>
                <a:rPr lang="en-US" sz="2800" dirty="0">
                  <a:solidFill>
                    <a:schemeClr val="bg1"/>
                  </a:solidFill>
                </a:rPr>
                <a:t>Website:</a:t>
              </a:r>
            </a:p>
            <a:p>
              <a:r>
                <a:rPr lang="en-US" sz="2800" dirty="0">
                  <a:solidFill>
                    <a:schemeClr val="bg1"/>
                  </a:solidFill>
                </a:rPr>
                <a:t>Phone:</a:t>
              </a:r>
            </a:p>
          </p:txBody>
        </p:sp>
        <p:sp>
          <p:nvSpPr>
            <p:cNvPr id="25" name="TextBox 24">
              <a:extLst>
                <a:ext uri="{FF2B5EF4-FFF2-40B4-BE49-F238E27FC236}">
                  <a16:creationId xmlns:a16="http://schemas.microsoft.com/office/drawing/2014/main" id="{788EBBBC-9505-4BD4-8AF0-33CF78AEE846}"/>
                </a:ext>
              </a:extLst>
            </p:cNvPr>
            <p:cNvSpPr txBox="1"/>
            <p:nvPr/>
          </p:nvSpPr>
          <p:spPr>
            <a:xfrm>
              <a:off x="1503404" y="24974553"/>
              <a:ext cx="2190536" cy="925516"/>
            </a:xfrm>
            <a:prstGeom prst="rect">
              <a:avLst/>
            </a:prstGeom>
            <a:noFill/>
          </p:spPr>
          <p:txBody>
            <a:bodyPr wrap="none" lIns="274320" tIns="32645" rIns="274320" bIns="274320" rtlCol="0">
              <a:spAutoFit/>
            </a:bodyPr>
            <a:lstStyle/>
            <a:p>
              <a:r>
                <a:rPr lang="en-US" sz="4000" b="1" dirty="0">
                  <a:solidFill>
                    <a:schemeClr val="bg1"/>
                  </a:solidFill>
                </a:rPr>
                <a:t>Contact</a:t>
              </a:r>
            </a:p>
          </p:txBody>
        </p:sp>
        <p:sp>
          <p:nvSpPr>
            <p:cNvPr id="26" name="TextBox 25">
              <a:extLst>
                <a:ext uri="{FF2B5EF4-FFF2-40B4-BE49-F238E27FC236}">
                  <a16:creationId xmlns:a16="http://schemas.microsoft.com/office/drawing/2014/main" id="{763BA920-9873-8F45-A9D3-87866405CD7E}"/>
                </a:ext>
              </a:extLst>
            </p:cNvPr>
            <p:cNvSpPr txBox="1"/>
            <p:nvPr/>
          </p:nvSpPr>
          <p:spPr>
            <a:xfrm>
              <a:off x="15169023" y="25822306"/>
              <a:ext cx="20320000" cy="1828800"/>
            </a:xfrm>
            <a:prstGeom prst="rect">
              <a:avLst/>
            </a:prstGeom>
            <a:noFill/>
          </p:spPr>
          <p:txBody>
            <a:bodyPr wrap="square" lIns="274320" tIns="65288" rIns="274320" bIns="274320" numCol="1" spcCol="326442" rtlCol="0">
              <a:noAutofit/>
            </a:bodyPr>
            <a:lstStyle/>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r>
                <a:rPr lang="en-US" sz="1200" dirty="0">
                  <a:solidFill>
                    <a:schemeClr val="bg1"/>
                  </a:solidFill>
                </a:rPr>
                <a:t>  </a:t>
              </a:r>
            </a:p>
            <a:p>
              <a:pPr marL="326442" indent="-326442">
                <a:buFont typeface="+mj-lt"/>
                <a:buAutoNum type="arabicPeriod"/>
              </a:pPr>
              <a:endParaRPr lang="en-US" sz="1200" dirty="0">
                <a:solidFill>
                  <a:schemeClr val="bg1"/>
                </a:solidFill>
              </a:endParaRPr>
            </a:p>
          </p:txBody>
        </p:sp>
        <p:sp>
          <p:nvSpPr>
            <p:cNvPr id="27" name="TextBox 26">
              <a:extLst>
                <a:ext uri="{FF2B5EF4-FFF2-40B4-BE49-F238E27FC236}">
                  <a16:creationId xmlns:a16="http://schemas.microsoft.com/office/drawing/2014/main" id="{F016C0A8-341F-7AB3-8235-88D199E2DA36}"/>
                </a:ext>
              </a:extLst>
            </p:cNvPr>
            <p:cNvSpPr txBox="1"/>
            <p:nvPr/>
          </p:nvSpPr>
          <p:spPr>
            <a:xfrm>
              <a:off x="15169027" y="24974553"/>
              <a:ext cx="2889124" cy="925516"/>
            </a:xfrm>
            <a:prstGeom prst="rect">
              <a:avLst/>
            </a:prstGeom>
            <a:noFill/>
          </p:spPr>
          <p:txBody>
            <a:bodyPr wrap="none" lIns="274320" tIns="32645" rIns="274320" bIns="274320" rtlCol="0">
              <a:spAutoFit/>
            </a:bodyPr>
            <a:lstStyle/>
            <a:p>
              <a:r>
                <a:rPr lang="en-US" sz="4000" b="1" dirty="0">
                  <a:solidFill>
                    <a:schemeClr val="bg1"/>
                  </a:solidFill>
                </a:rPr>
                <a:t>References</a:t>
              </a:r>
            </a:p>
          </p:txBody>
        </p:sp>
      </p:grpSp>
      <p:grpSp>
        <p:nvGrpSpPr>
          <p:cNvPr id="8" name="Group 7">
            <a:extLst>
              <a:ext uri="{FF2B5EF4-FFF2-40B4-BE49-F238E27FC236}">
                <a16:creationId xmlns:a16="http://schemas.microsoft.com/office/drawing/2014/main" id="{60A407D1-149E-B1CC-8977-BFFAFAD7A627}"/>
              </a:ext>
            </a:extLst>
          </p:cNvPr>
          <p:cNvGrpSpPr/>
          <p:nvPr/>
        </p:nvGrpSpPr>
        <p:grpSpPr>
          <a:xfrm>
            <a:off x="38856684" y="4297680"/>
            <a:ext cx="11887200" cy="19995535"/>
            <a:chOff x="38404800" y="4297680"/>
            <a:chExt cx="12344400" cy="19995535"/>
          </a:xfrm>
        </p:grpSpPr>
        <p:sp>
          <p:nvSpPr>
            <p:cNvPr id="12" name="Text Box 191">
              <a:extLst>
                <a:ext uri="{FF2B5EF4-FFF2-40B4-BE49-F238E27FC236}">
                  <a16:creationId xmlns:a16="http://schemas.microsoft.com/office/drawing/2014/main" id="{FCE19220-50CF-3984-6492-B6EFE5F76E3B}"/>
                </a:ext>
              </a:extLst>
            </p:cNvPr>
            <p:cNvSpPr txBox="1">
              <a:spLocks noChangeArrowheads="1"/>
            </p:cNvSpPr>
            <p:nvPr/>
          </p:nvSpPr>
          <p:spPr bwMode="auto">
            <a:xfrm>
              <a:off x="38404800" y="5029200"/>
              <a:ext cx="12344400" cy="10525958"/>
            </a:xfrm>
            <a:prstGeom prst="rect">
              <a:avLst/>
            </a:prstGeom>
            <a:solidFill>
              <a:schemeClr val="bg1"/>
            </a:solidFill>
            <a:ln w="12700">
              <a:solidFill>
                <a:srgbClr val="5C3633"/>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mn-lt"/>
                </a:rPr>
                <a:t>Click here to insert your Discussion text. Type it in or copy and paste from your Word document or other source.</a:t>
              </a:r>
            </a:p>
            <a:p>
              <a:pPr eaLnBrk="1" hangingPunct="1"/>
              <a:endParaRPr lang="en-US" sz="3000" dirty="0">
                <a:latin typeface="+mn-lt"/>
              </a:endParaRPr>
            </a:p>
            <a:p>
              <a:pPr eaLnBrk="1" hangingPunct="1"/>
              <a:r>
                <a:rPr lang="en-US" sz="3000" dirty="0">
                  <a:latin typeface="+mn-lt"/>
                </a:rPr>
                <a:t>This text box will automatically re-size to your text. To turn off that feature, right click inside this box and go to </a:t>
              </a:r>
              <a:r>
                <a:rPr lang="en-US" sz="3000" b="1" dirty="0">
                  <a:latin typeface="+mn-lt"/>
                </a:rPr>
                <a:t>Format Shape, Text Box, Autofit</a:t>
              </a:r>
              <a:r>
                <a:rPr lang="en-US" sz="3000" dirty="0">
                  <a:latin typeface="+mn-lt"/>
                </a:rPr>
                <a:t>, and select the “Do Not Autofit” radio button.</a:t>
              </a:r>
            </a:p>
            <a:p>
              <a:pPr eaLnBrk="1" hangingPunct="1"/>
              <a:endParaRPr lang="en-US" sz="3000" dirty="0">
                <a:latin typeface="+mn-lt"/>
              </a:endParaRPr>
            </a:p>
            <a:p>
              <a:pPr eaLnBrk="1" hangingPunct="1"/>
              <a:r>
                <a:rPr lang="en-US" sz="3000" dirty="0">
                  <a:latin typeface="+mn-lt"/>
                </a:rPr>
                <a:t>To change the font style of this text box: Click on the border once to highlight the entire text box, then select a different font or font size that suits you. This text is </a:t>
              </a:r>
              <a:r>
                <a:rPr lang="en-US" sz="3000">
                  <a:latin typeface="+mn-lt"/>
                </a:rPr>
                <a:t>Calibri 30pt</a:t>
              </a:r>
              <a:r>
                <a:rPr lang="en-US" sz="3000" dirty="0">
                  <a:latin typeface="+mn-lt"/>
                </a:rPr>
                <a:t>.</a:t>
              </a:r>
            </a:p>
            <a:p>
              <a:pPr eaLnBrk="1" hangingPunct="1"/>
              <a:endParaRPr lang="en-US" sz="3000" dirty="0">
                <a:latin typeface="+mn-lt"/>
              </a:endParaRPr>
            </a:p>
            <a:p>
              <a:pPr eaLnBrk="1" hangingPunct="1"/>
              <a:r>
                <a:rPr lang="en-US" sz="3000" dirty="0">
                  <a:latin typeface="+mn-lt"/>
                </a:rPr>
                <a:t>Zoom out to 100% to preview what this will look like on your printed poster.</a:t>
              </a:r>
            </a:p>
            <a:p>
              <a:pPr eaLnBrk="1" hangingPunct="1"/>
              <a:endParaRPr lang="en-US" sz="3000" dirty="0">
                <a:latin typeface="+mn-lt"/>
              </a:endParaRPr>
            </a:p>
            <a:p>
              <a:pPr eaLnBrk="1" hangingPunct="1"/>
              <a:r>
                <a:rPr lang="en-US" sz="3000" dirty="0">
                  <a:latin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a:t>
              </a:r>
            </a:p>
          </p:txBody>
        </p:sp>
        <p:sp>
          <p:nvSpPr>
            <p:cNvPr id="35" name="Rectangle 34">
              <a:extLst>
                <a:ext uri="{FF2B5EF4-FFF2-40B4-BE49-F238E27FC236}">
                  <a16:creationId xmlns:a16="http://schemas.microsoft.com/office/drawing/2014/main" id="{EF67D8D8-336A-2E77-A556-415B5FDD22A0}"/>
                </a:ext>
              </a:extLst>
            </p:cNvPr>
            <p:cNvSpPr/>
            <p:nvPr/>
          </p:nvSpPr>
          <p:spPr>
            <a:xfrm>
              <a:off x="38404800" y="4297680"/>
              <a:ext cx="12344400" cy="731520"/>
            </a:xfrm>
            <a:prstGeom prst="rect">
              <a:avLst/>
            </a:prstGeom>
            <a:solidFill>
              <a:srgbClr val="5C3633"/>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Discussion</a:t>
              </a:r>
            </a:p>
          </p:txBody>
        </p:sp>
        <p:sp>
          <p:nvSpPr>
            <p:cNvPr id="14" name="Text Box 193">
              <a:extLst>
                <a:ext uri="{FF2B5EF4-FFF2-40B4-BE49-F238E27FC236}">
                  <a16:creationId xmlns:a16="http://schemas.microsoft.com/office/drawing/2014/main" id="{DB4585E2-B134-2EC4-47EA-DF0ABB7A8DEF}"/>
                </a:ext>
              </a:extLst>
            </p:cNvPr>
            <p:cNvSpPr txBox="1">
              <a:spLocks noChangeArrowheads="1"/>
            </p:cNvSpPr>
            <p:nvPr/>
          </p:nvSpPr>
          <p:spPr bwMode="auto">
            <a:xfrm>
              <a:off x="38404800" y="17922240"/>
              <a:ext cx="12344400" cy="6370975"/>
            </a:xfrm>
            <a:prstGeom prst="rect">
              <a:avLst/>
            </a:prstGeom>
            <a:solidFill>
              <a:schemeClr val="bg1"/>
            </a:solidFill>
            <a:ln w="12700">
              <a:solidFill>
                <a:srgbClr val="5C3633"/>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Conclusions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36" name="Rectangle 35">
              <a:extLst>
                <a:ext uri="{FF2B5EF4-FFF2-40B4-BE49-F238E27FC236}">
                  <a16:creationId xmlns:a16="http://schemas.microsoft.com/office/drawing/2014/main" id="{3F4528EF-D043-5AD9-E848-9696B21DCAAB}"/>
                </a:ext>
              </a:extLst>
            </p:cNvPr>
            <p:cNvSpPr/>
            <p:nvPr/>
          </p:nvSpPr>
          <p:spPr>
            <a:xfrm>
              <a:off x="38404800" y="17190720"/>
              <a:ext cx="12344400" cy="731520"/>
            </a:xfrm>
            <a:prstGeom prst="rect">
              <a:avLst/>
            </a:prstGeom>
            <a:solidFill>
              <a:srgbClr val="5C3633"/>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Conclusions</a:t>
              </a:r>
            </a:p>
          </p:txBody>
        </p:sp>
      </p:grpSp>
      <p:grpSp>
        <p:nvGrpSpPr>
          <p:cNvPr id="2" name="Group 1">
            <a:extLst>
              <a:ext uri="{FF2B5EF4-FFF2-40B4-BE49-F238E27FC236}">
                <a16:creationId xmlns:a16="http://schemas.microsoft.com/office/drawing/2014/main" id="{0FAA3EC3-0D83-77A7-187E-07A009DEEEFD}"/>
              </a:ext>
            </a:extLst>
          </p:cNvPr>
          <p:cNvGrpSpPr/>
          <p:nvPr/>
        </p:nvGrpSpPr>
        <p:grpSpPr>
          <a:xfrm>
            <a:off x="457200" y="4297680"/>
            <a:ext cx="11887200" cy="20007622"/>
            <a:chOff x="457200" y="4297680"/>
            <a:chExt cx="12344400" cy="20007622"/>
          </a:xfrm>
        </p:grpSpPr>
        <p:sp>
          <p:nvSpPr>
            <p:cNvPr id="10" name="Text Box 189">
              <a:extLst>
                <a:ext uri="{FF2B5EF4-FFF2-40B4-BE49-F238E27FC236}">
                  <a16:creationId xmlns:a16="http://schemas.microsoft.com/office/drawing/2014/main" id="{A119FB61-6491-7272-5B07-A5E0CF3E884C}"/>
                </a:ext>
              </a:extLst>
            </p:cNvPr>
            <p:cNvSpPr txBox="1">
              <a:spLocks noChangeArrowheads="1"/>
            </p:cNvSpPr>
            <p:nvPr/>
          </p:nvSpPr>
          <p:spPr bwMode="auto">
            <a:xfrm>
              <a:off x="457200" y="5029200"/>
              <a:ext cx="12344400" cy="5447645"/>
            </a:xfrm>
            <a:prstGeom prst="rect">
              <a:avLst/>
            </a:prstGeom>
            <a:solidFill>
              <a:schemeClr val="bg1"/>
            </a:solidFill>
            <a:ln w="12700">
              <a:solidFill>
                <a:srgbClr val="5C3633"/>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Abstract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This text is Calibri 30pt and is easily read up to 5 feet away on a 36x64 poster.</a:t>
              </a:r>
            </a:p>
          </p:txBody>
        </p:sp>
        <p:sp>
          <p:nvSpPr>
            <p:cNvPr id="32" name="Rectangle 31">
              <a:extLst>
                <a:ext uri="{FF2B5EF4-FFF2-40B4-BE49-F238E27FC236}">
                  <a16:creationId xmlns:a16="http://schemas.microsoft.com/office/drawing/2014/main" id="{F26BC25C-9895-9C61-AB8F-3EF3E7A68839}"/>
                </a:ext>
              </a:extLst>
            </p:cNvPr>
            <p:cNvSpPr/>
            <p:nvPr/>
          </p:nvSpPr>
          <p:spPr>
            <a:xfrm>
              <a:off x="457200" y="4297680"/>
              <a:ext cx="12344400" cy="731520"/>
            </a:xfrm>
            <a:prstGeom prst="rect">
              <a:avLst/>
            </a:prstGeom>
            <a:solidFill>
              <a:srgbClr val="5C3633"/>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Abstract</a:t>
              </a:r>
            </a:p>
          </p:txBody>
        </p:sp>
        <p:grpSp>
          <p:nvGrpSpPr>
            <p:cNvPr id="18" name="Group 17">
              <a:extLst>
                <a:ext uri="{FF2B5EF4-FFF2-40B4-BE49-F238E27FC236}">
                  <a16:creationId xmlns:a16="http://schemas.microsoft.com/office/drawing/2014/main" id="{B2B3CAB8-EA63-4CDB-F300-601ADC19AB5C}"/>
                </a:ext>
              </a:extLst>
            </p:cNvPr>
            <p:cNvGrpSpPr/>
            <p:nvPr/>
          </p:nvGrpSpPr>
          <p:grpSpPr>
            <a:xfrm>
              <a:off x="457200" y="11639090"/>
              <a:ext cx="12344400" cy="12666212"/>
              <a:chOff x="1828799" y="12344400"/>
              <a:chExt cx="10972800" cy="12666212"/>
            </a:xfrm>
          </p:grpSpPr>
          <p:sp>
            <p:nvSpPr>
              <p:cNvPr id="33" name="Rectangle 32">
                <a:extLst>
                  <a:ext uri="{FF2B5EF4-FFF2-40B4-BE49-F238E27FC236}">
                    <a16:creationId xmlns:a16="http://schemas.microsoft.com/office/drawing/2014/main" id="{16233BD1-0E08-EA83-210F-FEFBB3202F36}"/>
                  </a:ext>
                </a:extLst>
              </p:cNvPr>
              <p:cNvSpPr/>
              <p:nvPr/>
            </p:nvSpPr>
            <p:spPr>
              <a:xfrm>
                <a:off x="1828799" y="12344400"/>
                <a:ext cx="10972800" cy="731520"/>
              </a:xfrm>
              <a:prstGeom prst="rect">
                <a:avLst/>
              </a:prstGeom>
              <a:solidFill>
                <a:srgbClr val="5C3633"/>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Introduction</a:t>
                </a:r>
              </a:p>
            </p:txBody>
          </p:sp>
          <mc:AlternateContent xmlns:mc="http://schemas.openxmlformats.org/markup-compatibility/2006" xmlns:a14="http://schemas.microsoft.com/office/drawing/2010/main">
            <mc:Choice Requires="a14">
              <p:sp>
                <p:nvSpPr>
                  <p:cNvPr id="11" name="Text Box 190">
                    <a:extLst>
                      <a:ext uri="{FF2B5EF4-FFF2-40B4-BE49-F238E27FC236}">
                        <a16:creationId xmlns:a16="http://schemas.microsoft.com/office/drawing/2014/main" id="{9A66A410-1F73-2962-2ADF-861F91692C49}"/>
                      </a:ext>
                    </a:extLst>
                  </p:cNvPr>
                  <p:cNvSpPr txBox="1">
                    <a:spLocks noChangeArrowheads="1"/>
                  </p:cNvSpPr>
                  <p:nvPr/>
                </p:nvSpPr>
                <p:spPr bwMode="auto">
                  <a:xfrm>
                    <a:off x="1828799" y="13068304"/>
                    <a:ext cx="10972800" cy="11942308"/>
                  </a:xfrm>
                  <a:prstGeom prst="rect">
                    <a:avLst/>
                  </a:prstGeom>
                  <a:solidFill>
                    <a:schemeClr val="bg1"/>
                  </a:solidFill>
                  <a:ln w="12700">
                    <a:solidFill>
                      <a:srgbClr val="5C3633"/>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b="1" dirty="0">
                        <a:latin typeface="+mn-lt"/>
                      </a:rPr>
                      <a:t>Genigraphics®</a:t>
                    </a:r>
                    <a:r>
                      <a:rPr lang="en-US" sz="3000" dirty="0">
                        <a:latin typeface="+mn-lt"/>
                      </a:rPr>
                      <a:t> has provided this template to assist in preparation of a medical or scientific research poster.  This poster template is 31.5” high by 56” wide. This size was selected for online poster viewing based on the average screen size.  It can be used to print any poster with a 1:1 aspect ratio such as 36” high by 64” wide.</a:t>
                    </a:r>
                  </a:p>
                  <a:p>
                    <a:pPr eaLnBrk="1" hangingPunct="1"/>
                    <a:endParaRPr lang="en-US" sz="3000" dirty="0">
                      <a:latin typeface="+mn-lt"/>
                    </a:endParaRPr>
                  </a:p>
                  <a:p>
                    <a:pPr eaLnBrk="1" hangingPunct="1"/>
                    <a:r>
                      <a:rPr lang="en-US" sz="3000" b="1" dirty="0">
                        <a:latin typeface="+mn-lt"/>
                      </a:rPr>
                      <a:t>The most critical factor is that your template and poster dimensions must be proportional:</a:t>
                    </a:r>
                  </a:p>
                  <a:p>
                    <a:pPr eaLnBrk="1" hangingPunct="1"/>
                    <a:endParaRPr lang="en-US" sz="3000"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3000" b="1" i="1">
                                  <a:latin typeface="Cambria Math" panose="02040503050406030204" pitchFamily="18" charset="0"/>
                                </a:rPr>
                              </m:ctrlPr>
                            </m:boxPr>
                            <m:e>
                              <m:f>
                                <m:fPr>
                                  <m:ctrlPr>
                                    <a:rPr lang="en-US" sz="3000" b="1" i="1">
                                      <a:latin typeface="Cambria Math" panose="02040503050406030204" pitchFamily="18" charset="0"/>
                                    </a:rPr>
                                  </m:ctrlPr>
                                </m:fPr>
                                <m:num>
                                  <m:r>
                                    <a:rPr lang="en-US" sz="3000" b="1" i="1">
                                      <a:latin typeface="Cambria Math"/>
                                    </a:rPr>
                                    <m:t>𝒕𝒆𝒎𝒑𝒍𝒂𝒕𝒆</m:t>
                                  </m:r>
                                  <m:r>
                                    <a:rPr lang="en-US" sz="3000" b="1" i="1">
                                      <a:latin typeface="Cambria Math"/>
                                    </a:rPr>
                                    <m:t> </m:t>
                                  </m:r>
                                  <m:r>
                                    <a:rPr lang="en-US" sz="3000" b="1" i="1">
                                      <a:latin typeface="Cambria Math"/>
                                    </a:rPr>
                                    <m:t>𝒉𝒆𝒊𝒈𝒉𝒕</m:t>
                                  </m:r>
                                </m:num>
                                <m:den>
                                  <m:r>
                                    <a:rPr lang="en-US" sz="3000" b="1" i="1">
                                      <a:latin typeface="Cambria Math"/>
                                    </a:rPr>
                                    <m:t>𝒕𝒆𝒎𝒑𝒍𝒂𝒕𝒆</m:t>
                                  </m:r>
                                  <m:r>
                                    <a:rPr lang="en-US" sz="3000" b="1" i="1">
                                      <a:latin typeface="Cambria Math"/>
                                    </a:rPr>
                                    <m:t> </m:t>
                                  </m:r>
                                  <m:r>
                                    <a:rPr lang="en-US" sz="3000" b="1" i="1">
                                      <a:latin typeface="Cambria Math"/>
                                    </a:rPr>
                                    <m:t>𝒘𝒊𝒅𝒕𝒉</m:t>
                                  </m:r>
                                </m:den>
                              </m:f>
                            </m:e>
                          </m:box>
                          <m:r>
                            <a:rPr lang="en-US" sz="3000" b="1" i="1">
                              <a:latin typeface="Cambria Math"/>
                            </a:rPr>
                            <m:t> = </m:t>
                          </m:r>
                          <m:box>
                            <m:boxPr>
                              <m:ctrlPr>
                                <a:rPr lang="en-US" sz="3000" b="1" i="1">
                                  <a:latin typeface="Cambria Math" panose="02040503050406030204" pitchFamily="18" charset="0"/>
                                </a:rPr>
                              </m:ctrlPr>
                            </m:boxPr>
                            <m:e>
                              <m:f>
                                <m:fPr>
                                  <m:ctrlPr>
                                    <a:rPr lang="en-US" sz="3000" b="1" i="1">
                                      <a:latin typeface="Cambria Math" panose="02040503050406030204" pitchFamily="18" charset="0"/>
                                    </a:rPr>
                                  </m:ctrlPr>
                                </m:fPr>
                                <m:num>
                                  <m:r>
                                    <a:rPr lang="en-US" sz="3000" b="1" i="1">
                                      <a:latin typeface="Cambria Math"/>
                                    </a:rPr>
                                    <m:t>𝒅𝒆𝒔𝒊𝒓𝒆𝒅</m:t>
                                  </m:r>
                                  <m:r>
                                    <a:rPr lang="en-US" sz="3000" b="1" i="1">
                                      <a:latin typeface="Cambria Math"/>
                                    </a:rPr>
                                    <m:t> </m:t>
                                  </m:r>
                                  <m:r>
                                    <a:rPr lang="en-US" sz="3000" b="1" i="1">
                                      <a:latin typeface="Cambria Math"/>
                                    </a:rPr>
                                    <m:t>𝒑𝒓𝒊𝒏𝒕</m:t>
                                  </m:r>
                                  <m:r>
                                    <a:rPr lang="en-US" sz="3000" b="1" i="1">
                                      <a:latin typeface="Cambria Math"/>
                                    </a:rPr>
                                    <m:t> </m:t>
                                  </m:r>
                                  <m:r>
                                    <a:rPr lang="en-US" sz="3000" b="1" i="1">
                                      <a:latin typeface="Cambria Math"/>
                                    </a:rPr>
                                    <m:t>𝒉𝒆𝒊𝒈𝒉𝒕</m:t>
                                  </m:r>
                                </m:num>
                                <m:den>
                                  <m:r>
                                    <a:rPr lang="en-US" sz="3000" b="1" i="1">
                                      <a:latin typeface="Cambria Math"/>
                                    </a:rPr>
                                    <m:t>𝒅𝒆𝒔𝒊𝒓𝒆𝒅</m:t>
                                  </m:r>
                                  <m:r>
                                    <a:rPr lang="en-US" sz="3000" b="1" i="1">
                                      <a:latin typeface="Cambria Math"/>
                                    </a:rPr>
                                    <m:t> </m:t>
                                  </m:r>
                                  <m:r>
                                    <a:rPr lang="en-US" sz="3000" b="1" i="1">
                                      <a:latin typeface="Cambria Math"/>
                                    </a:rPr>
                                    <m:t>𝒑𝒓𝒊𝒏𝒕</m:t>
                                  </m:r>
                                  <m:r>
                                    <a:rPr lang="en-US" sz="3000" b="1" i="1">
                                      <a:latin typeface="Cambria Math"/>
                                    </a:rPr>
                                    <m:t> </m:t>
                                  </m:r>
                                  <m:r>
                                    <a:rPr lang="en-US" sz="3000" b="1" i="1">
                                      <a:latin typeface="Cambria Math"/>
                                    </a:rPr>
                                    <m:t>𝒘𝒊𝒅𝒕𝒉</m:t>
                                  </m:r>
                                </m:den>
                              </m:f>
                            </m:e>
                          </m:box>
                        </m:oMath>
                      </m:oMathPara>
                    </a14:m>
                    <a:endParaRPr lang="en-US" sz="3000" b="1" dirty="0">
                      <a:latin typeface="+mn-lt"/>
                    </a:endParaRPr>
                  </a:p>
                  <a:p>
                    <a:pPr eaLnBrk="1" hangingPunct="1"/>
                    <a:endParaRPr lang="en-US" sz="3000" dirty="0">
                      <a:latin typeface="+mn-lt"/>
                    </a:endParaRPr>
                  </a:p>
                  <a:p>
                    <a:pPr eaLnBrk="1" hangingPunct="1"/>
                    <a:r>
                      <a:rPr lang="en-US" sz="3000" dirty="0">
                        <a:latin typeface="+mn-lt"/>
                      </a:rPr>
                      <a:t>Order your poster from Genigraphics and we will perform a free design review and advise you if we see anything that may be a concern for printing. We’ll even help tidy things up.</a:t>
                    </a:r>
                  </a:p>
                  <a:p>
                    <a:pPr eaLnBrk="1" hangingPunct="1"/>
                    <a:endParaRPr lang="en-US" sz="3000" dirty="0">
                      <a:latin typeface="+mn-lt"/>
                    </a:endParaRPr>
                  </a:p>
                  <a:p>
                    <a:pPr eaLnBrk="1" hangingPunct="1"/>
                    <a:r>
                      <a:rPr lang="en-US" sz="3000"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xmlns="">
              <p:sp>
                <p:nvSpPr>
                  <p:cNvPr id="11" name="Text Box 190">
                    <a:extLst>
                      <a:ext uri="{FF2B5EF4-FFF2-40B4-BE49-F238E27FC236}">
                        <a16:creationId xmlns:a16="http://schemas.microsoft.com/office/drawing/2014/main" id="{9A66A410-1F73-2962-2ADF-861F91692C49}"/>
                      </a:ext>
                    </a:extLst>
                  </p:cNvPr>
                  <p:cNvSpPr txBox="1">
                    <a:spLocks noRot="1" noChangeAspect="1" noMove="1" noResize="1" noEditPoints="1" noAdjustHandles="1" noChangeArrowheads="1" noChangeShapeType="1" noTextEdit="1"/>
                  </p:cNvSpPr>
                  <p:nvPr/>
                </p:nvSpPr>
                <p:spPr bwMode="auto">
                  <a:xfrm>
                    <a:off x="1828799" y="13068304"/>
                    <a:ext cx="10972800" cy="11942308"/>
                  </a:xfrm>
                  <a:prstGeom prst="rect">
                    <a:avLst/>
                  </a:prstGeom>
                  <a:blipFill>
                    <a:blip r:embed="rId2"/>
                    <a:stretch>
                      <a:fillRect l="-359" r="-102"/>
                    </a:stretch>
                  </a:blipFill>
                  <a:ln w="12700">
                    <a:solidFill>
                      <a:srgbClr val="5C3633"/>
                    </a:solidFill>
                  </a:ln>
                  <a:effectLst/>
                </p:spPr>
                <p:txBody>
                  <a:bodyPr/>
                  <a:lstStyle/>
                  <a:p>
                    <a:r>
                      <a:rPr lang="en-US">
                        <a:noFill/>
                      </a:rPr>
                      <a:t> </a:t>
                    </a:r>
                  </a:p>
                </p:txBody>
              </p:sp>
            </mc:Fallback>
          </mc:AlternateContent>
        </p:grpSp>
      </p:grpSp>
      <p:grpSp>
        <p:nvGrpSpPr>
          <p:cNvPr id="7" name="Group 6">
            <a:extLst>
              <a:ext uri="{FF2B5EF4-FFF2-40B4-BE49-F238E27FC236}">
                <a16:creationId xmlns:a16="http://schemas.microsoft.com/office/drawing/2014/main" id="{6BD4B8B1-7B06-10D2-833C-F8E6D0D52E74}"/>
              </a:ext>
            </a:extLst>
          </p:cNvPr>
          <p:cNvGrpSpPr/>
          <p:nvPr/>
        </p:nvGrpSpPr>
        <p:grpSpPr>
          <a:xfrm>
            <a:off x="13257028" y="4297680"/>
            <a:ext cx="11887200" cy="20007622"/>
            <a:chOff x="14020799" y="4297680"/>
            <a:chExt cx="12436520" cy="20007622"/>
          </a:xfrm>
        </p:grpSpPr>
        <p:sp>
          <p:nvSpPr>
            <p:cNvPr id="13" name="Text Box 192">
              <a:extLst>
                <a:ext uri="{FF2B5EF4-FFF2-40B4-BE49-F238E27FC236}">
                  <a16:creationId xmlns:a16="http://schemas.microsoft.com/office/drawing/2014/main" id="{28A33651-9312-3E3D-1076-CAACE529E072}"/>
                </a:ext>
              </a:extLst>
            </p:cNvPr>
            <p:cNvSpPr txBox="1">
              <a:spLocks noChangeArrowheads="1"/>
            </p:cNvSpPr>
            <p:nvPr/>
          </p:nvSpPr>
          <p:spPr bwMode="auto">
            <a:xfrm>
              <a:off x="14020799" y="5029200"/>
              <a:ext cx="12344400" cy="6370975"/>
            </a:xfrm>
            <a:prstGeom prst="rect">
              <a:avLst/>
            </a:prstGeom>
            <a:solidFill>
              <a:schemeClr val="bg1"/>
            </a:solidFill>
            <a:ln w="12700">
              <a:solidFill>
                <a:srgbClr val="5C3633"/>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Methods and Materials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This text box will automatically re-size to your text. To turn off that feature, right click inside this box and go to </a:t>
              </a:r>
              <a:r>
                <a:rPr lang="en-US" sz="3000" b="1" dirty="0">
                  <a:latin typeface="Calibri" pitchFamily="34" charset="0"/>
                </a:rPr>
                <a:t>Format Shape, Text Box, Autofit</a:t>
              </a:r>
              <a:r>
                <a:rPr lang="en-US" sz="3000" dirty="0">
                  <a:latin typeface="Calibri" pitchFamily="34" charset="0"/>
                </a:rPr>
                <a:t>, and select the “Do Not Autofit” radio button.</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34" name="Rectangle 33">
              <a:extLst>
                <a:ext uri="{FF2B5EF4-FFF2-40B4-BE49-F238E27FC236}">
                  <a16:creationId xmlns:a16="http://schemas.microsoft.com/office/drawing/2014/main" id="{CF5D3E7E-0398-5541-C253-FC7B8CB0CFE0}"/>
                </a:ext>
              </a:extLst>
            </p:cNvPr>
            <p:cNvSpPr/>
            <p:nvPr/>
          </p:nvSpPr>
          <p:spPr>
            <a:xfrm>
              <a:off x="14020799" y="4297680"/>
              <a:ext cx="12344400" cy="731520"/>
            </a:xfrm>
            <a:prstGeom prst="rect">
              <a:avLst/>
            </a:prstGeom>
            <a:solidFill>
              <a:srgbClr val="5C3633"/>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Methods and Materials</a:t>
              </a:r>
            </a:p>
          </p:txBody>
        </p:sp>
        <p:graphicFrame>
          <p:nvGraphicFramePr>
            <p:cNvPr id="44" name="Content Placeholder 114" descr="Sample table with 4 columns, 7 rows." title="Sample Table">
              <a:extLst>
                <a:ext uri="{FF2B5EF4-FFF2-40B4-BE49-F238E27FC236}">
                  <a16:creationId xmlns:a16="http://schemas.microsoft.com/office/drawing/2014/main" id="{EB10D561-7541-F50F-27E5-FC1FBA07E771}"/>
                </a:ext>
              </a:extLst>
            </p:cNvPr>
            <p:cNvGraphicFramePr>
              <a:graphicFrameLocks/>
            </p:cNvGraphicFramePr>
            <p:nvPr>
              <p:extLst>
                <p:ext uri="{D42A27DB-BD31-4B8C-83A1-F6EECF244321}">
                  <p14:modId xmlns:p14="http://schemas.microsoft.com/office/powerpoint/2010/main" val="1199481422"/>
                </p:ext>
              </p:extLst>
            </p:nvPr>
          </p:nvGraphicFramePr>
          <p:xfrm>
            <a:off x="14020799" y="12877800"/>
            <a:ext cx="12436520" cy="5764829"/>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891041">
                  <a:tc>
                    <a:txBody>
                      <a:bodyPr/>
                      <a:lstStyle/>
                      <a:p>
                        <a:endParaRPr lang="en-US" sz="2800" dirty="0"/>
                      </a:p>
                    </a:txBody>
                    <a:tcPr marL="127000" marR="127000" marT="28577" marB="28577" anchor="ctr">
                      <a:solidFill>
                        <a:srgbClr val="5C3633"/>
                      </a:solidFill>
                    </a:tcPr>
                  </a:tc>
                  <a:tc>
                    <a:txBody>
                      <a:bodyPr/>
                      <a:lstStyle/>
                      <a:p>
                        <a:pPr algn="ctr"/>
                        <a:r>
                          <a:rPr lang="en-US" sz="2800" dirty="0"/>
                          <a:t>Heading</a:t>
                        </a:r>
                      </a:p>
                    </a:txBody>
                    <a:tcPr marL="127000" marR="127000" marT="28577" marB="28577" anchor="ctr">
                      <a:solidFill>
                        <a:srgbClr val="5C3633"/>
                      </a:solidFill>
                    </a:tcPr>
                  </a:tc>
                  <a:tc>
                    <a:txBody>
                      <a:bodyPr/>
                      <a:lstStyle/>
                      <a:p>
                        <a:pPr algn="ctr"/>
                        <a:r>
                          <a:rPr lang="en-US" sz="2800" dirty="0"/>
                          <a:t>Heading</a:t>
                        </a:r>
                      </a:p>
                    </a:txBody>
                    <a:tcPr marL="127000" marR="127000" marT="28577" marB="28577" anchor="ctr">
                      <a:solidFill>
                        <a:srgbClr val="5C3633"/>
                      </a:solidFill>
                    </a:tcPr>
                  </a:tc>
                  <a:tc>
                    <a:txBody>
                      <a:bodyPr/>
                      <a:lstStyle/>
                      <a:p>
                        <a:pPr algn="ctr"/>
                        <a:r>
                          <a:rPr lang="en-US" sz="2800" dirty="0"/>
                          <a:t>Heading</a:t>
                        </a:r>
                      </a:p>
                    </a:txBody>
                    <a:tcPr marL="127000" marR="127000" marT="28577" marB="28577" anchor="ctr">
                      <a:solidFill>
                        <a:srgbClr val="5C3633"/>
                      </a:solidFill>
                    </a:tcPr>
                  </a:tc>
                  <a:extLst>
                    <a:ext uri="{0D108BD9-81ED-4DB2-BD59-A6C34878D82A}">
                      <a16:rowId xmlns:a16="http://schemas.microsoft.com/office/drawing/2014/main" val="10000"/>
                    </a:ext>
                  </a:extLst>
                </a:tr>
                <a:tr h="812298">
                  <a:tc>
                    <a:txBody>
                      <a:bodyPr/>
                      <a:lstStyle/>
                      <a:p>
                        <a:r>
                          <a:rPr lang="en-US" sz="2800" dirty="0"/>
                          <a:t>Item</a:t>
                        </a:r>
                      </a:p>
                    </a:txBody>
                    <a:tcPr marL="127000" marR="127000" marT="28577" marB="28577" anchor="ctr"/>
                  </a:tc>
                  <a:tc>
                    <a:txBody>
                      <a:bodyPr/>
                      <a:lstStyle/>
                      <a:p>
                        <a:pPr algn="ctr"/>
                        <a:r>
                          <a:rPr lang="en-US" sz="2800" dirty="0"/>
                          <a:t>800</a:t>
                        </a:r>
                      </a:p>
                    </a:txBody>
                    <a:tcPr marL="127000" marR="127000" marT="28577" marB="28577" anchor="ctr"/>
                  </a:tc>
                  <a:tc>
                    <a:txBody>
                      <a:bodyPr/>
                      <a:lstStyle/>
                      <a:p>
                        <a:pPr algn="ctr"/>
                        <a:r>
                          <a:rPr lang="en-US" sz="2800" dirty="0"/>
                          <a:t>790</a:t>
                        </a:r>
                      </a:p>
                    </a:txBody>
                    <a:tcPr marL="127000" marR="127000" marT="28577" marB="28577" anchor="ctr"/>
                  </a:tc>
                  <a:tc>
                    <a:txBody>
                      <a:bodyPr/>
                      <a:lstStyle/>
                      <a:p>
                        <a:pPr algn="ctr"/>
                        <a:r>
                          <a:rPr lang="en-US" sz="2800" dirty="0"/>
                          <a:t>4001</a:t>
                        </a:r>
                      </a:p>
                    </a:txBody>
                    <a:tcPr marL="127000" marR="127000" marT="28577" marB="28577" anchor="ctr"/>
                  </a:tc>
                  <a:extLst>
                    <a:ext uri="{0D108BD9-81ED-4DB2-BD59-A6C34878D82A}">
                      <a16:rowId xmlns:a16="http://schemas.microsoft.com/office/drawing/2014/main" val="10001"/>
                    </a:ext>
                  </a:extLst>
                </a:tr>
                <a:tr h="812298">
                  <a:tc>
                    <a:txBody>
                      <a:bodyPr/>
                      <a:lstStyle/>
                      <a:p>
                        <a:r>
                          <a:rPr lang="en-US" sz="2800" dirty="0"/>
                          <a:t>Item</a:t>
                        </a:r>
                      </a:p>
                    </a:txBody>
                    <a:tcPr marL="127000" marR="127000" marT="28577" marB="28577" anchor="ctr"/>
                  </a:tc>
                  <a:tc>
                    <a:txBody>
                      <a:bodyPr/>
                      <a:lstStyle/>
                      <a:p>
                        <a:pPr algn="ctr"/>
                        <a:r>
                          <a:rPr lang="en-US" sz="2800" dirty="0"/>
                          <a:t>356</a:t>
                        </a:r>
                      </a:p>
                    </a:txBody>
                    <a:tcPr marL="127000" marR="127000" marT="28577" marB="28577" anchor="ctr"/>
                  </a:tc>
                  <a:tc>
                    <a:txBody>
                      <a:bodyPr/>
                      <a:lstStyle/>
                      <a:p>
                        <a:pPr algn="ctr"/>
                        <a:r>
                          <a:rPr lang="en-US" sz="2800" dirty="0"/>
                          <a:t>856</a:t>
                        </a:r>
                      </a:p>
                    </a:txBody>
                    <a:tcPr marL="127000" marR="127000" marT="28577" marB="28577" anchor="ctr"/>
                  </a:tc>
                  <a:tc>
                    <a:txBody>
                      <a:bodyPr/>
                      <a:lstStyle/>
                      <a:p>
                        <a:pPr algn="ctr"/>
                        <a:r>
                          <a:rPr lang="en-US" sz="2800" dirty="0"/>
                          <a:t>290</a:t>
                        </a:r>
                      </a:p>
                    </a:txBody>
                    <a:tcPr marL="127000" marR="127000" marT="28577" marB="28577" anchor="ctr"/>
                  </a:tc>
                  <a:extLst>
                    <a:ext uri="{0D108BD9-81ED-4DB2-BD59-A6C34878D82A}">
                      <a16:rowId xmlns:a16="http://schemas.microsoft.com/office/drawing/2014/main" val="10002"/>
                    </a:ext>
                  </a:extLst>
                </a:tr>
                <a:tr h="812298">
                  <a:tc>
                    <a:txBody>
                      <a:bodyPr/>
                      <a:lstStyle/>
                      <a:p>
                        <a:r>
                          <a:rPr lang="en-US" sz="2800" dirty="0"/>
                          <a:t>Item</a:t>
                        </a:r>
                      </a:p>
                    </a:txBody>
                    <a:tcPr marL="127000" marR="127000" marT="28577" marB="28577" anchor="ctr"/>
                  </a:tc>
                  <a:tc>
                    <a:txBody>
                      <a:bodyPr/>
                      <a:lstStyle/>
                      <a:p>
                        <a:pPr algn="ctr"/>
                        <a:r>
                          <a:rPr lang="en-US" sz="2800" dirty="0"/>
                          <a:t>228</a:t>
                        </a:r>
                      </a:p>
                    </a:txBody>
                    <a:tcPr marL="127000" marR="127000" marT="28577" marB="28577" anchor="ctr"/>
                  </a:tc>
                  <a:tc>
                    <a:txBody>
                      <a:bodyPr/>
                      <a:lstStyle/>
                      <a:p>
                        <a:pPr algn="ctr"/>
                        <a:r>
                          <a:rPr lang="en-US" sz="2800" dirty="0"/>
                          <a:t>134</a:t>
                        </a:r>
                      </a:p>
                    </a:txBody>
                    <a:tcPr marL="127000" marR="127000" marT="28577" marB="28577" anchor="ctr"/>
                  </a:tc>
                  <a:tc>
                    <a:txBody>
                      <a:bodyPr/>
                      <a:lstStyle/>
                      <a:p>
                        <a:pPr algn="ctr"/>
                        <a:r>
                          <a:rPr lang="en-US" sz="2800" dirty="0"/>
                          <a:t>238</a:t>
                        </a:r>
                      </a:p>
                    </a:txBody>
                    <a:tcPr marL="127000" marR="127000" marT="28577" marB="28577" anchor="ctr"/>
                  </a:tc>
                  <a:extLst>
                    <a:ext uri="{0D108BD9-81ED-4DB2-BD59-A6C34878D82A}">
                      <a16:rowId xmlns:a16="http://schemas.microsoft.com/office/drawing/2014/main" val="10003"/>
                    </a:ext>
                  </a:extLst>
                </a:tr>
                <a:tr h="812298">
                  <a:tc>
                    <a:txBody>
                      <a:bodyPr/>
                      <a:lstStyle/>
                      <a:p>
                        <a:r>
                          <a:rPr lang="en-US" sz="2800" dirty="0"/>
                          <a:t>Item</a:t>
                        </a:r>
                      </a:p>
                    </a:txBody>
                    <a:tcPr marL="127000" marR="127000" marT="28577" marB="28577" anchor="ctr"/>
                  </a:tc>
                  <a:tc>
                    <a:txBody>
                      <a:bodyPr/>
                      <a:lstStyle/>
                      <a:p>
                        <a:pPr algn="ctr"/>
                        <a:r>
                          <a:rPr lang="en-US" sz="2800" dirty="0"/>
                          <a:t>954</a:t>
                        </a:r>
                      </a:p>
                    </a:txBody>
                    <a:tcPr marL="127000" marR="127000" marT="28577" marB="28577" anchor="ctr"/>
                  </a:tc>
                  <a:tc>
                    <a:txBody>
                      <a:bodyPr/>
                      <a:lstStyle/>
                      <a:p>
                        <a:pPr algn="ctr"/>
                        <a:r>
                          <a:rPr lang="en-US" sz="2800" dirty="0"/>
                          <a:t>875</a:t>
                        </a:r>
                      </a:p>
                    </a:txBody>
                    <a:tcPr marL="127000" marR="127000" marT="28577" marB="28577" anchor="ctr"/>
                  </a:tc>
                  <a:tc>
                    <a:txBody>
                      <a:bodyPr/>
                      <a:lstStyle/>
                      <a:p>
                        <a:pPr algn="ctr"/>
                        <a:r>
                          <a:rPr lang="en-US" sz="2800" dirty="0"/>
                          <a:t>976</a:t>
                        </a:r>
                      </a:p>
                    </a:txBody>
                    <a:tcPr marL="127000" marR="127000" marT="28577" marB="28577" anchor="ctr"/>
                  </a:tc>
                  <a:extLst>
                    <a:ext uri="{0D108BD9-81ED-4DB2-BD59-A6C34878D82A}">
                      <a16:rowId xmlns:a16="http://schemas.microsoft.com/office/drawing/2014/main" val="10004"/>
                    </a:ext>
                  </a:extLst>
                </a:tr>
                <a:tr h="812298">
                  <a:tc>
                    <a:txBody>
                      <a:bodyPr/>
                      <a:lstStyle/>
                      <a:p>
                        <a:r>
                          <a:rPr lang="en-US" sz="2800" dirty="0"/>
                          <a:t>Item</a:t>
                        </a:r>
                      </a:p>
                    </a:txBody>
                    <a:tcPr marL="127000" marR="127000" marT="28577" marB="28577" anchor="ctr"/>
                  </a:tc>
                  <a:tc>
                    <a:txBody>
                      <a:bodyPr/>
                      <a:lstStyle/>
                      <a:p>
                        <a:pPr algn="ctr"/>
                        <a:r>
                          <a:rPr lang="en-US" sz="2800" dirty="0"/>
                          <a:t>324</a:t>
                        </a:r>
                      </a:p>
                    </a:txBody>
                    <a:tcPr marL="127000" marR="127000" marT="28577" marB="28577" anchor="ctr"/>
                  </a:tc>
                  <a:tc>
                    <a:txBody>
                      <a:bodyPr/>
                      <a:lstStyle/>
                      <a:p>
                        <a:pPr algn="ctr"/>
                        <a:r>
                          <a:rPr lang="en-US" sz="2800" dirty="0"/>
                          <a:t>325</a:t>
                        </a:r>
                      </a:p>
                    </a:txBody>
                    <a:tcPr marL="127000" marR="127000" marT="28577" marB="28577" anchor="ctr"/>
                  </a:tc>
                  <a:tc>
                    <a:txBody>
                      <a:bodyPr/>
                      <a:lstStyle/>
                      <a:p>
                        <a:pPr algn="ctr"/>
                        <a:r>
                          <a:rPr lang="en-US" sz="2800" dirty="0"/>
                          <a:t>301</a:t>
                        </a:r>
                      </a:p>
                    </a:txBody>
                    <a:tcPr marL="127000" marR="127000" marT="28577" marB="28577" anchor="ctr"/>
                  </a:tc>
                  <a:extLst>
                    <a:ext uri="{0D108BD9-81ED-4DB2-BD59-A6C34878D82A}">
                      <a16:rowId xmlns:a16="http://schemas.microsoft.com/office/drawing/2014/main" val="10005"/>
                    </a:ext>
                  </a:extLst>
                </a:tr>
                <a:tr h="812298">
                  <a:tc>
                    <a:txBody>
                      <a:bodyPr/>
                      <a:lstStyle/>
                      <a:p>
                        <a:r>
                          <a:rPr lang="en-US" sz="2800" dirty="0"/>
                          <a:t>Item</a:t>
                        </a:r>
                      </a:p>
                    </a:txBody>
                    <a:tcPr marL="127000" marR="127000" marT="28577" marB="28577" anchor="ctr"/>
                  </a:tc>
                  <a:tc>
                    <a:txBody>
                      <a:bodyPr/>
                      <a:lstStyle/>
                      <a:p>
                        <a:pPr algn="ctr"/>
                        <a:r>
                          <a:rPr lang="en-US" sz="2800" dirty="0"/>
                          <a:t>199</a:t>
                        </a:r>
                      </a:p>
                    </a:txBody>
                    <a:tcPr marL="127000" marR="127000" marT="28577" marB="28577" anchor="ctr"/>
                  </a:tc>
                  <a:tc>
                    <a:txBody>
                      <a:bodyPr/>
                      <a:lstStyle/>
                      <a:p>
                        <a:pPr algn="ctr"/>
                        <a:r>
                          <a:rPr lang="en-US" sz="2800" dirty="0"/>
                          <a:t>137</a:t>
                        </a:r>
                      </a:p>
                    </a:txBody>
                    <a:tcPr marL="127000" marR="127000" marT="28577" marB="28577" anchor="ctr"/>
                  </a:tc>
                  <a:tc>
                    <a:txBody>
                      <a:bodyPr/>
                      <a:lstStyle/>
                      <a:p>
                        <a:pPr algn="ctr"/>
                        <a:r>
                          <a:rPr lang="en-US" sz="2800" dirty="0"/>
                          <a:t>186</a:t>
                        </a:r>
                      </a:p>
                    </a:txBody>
                    <a:tcPr marL="127000" marR="127000" marT="28577" marB="28577" anchor="ctr"/>
                  </a:tc>
                  <a:extLst>
                    <a:ext uri="{0D108BD9-81ED-4DB2-BD59-A6C34878D82A}">
                      <a16:rowId xmlns:a16="http://schemas.microsoft.com/office/drawing/2014/main" val="10006"/>
                    </a:ext>
                  </a:extLst>
                </a:tr>
              </a:tbl>
            </a:graphicData>
          </a:graphic>
        </p:graphicFrame>
        <p:sp>
          <p:nvSpPr>
            <p:cNvPr id="53" name="Text Box 180">
              <a:extLst>
                <a:ext uri="{FF2B5EF4-FFF2-40B4-BE49-F238E27FC236}">
                  <a16:creationId xmlns:a16="http://schemas.microsoft.com/office/drawing/2014/main" id="{E4E182CC-45BF-5E5C-7E6A-FDC8482988F5}"/>
                </a:ext>
              </a:extLst>
            </p:cNvPr>
            <p:cNvSpPr txBox="1">
              <a:spLocks noChangeArrowheads="1"/>
            </p:cNvSpPr>
            <p:nvPr/>
          </p:nvSpPr>
          <p:spPr bwMode="auto">
            <a:xfrm>
              <a:off x="14020799" y="12252960"/>
              <a:ext cx="4338195"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Table 1.</a:t>
              </a:r>
              <a:r>
                <a:rPr lang="en-US" sz="2800" dirty="0">
                  <a:latin typeface="Calibri" pitchFamily="34" charset="0"/>
                </a:rPr>
                <a:t> Label in 28pt Calibri.</a:t>
              </a:r>
            </a:p>
          </p:txBody>
        </p:sp>
        <p:sp>
          <p:nvSpPr>
            <p:cNvPr id="30" name="Text Box 194">
              <a:extLst>
                <a:ext uri="{FF2B5EF4-FFF2-40B4-BE49-F238E27FC236}">
                  <a16:creationId xmlns:a16="http://schemas.microsoft.com/office/drawing/2014/main" id="{165453A8-B856-3A5E-9F1C-484EA5F96125}"/>
                </a:ext>
              </a:extLst>
            </p:cNvPr>
            <p:cNvSpPr txBox="1">
              <a:spLocks noChangeArrowheads="1"/>
            </p:cNvSpPr>
            <p:nvPr/>
          </p:nvSpPr>
          <p:spPr bwMode="auto">
            <a:xfrm>
              <a:off x="14020799" y="19780987"/>
              <a:ext cx="12344400" cy="4524315"/>
            </a:xfrm>
            <a:prstGeom prst="rect">
              <a:avLst/>
            </a:prstGeom>
            <a:solidFill>
              <a:schemeClr val="bg1"/>
            </a:solidFill>
            <a:ln w="12700">
              <a:solidFill>
                <a:srgbClr val="5C3633"/>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more Methods and  Materials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grpSp>
      <p:sp>
        <p:nvSpPr>
          <p:cNvPr id="31" name="Rectangle 265">
            <a:extLst>
              <a:ext uri="{FF2B5EF4-FFF2-40B4-BE49-F238E27FC236}">
                <a16:creationId xmlns:a16="http://schemas.microsoft.com/office/drawing/2014/main" id="{4BF55040-BCC8-0D35-5872-849F7A011BAA}"/>
              </a:ext>
            </a:extLst>
          </p:cNvPr>
          <p:cNvSpPr>
            <a:spLocks noChangeAspect="1" noChangeArrowheads="1"/>
          </p:cNvSpPr>
          <p:nvPr/>
        </p:nvSpPr>
        <p:spPr bwMode="auto">
          <a:xfrm>
            <a:off x="1828799" y="731520"/>
            <a:ext cx="2743200" cy="2059023"/>
          </a:xfrm>
          <a:prstGeom prst="rect">
            <a:avLst/>
          </a:prstGeom>
          <a:solidFill>
            <a:schemeClr val="bg1"/>
          </a:solidFill>
          <a:ln w="9525">
            <a:solidFill>
              <a:schemeClr val="tx1"/>
            </a:solidFill>
            <a:miter lim="800000"/>
            <a:headEnd/>
            <a:tailEnd/>
          </a:ln>
          <a:effectLst/>
        </p:spPr>
        <p:txBody>
          <a:bodyPr lIns="83814" tIns="41907" rIns="83814" bIns="41907" anchor="ctr"/>
          <a:lstStyle/>
          <a:p>
            <a:pPr algn="ctr" defTabSz="4022725"/>
            <a:r>
              <a:rPr lang="en-US" sz="1800" b="1" dirty="0">
                <a:latin typeface="Calibri" pitchFamily="34" charset="0"/>
              </a:rPr>
              <a:t>REPLACE THIS BOX WITH YOUR ORGANIZATION’S</a:t>
            </a:r>
          </a:p>
          <a:p>
            <a:pPr algn="ctr" defTabSz="4022725"/>
            <a:r>
              <a:rPr lang="en-US" sz="1800" b="1" dirty="0">
                <a:latin typeface="Calibri" pitchFamily="34" charset="0"/>
              </a:rPr>
              <a:t>HIGH RESOLUTION LOGO</a:t>
            </a:r>
          </a:p>
        </p:txBody>
      </p:sp>
      <p:grpSp>
        <p:nvGrpSpPr>
          <p:cNvPr id="9" name="Group 8">
            <a:extLst>
              <a:ext uri="{FF2B5EF4-FFF2-40B4-BE49-F238E27FC236}">
                <a16:creationId xmlns:a16="http://schemas.microsoft.com/office/drawing/2014/main" id="{B5D2CCBA-BC45-1D1F-B422-909E6908C957}"/>
              </a:ext>
            </a:extLst>
          </p:cNvPr>
          <p:cNvGrpSpPr/>
          <p:nvPr/>
        </p:nvGrpSpPr>
        <p:grpSpPr>
          <a:xfrm>
            <a:off x="26056856" y="4297680"/>
            <a:ext cx="11887200" cy="20007622"/>
            <a:chOff x="26212799" y="4297680"/>
            <a:chExt cx="12344401" cy="20007622"/>
          </a:xfrm>
        </p:grpSpPr>
        <p:sp>
          <p:nvSpPr>
            <p:cNvPr id="15" name="Text Box 194">
              <a:extLst>
                <a:ext uri="{FF2B5EF4-FFF2-40B4-BE49-F238E27FC236}">
                  <a16:creationId xmlns:a16="http://schemas.microsoft.com/office/drawing/2014/main" id="{FF39345E-7733-5696-69C7-11300307902C}"/>
                </a:ext>
              </a:extLst>
            </p:cNvPr>
            <p:cNvSpPr txBox="1">
              <a:spLocks noChangeArrowheads="1"/>
            </p:cNvSpPr>
            <p:nvPr/>
          </p:nvSpPr>
          <p:spPr bwMode="auto">
            <a:xfrm>
              <a:off x="26212799" y="5029200"/>
              <a:ext cx="12344400" cy="6370975"/>
            </a:xfrm>
            <a:prstGeom prst="rect">
              <a:avLst/>
            </a:prstGeom>
            <a:solidFill>
              <a:schemeClr val="bg1"/>
            </a:solidFill>
            <a:ln w="12700">
              <a:solidFill>
                <a:srgbClr val="5C3633"/>
              </a:solidFill>
            </a:ln>
            <a:effectLst/>
          </p:spPr>
          <p:txBody>
            <a:bodyPr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a:latin typeface="Calibri" pitchFamily="34" charset="0"/>
                </a:rPr>
                <a:t>Click here to insert your Results text. Type it in or copy and paste from your Word document or other source.</a:t>
              </a:r>
            </a:p>
            <a:p>
              <a:pPr eaLnBrk="1" hangingPunct="1"/>
              <a:endParaRPr lang="en-US" sz="3000" dirty="0">
                <a:latin typeface="Calibri" pitchFamily="34" charset="0"/>
              </a:endParaRPr>
            </a:p>
            <a:p>
              <a:pPr eaLnBrk="1" hangingPunct="1"/>
              <a:r>
                <a:rPr lang="en-US" sz="3000" dirty="0">
                  <a:latin typeface="Calibri" pitchFamily="34" charset="0"/>
                </a:rPr>
                <a:t>Speaking of Results, yours will look better if you remember to run a spell-check on your poster! After you’ve added your content click on </a:t>
              </a:r>
              <a:r>
                <a:rPr lang="en-US" sz="3000" b="1" dirty="0">
                  <a:latin typeface="Calibri" pitchFamily="34" charset="0"/>
                </a:rPr>
                <a:t>Review</a:t>
              </a:r>
              <a:r>
                <a:rPr lang="en-US" sz="3000" dirty="0">
                  <a:latin typeface="Calibri" pitchFamily="34" charset="0"/>
                </a:rPr>
                <a:t>, </a:t>
              </a:r>
              <a:r>
                <a:rPr lang="en-US" sz="3000" b="1" dirty="0">
                  <a:latin typeface="Calibri" pitchFamily="34" charset="0"/>
                </a:rPr>
                <a:t>Spelling</a:t>
              </a:r>
              <a:r>
                <a:rPr lang="en-US" sz="3000" dirty="0">
                  <a:latin typeface="Calibri" pitchFamily="34" charset="0"/>
                </a:rPr>
                <a:t>, or press F7.</a:t>
              </a:r>
            </a:p>
            <a:p>
              <a:pPr eaLnBrk="1" hangingPunct="1"/>
              <a:endParaRPr lang="en-US" sz="3000" dirty="0">
                <a:latin typeface="Calibri" pitchFamily="34" charset="0"/>
              </a:endParaRPr>
            </a:p>
            <a:p>
              <a:pPr eaLnBrk="1" hangingPunct="1"/>
              <a:r>
                <a:rPr lang="en-US" sz="3000" dirty="0">
                  <a:latin typeface="Calibri" pitchFamily="34" charset="0"/>
                </a:rPr>
                <a:t>To change the font style of this text box: Click on the border once to highlight the entire text box, then select a different font or font size that suits you. This text is Calibri 30pt.</a:t>
              </a:r>
            </a:p>
            <a:p>
              <a:pPr eaLnBrk="1" hangingPunct="1"/>
              <a:endParaRPr lang="en-US" sz="3000" dirty="0">
                <a:latin typeface="Calibri" pitchFamily="34" charset="0"/>
              </a:endParaRPr>
            </a:p>
            <a:p>
              <a:pPr eaLnBrk="1" hangingPunct="1"/>
              <a:r>
                <a:rPr lang="en-US" sz="3000" dirty="0">
                  <a:latin typeface="Calibri" pitchFamily="34" charset="0"/>
                </a:rPr>
                <a:t>Zoom out to 100% to preview what this will look like on your printed poster.</a:t>
              </a:r>
            </a:p>
          </p:txBody>
        </p:sp>
        <p:sp>
          <p:nvSpPr>
            <p:cNvPr id="45" name="Rectangle 44">
              <a:extLst>
                <a:ext uri="{FF2B5EF4-FFF2-40B4-BE49-F238E27FC236}">
                  <a16:creationId xmlns:a16="http://schemas.microsoft.com/office/drawing/2014/main" id="{07181EB7-C5EF-BEA0-8A11-C80503E19DDD}"/>
                </a:ext>
              </a:extLst>
            </p:cNvPr>
            <p:cNvSpPr/>
            <p:nvPr/>
          </p:nvSpPr>
          <p:spPr>
            <a:xfrm>
              <a:off x="26212799" y="4297680"/>
              <a:ext cx="12344400" cy="731520"/>
            </a:xfrm>
            <a:prstGeom prst="rect">
              <a:avLst/>
            </a:prstGeom>
            <a:solidFill>
              <a:srgbClr val="5C3633"/>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Results</a:t>
              </a:r>
            </a:p>
          </p:txBody>
        </p:sp>
        <p:graphicFrame>
          <p:nvGraphicFramePr>
            <p:cNvPr id="3" name="Chart 2">
              <a:extLst>
                <a:ext uri="{FF2B5EF4-FFF2-40B4-BE49-F238E27FC236}">
                  <a16:creationId xmlns:a16="http://schemas.microsoft.com/office/drawing/2014/main" id="{10588622-127B-DD1A-EFBB-172F8F37AB84}"/>
                </a:ext>
              </a:extLst>
            </p:cNvPr>
            <p:cNvGraphicFramePr/>
            <p:nvPr>
              <p:extLst>
                <p:ext uri="{D42A27DB-BD31-4B8C-83A1-F6EECF244321}">
                  <p14:modId xmlns:p14="http://schemas.microsoft.com/office/powerpoint/2010/main" val="3226791950"/>
                </p:ext>
              </p:extLst>
            </p:nvPr>
          </p:nvGraphicFramePr>
          <p:xfrm>
            <a:off x="26212800" y="12943733"/>
            <a:ext cx="12344400" cy="5177132"/>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 Box 180">
              <a:extLst>
                <a:ext uri="{FF2B5EF4-FFF2-40B4-BE49-F238E27FC236}">
                  <a16:creationId xmlns:a16="http://schemas.microsoft.com/office/drawing/2014/main" id="{3B5F1DEF-04DF-2F9A-3B6C-9EC8B3163B58}"/>
                </a:ext>
              </a:extLst>
            </p:cNvPr>
            <p:cNvSpPr txBox="1">
              <a:spLocks noChangeArrowheads="1"/>
            </p:cNvSpPr>
            <p:nvPr/>
          </p:nvSpPr>
          <p:spPr bwMode="auto">
            <a:xfrm>
              <a:off x="26212799" y="18379440"/>
              <a:ext cx="4362176"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Chart 1.</a:t>
              </a:r>
              <a:r>
                <a:rPr lang="en-US" sz="2800" dirty="0">
                  <a:latin typeface="Calibri" pitchFamily="34" charset="0"/>
                </a:rPr>
                <a:t> Label in 28pt Calibri.</a:t>
              </a:r>
            </a:p>
          </p:txBody>
        </p:sp>
        <p:pic>
          <p:nvPicPr>
            <p:cNvPr id="50" name="Picture 179" descr="Picture2">
              <a:extLst>
                <a:ext uri="{FF2B5EF4-FFF2-40B4-BE49-F238E27FC236}">
                  <a16:creationId xmlns:a16="http://schemas.microsoft.com/office/drawing/2014/main" id="{22DAA400-C7CE-73E1-A319-36341A21C1B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212799" y="19758764"/>
              <a:ext cx="5697416" cy="38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0">
              <a:extLst>
                <a:ext uri="{FF2B5EF4-FFF2-40B4-BE49-F238E27FC236}">
                  <a16:creationId xmlns:a16="http://schemas.microsoft.com/office/drawing/2014/main" id="{9C3DE8FC-55D8-26DC-6578-7D8E244EBDEF}"/>
                </a:ext>
              </a:extLst>
            </p:cNvPr>
            <p:cNvSpPr txBox="1">
              <a:spLocks noChangeArrowheads="1"/>
            </p:cNvSpPr>
            <p:nvPr/>
          </p:nvSpPr>
          <p:spPr bwMode="auto">
            <a:xfrm>
              <a:off x="26212799" y="23808487"/>
              <a:ext cx="4468744"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1.</a:t>
              </a:r>
              <a:r>
                <a:rPr lang="en-US" sz="2800" dirty="0">
                  <a:latin typeface="Calibri" pitchFamily="34" charset="0"/>
                </a:rPr>
                <a:t> Label in 28pt Calibri.</a:t>
              </a:r>
            </a:p>
          </p:txBody>
        </p:sp>
        <p:pic>
          <p:nvPicPr>
            <p:cNvPr id="6" name="Picture 5" descr="A picture containing indoor, table, sitting, pair&#10;&#10;Description automatically generated">
              <a:extLst>
                <a:ext uri="{FF2B5EF4-FFF2-40B4-BE49-F238E27FC236}">
                  <a16:creationId xmlns:a16="http://schemas.microsoft.com/office/drawing/2014/main" id="{B3AFF867-EF4F-5F2D-423D-A56F98BD6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9783" y="19753584"/>
              <a:ext cx="5697416" cy="3822448"/>
            </a:xfrm>
            <a:prstGeom prst="rect">
              <a:avLst/>
            </a:prstGeom>
          </p:spPr>
        </p:pic>
        <p:sp>
          <p:nvSpPr>
            <p:cNvPr id="40" name="Text Box 180">
              <a:extLst>
                <a:ext uri="{FF2B5EF4-FFF2-40B4-BE49-F238E27FC236}">
                  <a16:creationId xmlns:a16="http://schemas.microsoft.com/office/drawing/2014/main" id="{BD5A09E0-FEE3-E25F-52B4-33655EB919A8}"/>
                </a:ext>
              </a:extLst>
            </p:cNvPr>
            <p:cNvSpPr txBox="1">
              <a:spLocks noChangeArrowheads="1"/>
            </p:cNvSpPr>
            <p:nvPr/>
          </p:nvSpPr>
          <p:spPr bwMode="auto">
            <a:xfrm>
              <a:off x="32859783" y="23808487"/>
              <a:ext cx="4550497" cy="4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288" tIns="32645" rIns="65288" bIns="3264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2. </a:t>
              </a:r>
              <a:r>
                <a:rPr lang="en-US" sz="2800" dirty="0">
                  <a:latin typeface="Calibri" pitchFamily="34" charset="0"/>
                </a:rPr>
                <a:t> Label in 28pt Calibri.</a:t>
              </a:r>
            </a:p>
          </p:txBody>
        </p:sp>
      </p:grpSp>
      <p:pic>
        <p:nvPicPr>
          <p:cNvPr id="20" name="Picture 19" descr="A landscape with mountains and trees&#10;&#10;AI-generated content may be incorrect.">
            <a:extLst>
              <a:ext uri="{FF2B5EF4-FFF2-40B4-BE49-F238E27FC236}">
                <a16:creationId xmlns:a16="http://schemas.microsoft.com/office/drawing/2014/main" id="{18E290A2-A3CC-A3BC-EF8B-FE6A37D57C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56684" y="25459891"/>
            <a:ext cx="12090915" cy="3022729"/>
          </a:xfrm>
          <a:prstGeom prst="rect">
            <a:avLst/>
          </a:prstGeom>
        </p:spPr>
      </p:pic>
    </p:spTree>
    <p:extLst>
      <p:ext uri="{BB962C8B-B14F-4D97-AF65-F5344CB8AC3E}">
        <p14:creationId xmlns:p14="http://schemas.microsoft.com/office/powerpoint/2010/main" val="22839069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2898</TotalTime>
  <Words>3379</Words>
  <Application>Microsoft Office PowerPoint</Application>
  <PresentationFormat>Custom</PresentationFormat>
  <Paragraphs>324</Paragraphs>
  <Slides>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vt:i4>
      </vt:variant>
    </vt:vector>
  </HeadingPairs>
  <TitlesOfParts>
    <vt:vector size="10" baseType="lpstr">
      <vt:lpstr>Aptos</vt:lpstr>
      <vt:lpstr>Arial</vt:lpstr>
      <vt:lpstr>Calibri</vt:lpstr>
      <vt:lpstr>Cambria Math</vt:lpstr>
      <vt:lpstr>Custom Design</vt:lpstr>
      <vt:lpstr>2_Custom Design</vt:lpstr>
      <vt:lpstr>3_Custom Design</vt:lpstr>
      <vt:lpstr>PowerPoint Presentation</vt:lpstr>
      <vt:lpstr>PowerPoint Presentation</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36x60</dc:title>
  <dc:creator>Jay Larson</dc:creator>
  <dc:description>Quality poster printing
www.genigraphics.com
1-800-790-4001</dc:description>
  <cp:lastModifiedBy>Christa</cp:lastModifiedBy>
  <cp:revision>103</cp:revision>
  <cp:lastPrinted>2013-02-12T02:21:55Z</cp:lastPrinted>
  <dcterms:created xsi:type="dcterms:W3CDTF">2013-02-10T21:14:48Z</dcterms:created>
  <dcterms:modified xsi:type="dcterms:W3CDTF">2025-07-02T16:47:04Z</dcterms:modified>
</cp:coreProperties>
</file>