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70" r:id="rId3"/>
    <p:sldMasterId id="2147483662" r:id="rId4"/>
    <p:sldMasterId id="2147483672" r:id="rId5"/>
    <p:sldMasterId id="2147483674" r:id="rId6"/>
  </p:sldMasterIdLst>
  <p:sldIdLst>
    <p:sldId id="257" r:id="rId7"/>
    <p:sldId id="256" r:id="rId8"/>
    <p:sldId id="258" r:id="rId9"/>
  </p:sldIdLst>
  <p:sldSz cx="51206400" cy="28803600"/>
  <p:notesSz cx="6858000" cy="9144000"/>
  <p:defaultTextStyle>
    <a:defPPr>
      <a:defRPr lang="en-US"/>
    </a:defPPr>
    <a:lvl1pPr marL="0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1pPr>
    <a:lvl2pPr marL="43440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2pPr>
    <a:lvl3pPr marL="868804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3pPr>
    <a:lvl4pPr marL="130321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4pPr>
    <a:lvl5pPr marL="1737614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5pPr>
    <a:lvl6pPr marL="2172020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6pPr>
    <a:lvl7pPr marL="260642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7pPr>
    <a:lvl8pPr marL="3040826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8pPr>
    <a:lvl9pPr marL="3475232" algn="l" defTabSz="434402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7548"/>
    <a:srgbClr val="5C3633"/>
    <a:srgbClr val="6A6969"/>
    <a:srgbClr val="241A25"/>
    <a:srgbClr val="FDC866"/>
    <a:srgbClr val="C69664"/>
    <a:srgbClr val="CAA067"/>
    <a:srgbClr val="C69F6D"/>
    <a:srgbClr val="B26143"/>
    <a:srgbClr val="2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DED7C-C018-4A13-849F-A8F14603BC15}" v="17" dt="2025-07-02T16:15:36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3" autoAdjust="0"/>
    <p:restoredTop sz="94660"/>
  </p:normalViewPr>
  <p:slideViewPr>
    <p:cSldViewPr snapToGrid="0">
      <p:cViewPr varScale="1">
        <p:scale>
          <a:sx n="37" d="100"/>
          <a:sy n="37" d="100"/>
        </p:scale>
        <p:origin x="204" y="188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" userId="3442f1f8-424c-433c-9385-36d98bf720c5" providerId="ADAL" clId="{C89DED7C-C018-4A13-849F-A8F14603BC15}"/>
    <pc:docChg chg="undo custSel addSld modSld addMainMaster modMainMaster">
      <pc:chgData name="Christa" userId="3442f1f8-424c-433c-9385-36d98bf720c5" providerId="ADAL" clId="{C89DED7C-C018-4A13-849F-A8F14603BC15}" dt="2025-07-02T16:44:00.649" v="143" actId="12788"/>
      <pc:docMkLst>
        <pc:docMk/>
      </pc:docMkLst>
      <pc:sldChg chg="modSp mod modClrScheme chgLayout">
        <pc:chgData name="Christa" userId="3442f1f8-424c-433c-9385-36d98bf720c5" providerId="ADAL" clId="{C89DED7C-C018-4A13-849F-A8F14603BC15}" dt="2025-07-02T16:42:35.564" v="134" actId="12788"/>
        <pc:sldMkLst>
          <pc:docMk/>
          <pc:sldMk cId="3764955322" sldId="256"/>
        </pc:sldMkLst>
        <pc:spChg chg="mod ord">
          <ac:chgData name="Christa" userId="3442f1f8-424c-433c-9385-36d98bf720c5" providerId="ADAL" clId="{C89DED7C-C018-4A13-849F-A8F14603BC15}" dt="2025-07-02T16:42:35.564" v="134" actId="12788"/>
          <ac:spMkLst>
            <pc:docMk/>
            <pc:sldMk cId="3764955322" sldId="256"/>
            <ac:spMk id="2" creationId="{3DC5F4FC-7724-4879-8ED0-A43E8415E6DF}"/>
          </ac:spMkLst>
        </pc:spChg>
        <pc:spChg chg="mod">
          <ac:chgData name="Christa" userId="3442f1f8-424c-433c-9385-36d98bf720c5" providerId="ADAL" clId="{C89DED7C-C018-4A13-849F-A8F14603BC15}" dt="2025-07-01T21:29:19.387" v="85" actId="1076"/>
          <ac:spMkLst>
            <pc:docMk/>
            <pc:sldMk cId="3764955322" sldId="256"/>
            <ac:spMk id="16" creationId="{F1587976-8D3D-4993-8B9E-CB48FE849098}"/>
          </ac:spMkLst>
        </pc:spChg>
        <pc:spChg chg="mod">
          <ac:chgData name="Christa" userId="3442f1f8-424c-433c-9385-36d98bf720c5" providerId="ADAL" clId="{C89DED7C-C018-4A13-849F-A8F14603BC15}" dt="2025-07-01T21:14:23.232" v="6" actId="1076"/>
          <ac:spMkLst>
            <pc:docMk/>
            <pc:sldMk cId="3764955322" sldId="256"/>
            <ac:spMk id="41" creationId="{7A5AA3B2-A99F-435A-8E0D-88A225B7C35E}"/>
          </ac:spMkLst>
        </pc:spChg>
        <pc:grpChg chg="mod">
          <ac:chgData name="Christa" userId="3442f1f8-424c-433c-9385-36d98bf720c5" providerId="ADAL" clId="{C89DED7C-C018-4A13-849F-A8F14603BC15}" dt="2025-07-01T21:29:09.081" v="84" actId="552"/>
          <ac:grpSpMkLst>
            <pc:docMk/>
            <pc:sldMk cId="3764955322" sldId="256"/>
            <ac:grpSpMk id="9" creationId="{871696D0-EDFA-40C7-87E3-B9BDD9244408}"/>
          </ac:grpSpMkLst>
        </pc:grpChg>
      </pc:sldChg>
      <pc:sldChg chg="modSp mod modClrScheme chgLayout">
        <pc:chgData name="Christa" userId="3442f1f8-424c-433c-9385-36d98bf720c5" providerId="ADAL" clId="{C89DED7C-C018-4A13-849F-A8F14603BC15}" dt="2025-07-02T16:42:09.743" v="131" actId="12788"/>
        <pc:sldMkLst>
          <pc:docMk/>
          <pc:sldMk cId="1358842871" sldId="257"/>
        </pc:sldMkLst>
        <pc:spChg chg="mod ord">
          <ac:chgData name="Christa" userId="3442f1f8-424c-433c-9385-36d98bf720c5" providerId="ADAL" clId="{C89DED7C-C018-4A13-849F-A8F14603BC15}" dt="2025-07-02T16:42:09.743" v="131" actId="12788"/>
          <ac:spMkLst>
            <pc:docMk/>
            <pc:sldMk cId="1358842871" sldId="257"/>
            <ac:spMk id="2" creationId="{3857D20C-3DB8-F11E-3FBE-B048A7CA8379}"/>
          </ac:spMkLst>
        </pc:spChg>
        <pc:spChg chg="mod">
          <ac:chgData name="Christa" userId="3442f1f8-424c-433c-9385-36d98bf720c5" providerId="ADAL" clId="{C89DED7C-C018-4A13-849F-A8F14603BC15}" dt="2025-07-01T21:29:24.876" v="86" actId="1076"/>
          <ac:spMkLst>
            <pc:docMk/>
            <pc:sldMk cId="1358842871" sldId="257"/>
            <ac:spMk id="16" creationId="{BF7277CB-7F9A-DA89-3EE4-10D6108E9DC9}"/>
          </ac:spMkLst>
        </pc:spChg>
        <pc:spChg chg="mod">
          <ac:chgData name="Christa" userId="3442f1f8-424c-433c-9385-36d98bf720c5" providerId="ADAL" clId="{C89DED7C-C018-4A13-849F-A8F14603BC15}" dt="2025-07-01T21:14:36.577" v="7" actId="1076"/>
          <ac:spMkLst>
            <pc:docMk/>
            <pc:sldMk cId="1358842871" sldId="257"/>
            <ac:spMk id="41" creationId="{9E5445E7-3EBD-EF54-0429-C90D2F2B56A2}"/>
          </ac:spMkLst>
        </pc:spChg>
        <pc:grpChg chg="mod">
          <ac:chgData name="Christa" userId="3442f1f8-424c-433c-9385-36d98bf720c5" providerId="ADAL" clId="{C89DED7C-C018-4A13-849F-A8F14603BC15}" dt="2025-07-01T21:26:42.707" v="75" actId="1076"/>
          <ac:grpSpMkLst>
            <pc:docMk/>
            <pc:sldMk cId="1358842871" sldId="257"/>
            <ac:grpSpMk id="9" creationId="{47F65ABF-33EC-A9A5-F0A0-357C3217BAFF}"/>
          </ac:grpSpMkLst>
        </pc:grpChg>
      </pc:sldChg>
      <pc:sldChg chg="addSp delSp modSp add mod modClrScheme chgLayout">
        <pc:chgData name="Christa" userId="3442f1f8-424c-433c-9385-36d98bf720c5" providerId="ADAL" clId="{C89DED7C-C018-4A13-849F-A8F14603BC15}" dt="2025-07-02T16:44:00.649" v="143" actId="12788"/>
        <pc:sldMkLst>
          <pc:docMk/>
          <pc:sldMk cId="3725005879" sldId="258"/>
        </pc:sldMkLst>
        <pc:spChg chg="mod ord">
          <ac:chgData name="Christa" userId="3442f1f8-424c-433c-9385-36d98bf720c5" providerId="ADAL" clId="{C89DED7C-C018-4A13-849F-A8F14603BC15}" dt="2025-07-02T16:44:00.649" v="143" actId="12788"/>
          <ac:spMkLst>
            <pc:docMk/>
            <pc:sldMk cId="3725005879" sldId="258"/>
            <ac:spMk id="2" creationId="{60D1BF99-FA70-A29A-7511-F76316AFAA85}"/>
          </ac:spMkLst>
        </pc:spChg>
        <pc:spChg chg="mod">
          <ac:chgData name="Christa" userId="3442f1f8-424c-433c-9385-36d98bf720c5" providerId="ADAL" clId="{C89DED7C-C018-4A13-849F-A8F14603BC15}" dt="2025-07-01T21:27:38.369" v="76" actId="207"/>
          <ac:spMkLst>
            <pc:docMk/>
            <pc:sldMk cId="3725005879" sldId="258"/>
            <ac:spMk id="4" creationId="{DE1A3C79-35BB-AA8B-AD58-41D82B13F20E}"/>
          </ac:spMkLst>
        </pc:spChg>
        <pc:spChg chg="add del">
          <ac:chgData name="Christa" userId="3442f1f8-424c-433c-9385-36d98bf720c5" providerId="ADAL" clId="{C89DED7C-C018-4A13-849F-A8F14603BC15}" dt="2025-07-01T21:15:36.501" v="11" actId="22"/>
          <ac:spMkLst>
            <pc:docMk/>
            <pc:sldMk cId="3725005879" sldId="258"/>
            <ac:spMk id="5" creationId="{A140083B-2CB4-4931-29C6-44F2D70CCC93}"/>
          </ac:spMkLst>
        </pc:spChg>
        <pc:spChg chg="mod">
          <ac:chgData name="Christa" userId="3442f1f8-424c-433c-9385-36d98bf720c5" providerId="ADAL" clId="{C89DED7C-C018-4A13-849F-A8F14603BC15}" dt="2025-07-01T21:29:33.692" v="87" actId="1076"/>
          <ac:spMkLst>
            <pc:docMk/>
            <pc:sldMk cId="3725005879" sldId="258"/>
            <ac:spMk id="16" creationId="{C74B35DA-E339-FD28-6058-8E9647983A1B}"/>
          </ac:spMkLst>
        </pc:spChg>
        <pc:spChg chg="mod">
          <ac:chgData name="Christa" userId="3442f1f8-424c-433c-9385-36d98bf720c5" providerId="ADAL" clId="{C89DED7C-C018-4A13-849F-A8F14603BC15}" dt="2025-07-01T21:29:46.975" v="88" actId="1076"/>
          <ac:spMkLst>
            <pc:docMk/>
            <pc:sldMk cId="3725005879" sldId="258"/>
            <ac:spMk id="41" creationId="{E749595C-C402-3386-F3F9-D167AD83A18F}"/>
          </ac:spMkLst>
        </pc:spChg>
        <pc:grpChg chg="mod">
          <ac:chgData name="Christa" userId="3442f1f8-424c-433c-9385-36d98bf720c5" providerId="ADAL" clId="{C89DED7C-C018-4A13-849F-A8F14603BC15}" dt="2025-07-01T21:26:00.047" v="72" actId="1076"/>
          <ac:grpSpMkLst>
            <pc:docMk/>
            <pc:sldMk cId="3725005879" sldId="258"/>
            <ac:grpSpMk id="9" creationId="{856AB023-1985-B24D-7FEE-36DD3B159767}"/>
          </ac:grpSpMkLst>
        </pc:grpChg>
        <pc:graphicFrameChg chg="mod">
          <ac:chgData name="Christa" userId="3442f1f8-424c-433c-9385-36d98bf720c5" providerId="ADAL" clId="{C89DED7C-C018-4A13-849F-A8F14603BC15}" dt="2025-07-02T16:06:19.897" v="97"/>
          <ac:graphicFrameMkLst>
            <pc:docMk/>
            <pc:sldMk cId="3725005879" sldId="258"/>
            <ac:graphicFrameMk id="6" creationId="{F4BA5B0C-B927-48ED-3BC8-89BA8C6A007D}"/>
          </ac:graphicFrameMkLst>
        </pc:graphicFrameChg>
        <pc:graphicFrameChg chg="modGraphic">
          <ac:chgData name="Christa" userId="3442f1f8-424c-433c-9385-36d98bf720c5" providerId="ADAL" clId="{C89DED7C-C018-4A13-849F-A8F14603BC15}" dt="2025-07-02T16:06:25.989" v="98"/>
          <ac:graphicFrameMkLst>
            <pc:docMk/>
            <pc:sldMk cId="3725005879" sldId="258"/>
            <ac:graphicFrameMk id="7" creationId="{59D68372-DD51-51F3-DC66-6A497FFBC79A}"/>
          </ac:graphicFrameMkLst>
        </pc:graphicFrameChg>
        <pc:graphicFrameChg chg="mod">
          <ac:chgData name="Christa" userId="3442f1f8-424c-433c-9385-36d98bf720c5" providerId="ADAL" clId="{C89DED7C-C018-4A13-849F-A8F14603BC15}" dt="2025-07-02T16:06:14.253" v="96"/>
          <ac:graphicFrameMkLst>
            <pc:docMk/>
            <pc:sldMk cId="3725005879" sldId="258"/>
            <ac:graphicFrameMk id="8" creationId="{AE4BAA87-52B5-4BA1-07BE-67D838BC5C24}"/>
          </ac:graphicFrameMkLst>
        </pc:graphicFrameChg>
        <pc:graphicFrameChg chg="mod">
          <ac:chgData name="Christa" userId="3442f1f8-424c-433c-9385-36d98bf720c5" providerId="ADAL" clId="{C89DED7C-C018-4A13-849F-A8F14603BC15}" dt="2025-07-02T16:06:08.962" v="95"/>
          <ac:graphicFrameMkLst>
            <pc:docMk/>
            <pc:sldMk cId="3725005879" sldId="258"/>
            <ac:graphicFrameMk id="14" creationId="{5BD0D3E2-FC71-B6AB-6466-8B3CBC8DB7C2}"/>
          </ac:graphicFrameMkLst>
        </pc:graphicFrameChg>
        <pc:picChg chg="add mod">
          <ac:chgData name="Christa" userId="3442f1f8-424c-433c-9385-36d98bf720c5" providerId="ADAL" clId="{C89DED7C-C018-4A13-849F-A8F14603BC15}" dt="2025-07-01T21:28:32.026" v="83" actId="1076"/>
          <ac:picMkLst>
            <pc:docMk/>
            <pc:sldMk cId="3725005879" sldId="258"/>
            <ac:picMk id="13" creationId="{37544718-857B-70DD-800D-522A38A881F5}"/>
          </ac:picMkLst>
        </pc:picChg>
        <pc:picChg chg="del">
          <ac:chgData name="Christa" userId="3442f1f8-424c-433c-9385-36d98bf720c5" providerId="ADAL" clId="{C89DED7C-C018-4A13-849F-A8F14603BC15}" dt="2025-07-01T21:24:48.825" v="67" actId="478"/>
          <ac:picMkLst>
            <pc:docMk/>
            <pc:sldMk cId="3725005879" sldId="258"/>
            <ac:picMk id="1026" creationId="{DF703900-3CE8-EF1E-694A-33DA329DB8ED}"/>
          </ac:picMkLst>
        </pc:picChg>
      </pc:sldChg>
      <pc:sldMasterChg chg="modSp mod modSldLayout">
        <pc:chgData name="Christa" userId="3442f1f8-424c-433c-9385-36d98bf720c5" providerId="ADAL" clId="{C89DED7C-C018-4A13-849F-A8F14603BC15}" dt="2025-07-01T21:23:57.993" v="66" actId="1076"/>
        <pc:sldMasterMkLst>
          <pc:docMk/>
          <pc:sldMasterMk cId="3467159193" sldId="2147483666"/>
        </pc:sldMasterMkLst>
        <pc:spChg chg="mod">
          <ac:chgData name="Christa" userId="3442f1f8-424c-433c-9385-36d98bf720c5" providerId="ADAL" clId="{C89DED7C-C018-4A13-849F-A8F14603BC15}" dt="2025-07-01T21:13:50.024" v="4" actId="14100"/>
          <ac:spMkLst>
            <pc:docMk/>
            <pc:sldMasterMk cId="3467159193" sldId="2147483666"/>
            <ac:spMk id="8" creationId="{F7982AF0-9FA7-4DAC-B1F8-C6D3622D1CEC}"/>
          </ac:spMkLst>
        </pc:spChg>
        <pc:spChg chg="mod">
          <ac:chgData name="Christa" userId="3442f1f8-424c-433c-9385-36d98bf720c5" providerId="ADAL" clId="{C89DED7C-C018-4A13-849F-A8F14603BC15}" dt="2025-07-01T21:23:57.993" v="66" actId="1076"/>
          <ac:spMkLst>
            <pc:docMk/>
            <pc:sldMasterMk cId="3467159193" sldId="2147483666"/>
            <ac:spMk id="9" creationId="{D5D89865-DFD1-4A5A-BFE0-6EEF0A7F3DD4}"/>
          </ac:spMkLst>
        </pc:spChg>
        <pc:spChg chg="mod">
          <ac:chgData name="Christa" userId="3442f1f8-424c-433c-9385-36d98bf720c5" providerId="ADAL" clId="{C89DED7C-C018-4A13-849F-A8F14603BC15}" dt="2025-07-01T21:22:56.864" v="63" actId="14100"/>
          <ac:spMkLst>
            <pc:docMk/>
            <pc:sldMasterMk cId="3467159193" sldId="2147483666"/>
            <ac:spMk id="10" creationId="{946181CB-7913-491C-8876-3D0EA2B5E648}"/>
          </ac:spMkLst>
        </pc:spChg>
        <pc:sldLayoutChg chg="setBg">
          <pc:chgData name="Christa" userId="3442f1f8-424c-433c-9385-36d98bf720c5" providerId="ADAL" clId="{C89DED7C-C018-4A13-849F-A8F14603BC15}" dt="2025-07-01T21:22:05.851" v="56"/>
          <pc:sldLayoutMkLst>
            <pc:docMk/>
            <pc:sldMasterMk cId="3467159193" sldId="2147483666"/>
            <pc:sldLayoutMk cId="729977951" sldId="2147483667"/>
          </pc:sldLayoutMkLst>
        </pc:sldLayoutChg>
      </pc:sldMasterChg>
      <pc:sldMasterChg chg="addSp delSp modSp mod modSldLayout">
        <pc:chgData name="Christa" userId="3442f1f8-424c-433c-9385-36d98bf720c5" providerId="ADAL" clId="{C89DED7C-C018-4A13-849F-A8F14603BC15}" dt="2025-07-02T16:22:49.951" v="123" actId="478"/>
        <pc:sldMasterMkLst>
          <pc:docMk/>
          <pc:sldMasterMk cId="3457974918" sldId="2147483670"/>
        </pc:sldMasterMkLst>
        <pc:spChg chg="mod">
          <ac:chgData name="Christa" userId="3442f1f8-424c-433c-9385-36d98bf720c5" providerId="ADAL" clId="{C89DED7C-C018-4A13-849F-A8F14603BC15}" dt="2025-07-02T16:03:12.916" v="89" actId="207"/>
          <ac:spMkLst>
            <pc:docMk/>
            <pc:sldMasterMk cId="3457974918" sldId="2147483670"/>
            <ac:spMk id="7" creationId="{E2A439ED-A85D-450F-8164-16AD6C4B9145}"/>
          </ac:spMkLst>
        </pc:spChg>
        <pc:spChg chg="mod">
          <ac:chgData name="Christa" userId="3442f1f8-424c-433c-9385-36d98bf720c5" providerId="ADAL" clId="{C89DED7C-C018-4A13-849F-A8F14603BC15}" dt="2025-07-02T16:03:24.766" v="90" actId="207"/>
          <ac:spMkLst>
            <pc:docMk/>
            <pc:sldMasterMk cId="3457974918" sldId="2147483670"/>
            <ac:spMk id="8" creationId="{F7982AF0-9FA7-4DAC-B1F8-C6D3622D1CEC}"/>
          </ac:spMkLst>
        </pc:spChg>
        <pc:spChg chg="mod">
          <ac:chgData name="Christa" userId="3442f1f8-424c-433c-9385-36d98bf720c5" providerId="ADAL" clId="{C89DED7C-C018-4A13-849F-A8F14603BC15}" dt="2025-07-01T21:21:40.050" v="54" actId="14100"/>
          <ac:spMkLst>
            <pc:docMk/>
            <pc:sldMasterMk cId="3457974918" sldId="2147483670"/>
            <ac:spMk id="9" creationId="{D5D89865-DFD1-4A5A-BFE0-6EEF0A7F3DD4}"/>
          </ac:spMkLst>
        </pc:spChg>
        <pc:spChg chg="mod">
          <ac:chgData name="Christa" userId="3442f1f8-424c-433c-9385-36d98bf720c5" providerId="ADAL" clId="{C89DED7C-C018-4A13-849F-A8F14603BC15}" dt="2025-07-01T21:20:40.350" v="24" actId="2085"/>
          <ac:spMkLst>
            <pc:docMk/>
            <pc:sldMasterMk cId="3457974918" sldId="2147483670"/>
            <ac:spMk id="10" creationId="{946181CB-7913-491C-8876-3D0EA2B5E648}"/>
          </ac:spMkLst>
        </pc:spChg>
        <pc:spChg chg="mod">
          <ac:chgData name="Christa" userId="3442f1f8-424c-433c-9385-36d98bf720c5" providerId="ADAL" clId="{C89DED7C-C018-4A13-849F-A8F14603BC15}" dt="2025-07-02T16:22:32.328" v="120" actId="207"/>
          <ac:spMkLst>
            <pc:docMk/>
            <pc:sldMasterMk cId="3457974918" sldId="2147483670"/>
            <ac:spMk id="13" creationId="{F5A5D57C-4461-4189-B9B5-1AFE6A535ED4}"/>
          </ac:spMkLst>
        </pc:spChg>
        <pc:spChg chg="mod">
          <ac:chgData name="Christa" userId="3442f1f8-424c-433c-9385-36d98bf720c5" providerId="ADAL" clId="{C89DED7C-C018-4A13-849F-A8F14603BC15}" dt="2025-07-02T16:22:41.715" v="121" actId="207"/>
          <ac:spMkLst>
            <pc:docMk/>
            <pc:sldMasterMk cId="3457974918" sldId="2147483670"/>
            <ac:spMk id="15" creationId="{5B0362F5-29B7-478D-8285-E1AF0101F14D}"/>
          </ac:spMkLst>
        </pc:spChg>
        <pc:picChg chg="add del mod">
          <ac:chgData name="Christa" userId="3442f1f8-424c-433c-9385-36d98bf720c5" providerId="ADAL" clId="{C89DED7C-C018-4A13-849F-A8F14603BC15}" dt="2025-07-02T16:08:47.329" v="106" actId="478"/>
          <ac:picMkLst>
            <pc:docMk/>
            <pc:sldMasterMk cId="3457974918" sldId="2147483670"/>
            <ac:picMk id="3" creationId="{52E78C51-CDAD-6975-B650-AA122F72ABDA}"/>
          </ac:picMkLst>
        </pc:picChg>
        <pc:picChg chg="add del">
          <ac:chgData name="Christa" userId="3442f1f8-424c-433c-9385-36d98bf720c5" providerId="ADAL" clId="{C89DED7C-C018-4A13-849F-A8F14603BC15}" dt="2025-07-02T16:22:49.951" v="123" actId="478"/>
          <ac:picMkLst>
            <pc:docMk/>
            <pc:sldMasterMk cId="3457974918" sldId="2147483670"/>
            <ac:picMk id="5" creationId="{4BAF3939-DF6C-F9A5-28E3-5B750448E890}"/>
          </ac:picMkLst>
        </pc:picChg>
        <pc:picChg chg="add del mod">
          <ac:chgData name="Christa" userId="3442f1f8-424c-433c-9385-36d98bf720c5" providerId="ADAL" clId="{C89DED7C-C018-4A13-849F-A8F14603BC15}" dt="2025-07-02T16:22:44.595" v="122" actId="478"/>
          <ac:picMkLst>
            <pc:docMk/>
            <pc:sldMasterMk cId="3457974918" sldId="2147483670"/>
            <ac:picMk id="1026" creationId="{C68BE690-62DC-FA3E-7ADA-5665BDDFA3C5}"/>
          </ac:picMkLst>
        </pc:picChg>
        <pc:sldLayoutChg chg="addSp delSp setBg">
          <pc:chgData name="Christa" userId="3442f1f8-424c-433c-9385-36d98bf720c5" providerId="ADAL" clId="{C89DED7C-C018-4A13-849F-A8F14603BC15}" dt="2025-07-02T16:15:22.529" v="108" actId="21"/>
          <pc:sldLayoutMkLst>
            <pc:docMk/>
            <pc:sldMasterMk cId="3457974918" sldId="2147483670"/>
            <pc:sldLayoutMk cId="2709937560" sldId="2147483671"/>
          </pc:sldLayoutMkLst>
          <pc:picChg chg="add del">
            <ac:chgData name="Christa" userId="3442f1f8-424c-433c-9385-36d98bf720c5" providerId="ADAL" clId="{C89DED7C-C018-4A13-849F-A8F14603BC15}" dt="2025-07-02T16:15:22.529" v="108" actId="21"/>
            <ac:picMkLst>
              <pc:docMk/>
              <pc:sldMasterMk cId="3457974918" sldId="2147483670"/>
              <pc:sldLayoutMk cId="2709937560" sldId="2147483671"/>
              <ac:picMk id="1026" creationId="{C68BE690-62DC-FA3E-7ADA-5665BDDFA3C5}"/>
            </ac:picMkLst>
          </pc:picChg>
        </pc:sldLayoutChg>
      </pc:sldMasterChg>
      <pc:sldMasterChg chg="modSp add mod addSldLayout modSldLayout">
        <pc:chgData name="Christa" userId="3442f1f8-424c-433c-9385-36d98bf720c5" providerId="ADAL" clId="{C89DED7C-C018-4A13-849F-A8F14603BC15}" dt="2025-07-02T16:41:38.676" v="128" actId="207"/>
        <pc:sldMasterMkLst>
          <pc:docMk/>
          <pc:sldMasterMk cId="2951104829" sldId="2147483672"/>
        </pc:sldMasterMkLst>
        <pc:spChg chg="mod">
          <ac:chgData name="Christa" userId="3442f1f8-424c-433c-9385-36d98bf720c5" providerId="ADAL" clId="{C89DED7C-C018-4A13-849F-A8F14603BC15}" dt="2025-07-02T16:41:38.676" v="128" actId="207"/>
          <ac:spMkLst>
            <pc:docMk/>
            <pc:sldMasterMk cId="2951104829" sldId="2147483672"/>
            <ac:spMk id="12" creationId="{2D4C5F85-2B76-4210-8DA5-8B3A5990DFC8}"/>
          </ac:spMkLst>
        </pc:spChg>
        <pc:spChg chg="mod">
          <ac:chgData name="Christa" userId="3442f1f8-424c-433c-9385-36d98bf720c5" providerId="ADAL" clId="{C89DED7C-C018-4A13-849F-A8F14603BC15}" dt="2025-07-02T16:41:34.372" v="127" actId="207"/>
          <ac:spMkLst>
            <pc:docMk/>
            <pc:sldMasterMk cId="2951104829" sldId="2147483672"/>
            <ac:spMk id="13" creationId="{F5A5D57C-4461-4189-B9B5-1AFE6A535ED4}"/>
          </ac:spMkLst>
        </pc:spChg>
        <pc:sldLayoutChg chg="add mod replId">
          <pc:chgData name="Christa" userId="3442f1f8-424c-433c-9385-36d98bf720c5" providerId="ADAL" clId="{C89DED7C-C018-4A13-849F-A8F14603BC15}" dt="2025-07-02T16:41:21.189" v="126" actId="2890"/>
          <pc:sldLayoutMkLst>
            <pc:docMk/>
            <pc:sldMasterMk cId="2951104829" sldId="2147483672"/>
            <pc:sldLayoutMk cId="3447205062" sldId="2147483673"/>
          </pc:sldLayoutMkLst>
        </pc:sldLayoutChg>
      </pc:sldMasterChg>
      <pc:sldMasterChg chg="modSp add mod addSldLayout modSldLayout">
        <pc:chgData name="Christa" userId="3442f1f8-424c-433c-9385-36d98bf720c5" providerId="ADAL" clId="{C89DED7C-C018-4A13-849F-A8F14603BC15}" dt="2025-07-02T16:43:43.436" v="141" actId="207"/>
        <pc:sldMasterMkLst>
          <pc:docMk/>
          <pc:sldMasterMk cId="1613931649" sldId="2147483674"/>
        </pc:sldMasterMkLst>
        <pc:spChg chg="mod">
          <ac:chgData name="Christa" userId="3442f1f8-424c-433c-9385-36d98bf720c5" providerId="ADAL" clId="{C89DED7C-C018-4A13-849F-A8F14603BC15}" dt="2025-07-02T16:43:31.776" v="138" actId="207"/>
          <ac:spMkLst>
            <pc:docMk/>
            <pc:sldMasterMk cId="1613931649" sldId="2147483674"/>
            <ac:spMk id="7" creationId="{E2A439ED-A85D-450F-8164-16AD6C4B9145}"/>
          </ac:spMkLst>
        </pc:spChg>
        <pc:spChg chg="mod">
          <ac:chgData name="Christa" userId="3442f1f8-424c-433c-9385-36d98bf720c5" providerId="ADAL" clId="{C89DED7C-C018-4A13-849F-A8F14603BC15}" dt="2025-07-02T16:43:37.212" v="139" actId="207"/>
          <ac:spMkLst>
            <pc:docMk/>
            <pc:sldMasterMk cId="1613931649" sldId="2147483674"/>
            <ac:spMk id="8" creationId="{F7982AF0-9FA7-4DAC-B1F8-C6D3622D1CEC}"/>
          </ac:spMkLst>
        </pc:spChg>
        <pc:spChg chg="mod">
          <ac:chgData name="Christa" userId="3442f1f8-424c-433c-9385-36d98bf720c5" providerId="ADAL" clId="{C89DED7C-C018-4A13-849F-A8F14603BC15}" dt="2025-07-02T16:43:40.749" v="140" actId="207"/>
          <ac:spMkLst>
            <pc:docMk/>
            <pc:sldMasterMk cId="1613931649" sldId="2147483674"/>
            <ac:spMk id="12" creationId="{2D4C5F85-2B76-4210-8DA5-8B3A5990DFC8}"/>
          </ac:spMkLst>
        </pc:spChg>
        <pc:spChg chg="mod">
          <ac:chgData name="Christa" userId="3442f1f8-424c-433c-9385-36d98bf720c5" providerId="ADAL" clId="{C89DED7C-C018-4A13-849F-A8F14603BC15}" dt="2025-07-02T16:43:43.436" v="141" actId="207"/>
          <ac:spMkLst>
            <pc:docMk/>
            <pc:sldMasterMk cId="1613931649" sldId="2147483674"/>
            <ac:spMk id="13" creationId="{F5A5D57C-4461-4189-B9B5-1AFE6A535ED4}"/>
          </ac:spMkLst>
        </pc:spChg>
        <pc:sldLayoutChg chg="add mod replId">
          <pc:chgData name="Christa" userId="3442f1f8-424c-433c-9385-36d98bf720c5" providerId="ADAL" clId="{C89DED7C-C018-4A13-849F-A8F14603BC15}" dt="2025-07-02T16:43:19.542" v="137" actId="2890"/>
          <pc:sldLayoutMkLst>
            <pc:docMk/>
            <pc:sldMasterMk cId="1613931649" sldId="2147483674"/>
            <pc:sldLayoutMk cId="1926000250" sldId="214748367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69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C-47A6-ABC2-5AFAD85D2E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928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C-47A6-ABC2-5AFAD85D2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69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7-457A-A1F7-E88612B3D8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928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7-457A-A1F7-E88612B3D8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69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7-457A-A1F7-E88612B3D8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C36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7-457A-A1F7-E88612B3D8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rgbClr val="092869"/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rgbClr val="092869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rgbClr val="092869"/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rgbClr val="092869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rgbClr val="5C3633"/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2B292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rgbClr val="5C3633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375209" y="114674"/>
          <a:ext cx="4979110" cy="4979110"/>
        </a:xfrm>
        <a:prstGeom prst="circularArrow">
          <a:avLst>
            <a:gd name="adj1" fmla="val 5544"/>
            <a:gd name="adj2" fmla="val 330680"/>
            <a:gd name="adj3" fmla="val 14272604"/>
            <a:gd name="adj4" fmla="val 17090525"/>
            <a:gd name="adj5" fmla="val 5757"/>
          </a:avLst>
        </a:prstGeom>
        <a:solidFill>
          <a:srgbClr val="0928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957527" y="704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015157" y="58334"/>
        <a:ext cx="1699214" cy="1065300"/>
      </dsp:txXfrm>
    </dsp:sp>
    <dsp:sp modelId="{ECA4B28D-FB73-41A0-8E83-FCE202FAD9E6}">
      <dsp:nvSpPr>
        <dsp:cNvPr id="0" name=""/>
        <dsp:cNvSpPr/>
      </dsp:nvSpPr>
      <dsp:spPr>
        <a:xfrm>
          <a:off x="5976894" y="1467860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6034524" y="1525490"/>
        <a:ext cx="1699214" cy="1065300"/>
      </dsp:txXfrm>
    </dsp:sp>
    <dsp:sp modelId="{C339F04C-A5BB-4A64-B845-1BAFD920C4F8}">
      <dsp:nvSpPr>
        <dsp:cNvPr id="0" name=""/>
        <dsp:cNvSpPr/>
      </dsp:nvSpPr>
      <dsp:spPr>
        <a:xfrm>
          <a:off x="5205565" y="3841768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263195" y="3899398"/>
        <a:ext cx="1699214" cy="1065300"/>
      </dsp:txXfrm>
    </dsp:sp>
    <dsp:sp modelId="{6A22A8DF-822F-46D4-A73A-55EA8D5F57E4}">
      <dsp:nvSpPr>
        <dsp:cNvPr id="0" name=""/>
        <dsp:cNvSpPr/>
      </dsp:nvSpPr>
      <dsp:spPr>
        <a:xfrm>
          <a:off x="2709490" y="3841768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767120" y="3899398"/>
        <a:ext cx="1699214" cy="1065300"/>
      </dsp:txXfrm>
    </dsp:sp>
    <dsp:sp modelId="{99ACF6CE-DB46-474D-A730-6FAD5DC58135}">
      <dsp:nvSpPr>
        <dsp:cNvPr id="0" name=""/>
        <dsp:cNvSpPr/>
      </dsp:nvSpPr>
      <dsp:spPr>
        <a:xfrm>
          <a:off x="1938160" y="1467860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995790" y="1525490"/>
        <a:ext cx="1699214" cy="1065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2400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00" y="2059600"/>
        <a:ext cx="3735154" cy="2059600"/>
      </dsp:txXfrm>
    </dsp:sp>
    <dsp:sp modelId="{0CF4B1AF-AF0C-44FC-98E6-064B87316151}">
      <dsp:nvSpPr>
        <dsp:cNvPr id="0" name=""/>
        <dsp:cNvSpPr/>
      </dsp:nvSpPr>
      <dsp:spPr>
        <a:xfrm>
          <a:off x="960321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3849609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849609" y="2059600"/>
        <a:ext cx="3735154" cy="2059600"/>
      </dsp:txXfrm>
    </dsp:sp>
    <dsp:sp modelId="{0F7C8B89-0D5B-48D3-B74D-859029732D1A}">
      <dsp:nvSpPr>
        <dsp:cNvPr id="0" name=""/>
        <dsp:cNvSpPr/>
      </dsp:nvSpPr>
      <dsp:spPr>
        <a:xfrm>
          <a:off x="4807530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7696818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7696818" y="2059600"/>
        <a:ext cx="3735154" cy="2059600"/>
      </dsp:txXfrm>
    </dsp:sp>
    <dsp:sp modelId="{45DB1B15-E6D6-4EC1-B558-E1ED6A6A0D35}">
      <dsp:nvSpPr>
        <dsp:cNvPr id="0" name=""/>
        <dsp:cNvSpPr/>
      </dsp:nvSpPr>
      <dsp:spPr>
        <a:xfrm>
          <a:off x="8654739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457374" y="4119201"/>
          <a:ext cx="10519624" cy="772350"/>
        </a:xfrm>
        <a:prstGeom prst="leftRightArrow">
          <a:avLst/>
        </a:prstGeom>
        <a:solidFill>
          <a:srgbClr val="0928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375209" y="114674"/>
          <a:ext cx="4979110" cy="4979110"/>
        </a:xfrm>
        <a:prstGeom prst="circularArrow">
          <a:avLst>
            <a:gd name="adj1" fmla="val 5544"/>
            <a:gd name="adj2" fmla="val 330680"/>
            <a:gd name="adj3" fmla="val 14272604"/>
            <a:gd name="adj4" fmla="val 17090525"/>
            <a:gd name="adj5" fmla="val 5757"/>
          </a:avLst>
        </a:prstGeom>
        <a:solidFill>
          <a:srgbClr val="0928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957527" y="704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015157" y="58334"/>
        <a:ext cx="1699214" cy="1065300"/>
      </dsp:txXfrm>
    </dsp:sp>
    <dsp:sp modelId="{ECA4B28D-FB73-41A0-8E83-FCE202FAD9E6}">
      <dsp:nvSpPr>
        <dsp:cNvPr id="0" name=""/>
        <dsp:cNvSpPr/>
      </dsp:nvSpPr>
      <dsp:spPr>
        <a:xfrm>
          <a:off x="5976894" y="1467860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6034524" y="1525490"/>
        <a:ext cx="1699214" cy="1065300"/>
      </dsp:txXfrm>
    </dsp:sp>
    <dsp:sp modelId="{C339F04C-A5BB-4A64-B845-1BAFD920C4F8}">
      <dsp:nvSpPr>
        <dsp:cNvPr id="0" name=""/>
        <dsp:cNvSpPr/>
      </dsp:nvSpPr>
      <dsp:spPr>
        <a:xfrm>
          <a:off x="5205565" y="3841768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263195" y="3899398"/>
        <a:ext cx="1699214" cy="1065300"/>
      </dsp:txXfrm>
    </dsp:sp>
    <dsp:sp modelId="{6A22A8DF-822F-46D4-A73A-55EA8D5F57E4}">
      <dsp:nvSpPr>
        <dsp:cNvPr id="0" name=""/>
        <dsp:cNvSpPr/>
      </dsp:nvSpPr>
      <dsp:spPr>
        <a:xfrm>
          <a:off x="2709490" y="3841768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767120" y="3899398"/>
        <a:ext cx="1699214" cy="1065300"/>
      </dsp:txXfrm>
    </dsp:sp>
    <dsp:sp modelId="{99ACF6CE-DB46-474D-A730-6FAD5DC58135}">
      <dsp:nvSpPr>
        <dsp:cNvPr id="0" name=""/>
        <dsp:cNvSpPr/>
      </dsp:nvSpPr>
      <dsp:spPr>
        <a:xfrm>
          <a:off x="1938160" y="1467860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995790" y="1525490"/>
        <a:ext cx="1699214" cy="1065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2400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00" y="2059600"/>
        <a:ext cx="3735154" cy="2059600"/>
      </dsp:txXfrm>
    </dsp:sp>
    <dsp:sp modelId="{0CF4B1AF-AF0C-44FC-98E6-064B87316151}">
      <dsp:nvSpPr>
        <dsp:cNvPr id="0" name=""/>
        <dsp:cNvSpPr/>
      </dsp:nvSpPr>
      <dsp:spPr>
        <a:xfrm>
          <a:off x="960321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3849609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849609" y="2059600"/>
        <a:ext cx="3735154" cy="2059600"/>
      </dsp:txXfrm>
    </dsp:sp>
    <dsp:sp modelId="{0F7C8B89-0D5B-48D3-B74D-859029732D1A}">
      <dsp:nvSpPr>
        <dsp:cNvPr id="0" name=""/>
        <dsp:cNvSpPr/>
      </dsp:nvSpPr>
      <dsp:spPr>
        <a:xfrm>
          <a:off x="4807530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7696818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7696818" y="2059600"/>
        <a:ext cx="3735154" cy="2059600"/>
      </dsp:txXfrm>
    </dsp:sp>
    <dsp:sp modelId="{45DB1B15-E6D6-4EC1-B558-E1ED6A6A0D35}">
      <dsp:nvSpPr>
        <dsp:cNvPr id="0" name=""/>
        <dsp:cNvSpPr/>
      </dsp:nvSpPr>
      <dsp:spPr>
        <a:xfrm>
          <a:off x="8654739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457374" y="4119201"/>
          <a:ext cx="10519624" cy="772350"/>
        </a:xfrm>
        <a:prstGeom prst="leftRightArrow">
          <a:avLst/>
        </a:prstGeom>
        <a:solidFill>
          <a:srgbClr val="0928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375209" y="114674"/>
          <a:ext cx="4979110" cy="4979110"/>
        </a:xfrm>
        <a:prstGeom prst="circularArrow">
          <a:avLst>
            <a:gd name="adj1" fmla="val 5544"/>
            <a:gd name="adj2" fmla="val 330680"/>
            <a:gd name="adj3" fmla="val 14272604"/>
            <a:gd name="adj4" fmla="val 17090525"/>
            <a:gd name="adj5" fmla="val 5757"/>
          </a:avLst>
        </a:prstGeom>
        <a:solidFill>
          <a:srgbClr val="5C36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957527" y="704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015157" y="58334"/>
        <a:ext cx="1699214" cy="1065300"/>
      </dsp:txXfrm>
    </dsp:sp>
    <dsp:sp modelId="{ECA4B28D-FB73-41A0-8E83-FCE202FAD9E6}">
      <dsp:nvSpPr>
        <dsp:cNvPr id="0" name=""/>
        <dsp:cNvSpPr/>
      </dsp:nvSpPr>
      <dsp:spPr>
        <a:xfrm>
          <a:off x="5976894" y="1467860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6034524" y="1525490"/>
        <a:ext cx="1699214" cy="1065300"/>
      </dsp:txXfrm>
    </dsp:sp>
    <dsp:sp modelId="{C339F04C-A5BB-4A64-B845-1BAFD920C4F8}">
      <dsp:nvSpPr>
        <dsp:cNvPr id="0" name=""/>
        <dsp:cNvSpPr/>
      </dsp:nvSpPr>
      <dsp:spPr>
        <a:xfrm>
          <a:off x="5205565" y="3841768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263195" y="3899398"/>
        <a:ext cx="1699214" cy="1065300"/>
      </dsp:txXfrm>
    </dsp:sp>
    <dsp:sp modelId="{6A22A8DF-822F-46D4-A73A-55EA8D5F57E4}">
      <dsp:nvSpPr>
        <dsp:cNvPr id="0" name=""/>
        <dsp:cNvSpPr/>
      </dsp:nvSpPr>
      <dsp:spPr>
        <a:xfrm>
          <a:off x="2709490" y="3841768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767120" y="3899398"/>
        <a:ext cx="1699214" cy="1065300"/>
      </dsp:txXfrm>
    </dsp:sp>
    <dsp:sp modelId="{99ACF6CE-DB46-474D-A730-6FAD5DC58135}">
      <dsp:nvSpPr>
        <dsp:cNvPr id="0" name=""/>
        <dsp:cNvSpPr/>
      </dsp:nvSpPr>
      <dsp:spPr>
        <a:xfrm>
          <a:off x="1938160" y="1467860"/>
          <a:ext cx="1814474" cy="1180560"/>
        </a:xfrm>
        <a:prstGeom prst="roundRect">
          <a:avLst/>
        </a:prstGeom>
        <a:solidFill>
          <a:srgbClr val="2B29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995790" y="1525490"/>
        <a:ext cx="1699214" cy="1065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2400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00" y="2059600"/>
        <a:ext cx="3735154" cy="2059600"/>
      </dsp:txXfrm>
    </dsp:sp>
    <dsp:sp modelId="{0CF4B1AF-AF0C-44FC-98E6-064B87316151}">
      <dsp:nvSpPr>
        <dsp:cNvPr id="0" name=""/>
        <dsp:cNvSpPr/>
      </dsp:nvSpPr>
      <dsp:spPr>
        <a:xfrm>
          <a:off x="960321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3849609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849609" y="2059600"/>
        <a:ext cx="3735154" cy="2059600"/>
      </dsp:txXfrm>
    </dsp:sp>
    <dsp:sp modelId="{0F7C8B89-0D5B-48D3-B74D-859029732D1A}">
      <dsp:nvSpPr>
        <dsp:cNvPr id="0" name=""/>
        <dsp:cNvSpPr/>
      </dsp:nvSpPr>
      <dsp:spPr>
        <a:xfrm>
          <a:off x="4807530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7696818" y="0"/>
          <a:ext cx="3735154" cy="5149001"/>
        </a:xfrm>
        <a:prstGeom prst="roundRect">
          <a:avLst>
            <a:gd name="adj" fmla="val 10000"/>
          </a:avLst>
        </a:prstGeom>
        <a:solidFill>
          <a:srgbClr val="6A69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7696818" y="2059600"/>
        <a:ext cx="3735154" cy="2059600"/>
      </dsp:txXfrm>
    </dsp:sp>
    <dsp:sp modelId="{45DB1B15-E6D6-4EC1-B558-E1ED6A6A0D35}">
      <dsp:nvSpPr>
        <dsp:cNvPr id="0" name=""/>
        <dsp:cNvSpPr/>
      </dsp:nvSpPr>
      <dsp:spPr>
        <a:xfrm>
          <a:off x="8654739" y="1256986"/>
          <a:ext cx="1714617" cy="171461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457374" y="4119201"/>
          <a:ext cx="10519624" cy="772350"/>
        </a:xfrm>
        <a:prstGeom prst="leftRightArrow">
          <a:avLst/>
        </a:prstGeom>
        <a:solidFill>
          <a:srgbClr val="5C363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2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7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3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8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0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0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enigraphics.com/fileprep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genigraphics.com/fileprep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genigraphics.com/fileprep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genigraphics.com/fileprep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genigraphics.com/fileprep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genigraphics.com/fileprep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algn="ctr"/>
            <a:endParaRPr lang="en-US" sz="99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-1" y="10303834"/>
            <a:ext cx="17062704" cy="1588126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endParaRPr lang="en-US" sz="99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5110B-5249-4028-839F-C2434A8CEB21}"/>
              </a:ext>
            </a:extLst>
          </p:cNvPr>
          <p:cNvSpPr/>
          <p:nvPr userDrawn="1"/>
        </p:nvSpPr>
        <p:spPr>
          <a:xfrm>
            <a:off x="34143696" y="10474043"/>
            <a:ext cx="17062704" cy="157110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9819422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17C2EC-5038-4189-ABC1-8F58270BC908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16" name="Instructions">
              <a:extLst>
                <a:ext uri="{FF2B5EF4-FFF2-40B4-BE49-F238E27FC236}">
                  <a16:creationId xmlns:a16="http://schemas.microsoft.com/office/drawing/2014/main" id="{92C6E426-1DD2-416D-AC55-69A32AD54077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9D3F4F-1BEC-4CFA-AE59-1F056773B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E102E-72D9-4A97-852C-452095C2CD43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15" name="Instructions">
              <a:extLst>
                <a:ext uri="{FF2B5EF4-FFF2-40B4-BE49-F238E27FC236}">
                  <a16:creationId xmlns:a16="http://schemas.microsoft.com/office/drawing/2014/main" id="{E2926F8A-3766-4C03-9F72-D59D3A1DD6DD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</a:t>
              </a: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template was designed for 36” high by 64” wide posters and any other posters with a 9:16 aspect ratio.  The dimensions are 31.5”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high </a:t>
              </a: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2C23B17-7355-4C95-B2C1-96A2F6CE9022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B6BF48E-544D-4A7B-A644-4278E7EDBA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2" name="Arrow: Down 1">
                <a:extLst>
                  <a:ext uri="{FF2B5EF4-FFF2-40B4-BE49-F238E27FC236}">
                    <a16:creationId xmlns:a16="http://schemas.microsoft.com/office/drawing/2014/main" id="{9CA4D960-11B4-4079-9FB8-01FE589B1C69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185103"/>
            <a:ext cx="51206400" cy="2618510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</p:spTree>
    <p:extLst>
      <p:ext uri="{BB962C8B-B14F-4D97-AF65-F5344CB8AC3E}">
        <p14:creationId xmlns:p14="http://schemas.microsoft.com/office/powerpoint/2010/main" val="302364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16781469" y="10497312"/>
            <a:ext cx="34238175" cy="15711053"/>
          </a:xfrm>
          <a:prstGeom prst="rect">
            <a:avLst/>
          </a:prstGeom>
          <a:solidFill>
            <a:srgbClr val="EFEFEF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endParaRPr lang="en-US" sz="99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6181CB-7913-491C-8876-3D0EA2B5E648}"/>
              </a:ext>
            </a:extLst>
          </p:cNvPr>
          <p:cNvSpPr/>
          <p:nvPr userDrawn="1"/>
        </p:nvSpPr>
        <p:spPr>
          <a:xfrm>
            <a:off x="186756" y="10499210"/>
            <a:ext cx="16442566" cy="15711053"/>
          </a:xfrm>
          <a:prstGeom prst="rect">
            <a:avLst/>
          </a:prstGeom>
          <a:solidFill>
            <a:schemeClr val="tx2">
              <a:lumMod val="10000"/>
              <a:lumOff val="90000"/>
              <a:alpha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endParaRPr lang="en-US" sz="99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437489"/>
            <a:ext cx="51206400" cy="2366123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206207603"/>
            <a:ext cx="51206400" cy="654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0362F5-29B7-478D-8285-E1AF0101F14D}"/>
              </a:ext>
            </a:extLst>
          </p:cNvPr>
          <p:cNvSpPr/>
          <p:nvPr userDrawn="1"/>
        </p:nvSpPr>
        <p:spPr>
          <a:xfrm>
            <a:off x="0" y="9592182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EE4A-6609-4324-BFE0-ECFFDCC149D7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31" name="Instructions">
              <a:extLst>
                <a:ext uri="{FF2B5EF4-FFF2-40B4-BE49-F238E27FC236}">
                  <a16:creationId xmlns:a16="http://schemas.microsoft.com/office/drawing/2014/main" id="{69B5B1A1-C582-4C14-B6D4-EAC82AD51884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2B0B60-3B61-4464-85AB-94654227164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220136-AEA5-4603-A9C0-D828C05E5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491FC44-13B4-42BF-9F56-9FA3E03E38C6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D7F1DC-6F7D-48DF-AC51-A609F8EF5A17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6" name="Instructions">
              <a:extLst>
                <a:ext uri="{FF2B5EF4-FFF2-40B4-BE49-F238E27FC236}">
                  <a16:creationId xmlns:a16="http://schemas.microsoft.com/office/drawing/2014/main" id="{A64FA48B-403F-45CE-A40E-64593745F068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531F78-AC8C-4765-92DD-8F190E51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15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17350592" y="10486624"/>
            <a:ext cx="33669053" cy="15711053"/>
          </a:xfrm>
          <a:prstGeom prst="rect">
            <a:avLst/>
          </a:prstGeom>
          <a:solidFill>
            <a:schemeClr val="tx2">
              <a:lumMod val="10000"/>
              <a:lumOff val="90000"/>
              <a:alpha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6181CB-7913-491C-8876-3D0EA2B5E648}"/>
              </a:ext>
            </a:extLst>
          </p:cNvPr>
          <p:cNvSpPr/>
          <p:nvPr userDrawn="1"/>
        </p:nvSpPr>
        <p:spPr>
          <a:xfrm>
            <a:off x="186755" y="10499210"/>
            <a:ext cx="16874835" cy="15711053"/>
          </a:xfrm>
          <a:prstGeom prst="rect">
            <a:avLst/>
          </a:prstGeom>
          <a:solidFill>
            <a:schemeClr val="tx2">
              <a:lumMod val="10000"/>
              <a:lumOff val="90000"/>
              <a:alpha val="7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endParaRPr lang="en-US" sz="99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437489"/>
            <a:ext cx="51206400" cy="2366123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206207603"/>
            <a:ext cx="51206400" cy="654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C5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0362F5-29B7-478D-8285-E1AF0101F14D}"/>
              </a:ext>
            </a:extLst>
          </p:cNvPr>
          <p:cNvSpPr/>
          <p:nvPr userDrawn="1"/>
        </p:nvSpPr>
        <p:spPr>
          <a:xfrm>
            <a:off x="0" y="9592182"/>
            <a:ext cx="51206400" cy="654629"/>
          </a:xfrm>
          <a:prstGeom prst="rect">
            <a:avLst/>
          </a:prstGeom>
          <a:solidFill>
            <a:srgbClr val="C5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EE4A-6609-4324-BFE0-ECFFDCC149D7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31" name="Instructions">
              <a:extLst>
                <a:ext uri="{FF2B5EF4-FFF2-40B4-BE49-F238E27FC236}">
                  <a16:creationId xmlns:a16="http://schemas.microsoft.com/office/drawing/2014/main" id="{69B5B1A1-C582-4C14-B6D4-EAC82AD51884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check the specific poster requirements with your conference organizer to </a:t>
              </a:r>
              <a:r>
                <a:rPr lang="en-US" sz="3315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2B0B60-3B61-4464-85AB-94654227164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220136-AEA5-4603-A9C0-D828C05E5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491FC44-13B4-42BF-9F56-9FA3E03E38C6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D7F1DC-6F7D-48DF-AC51-A609F8EF5A17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6" name="Instructions">
              <a:extLst>
                <a:ext uri="{FF2B5EF4-FFF2-40B4-BE49-F238E27FC236}">
                  <a16:creationId xmlns:a16="http://schemas.microsoft.com/office/drawing/2014/main" id="{A64FA48B-403F-45CE-A40E-64593745F068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531F78-AC8C-4765-92DD-8F190E51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97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185103"/>
            <a:ext cx="51206400" cy="2618510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48499" y="10474043"/>
            <a:ext cx="51157904" cy="157110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9819422"/>
            <a:ext cx="51206400" cy="654629"/>
          </a:xfrm>
          <a:prstGeom prst="rect">
            <a:avLst/>
          </a:prstGeom>
          <a:solidFill>
            <a:srgbClr val="6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480E1EA-11DC-40C2-B7E8-8A81ABFD4ABA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29" name="Instructions">
              <a:extLst>
                <a:ext uri="{FF2B5EF4-FFF2-40B4-BE49-F238E27FC236}">
                  <a16:creationId xmlns:a16="http://schemas.microsoft.com/office/drawing/2014/main" id="{F14415E5-B32A-43F6-9A90-6CBB2B3AD40A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check the specific poster requirements with your conference organizer to 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C1B6B9-5B90-484A-B440-0C4EEA4EA52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A9B0E59-81B9-4E18-AB42-AA7FB37F24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A4E8DC8E-A6F7-4CC1-B427-634771A99CB0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FA6C09-AF42-444E-8657-29092D4C6DA9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4" name="Instructions">
              <a:extLst>
                <a:ext uri="{FF2B5EF4-FFF2-40B4-BE49-F238E27FC236}">
                  <a16:creationId xmlns:a16="http://schemas.microsoft.com/office/drawing/2014/main" id="{1A54338A-B2AC-431E-B435-72DA7FE26781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63E40A-D4E1-46B5-82C2-0F2559465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94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185103"/>
            <a:ext cx="51206400" cy="2618510"/>
          </a:xfrm>
          <a:prstGeom prst="rect">
            <a:avLst/>
          </a:prstGeom>
          <a:solidFill>
            <a:srgbClr val="09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48499" y="10474043"/>
            <a:ext cx="51157904" cy="157110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9819422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6A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480E1EA-11DC-40C2-B7E8-8A81ABFD4ABA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29" name="Instructions">
              <a:extLst>
                <a:ext uri="{FF2B5EF4-FFF2-40B4-BE49-F238E27FC236}">
                  <a16:creationId xmlns:a16="http://schemas.microsoft.com/office/drawing/2014/main" id="{F14415E5-B32A-43F6-9A90-6CBB2B3AD40A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check the specific poster requirements with your conference organizer to 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C1B6B9-5B90-484A-B440-0C4EEA4EA52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A9B0E59-81B9-4E18-AB42-AA7FB37F24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A4E8DC8E-A6F7-4CC1-B427-634771A99CB0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FA6C09-AF42-444E-8657-29092D4C6DA9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4" name="Instructions">
              <a:extLst>
                <a:ext uri="{FF2B5EF4-FFF2-40B4-BE49-F238E27FC236}">
                  <a16:creationId xmlns:a16="http://schemas.microsoft.com/office/drawing/2014/main" id="{1A54338A-B2AC-431E-B435-72DA7FE26781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63E40A-D4E1-46B5-82C2-0F2559465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10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439ED-A85D-450F-8164-16AD6C4B9145}"/>
              </a:ext>
            </a:extLst>
          </p:cNvPr>
          <p:cNvSpPr/>
          <p:nvPr userDrawn="1"/>
        </p:nvSpPr>
        <p:spPr>
          <a:xfrm>
            <a:off x="0" y="0"/>
            <a:ext cx="51206400" cy="3273138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82AF0-9FA7-4DAC-B1F8-C6D3622D1CEC}"/>
              </a:ext>
            </a:extLst>
          </p:cNvPr>
          <p:cNvSpPr/>
          <p:nvPr userDrawn="1"/>
        </p:nvSpPr>
        <p:spPr>
          <a:xfrm>
            <a:off x="0" y="26185103"/>
            <a:ext cx="51206400" cy="2618510"/>
          </a:xfrm>
          <a:prstGeom prst="rect">
            <a:avLst/>
          </a:prstGeom>
          <a:solidFill>
            <a:srgbClr val="5C3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89865-DFD1-4A5A-BFE0-6EEF0A7F3DD4}"/>
              </a:ext>
            </a:extLst>
          </p:cNvPr>
          <p:cNvSpPr/>
          <p:nvPr userDrawn="1"/>
        </p:nvSpPr>
        <p:spPr>
          <a:xfrm>
            <a:off x="48499" y="10474043"/>
            <a:ext cx="51157904" cy="157110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C5F85-2B76-4210-8DA5-8B3A5990DFC8}"/>
              </a:ext>
            </a:extLst>
          </p:cNvPr>
          <p:cNvSpPr/>
          <p:nvPr userDrawn="1"/>
        </p:nvSpPr>
        <p:spPr>
          <a:xfrm>
            <a:off x="0" y="9819422"/>
            <a:ext cx="51206400" cy="654629"/>
          </a:xfrm>
          <a:prstGeom prst="rect">
            <a:avLst/>
          </a:prstGeom>
          <a:solidFill>
            <a:srgbClr val="C5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5D57C-4461-4189-B9B5-1AFE6A535ED4}"/>
              </a:ext>
            </a:extLst>
          </p:cNvPr>
          <p:cNvSpPr/>
          <p:nvPr userDrawn="1"/>
        </p:nvSpPr>
        <p:spPr>
          <a:xfrm>
            <a:off x="0" y="3273151"/>
            <a:ext cx="51206400" cy="654629"/>
          </a:xfrm>
          <a:prstGeom prst="rect">
            <a:avLst/>
          </a:prstGeom>
          <a:solidFill>
            <a:srgbClr val="C5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8E1038-1929-4DEB-AD20-AAF240553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" y="28585399"/>
            <a:ext cx="6742192" cy="13310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480E1EA-11DC-40C2-B7E8-8A81ABFD4ABA}"/>
              </a:ext>
            </a:extLst>
          </p:cNvPr>
          <p:cNvGrpSpPr/>
          <p:nvPr userDrawn="1"/>
        </p:nvGrpSpPr>
        <p:grpSpPr>
          <a:xfrm>
            <a:off x="-8427720" y="0"/>
            <a:ext cx="7894320" cy="28803600"/>
            <a:chOff x="-5417820" y="0"/>
            <a:chExt cx="5074920" cy="19202400"/>
          </a:xfrm>
        </p:grpSpPr>
        <p:sp>
          <p:nvSpPr>
            <p:cNvPr id="29" name="Instructions">
              <a:extLst>
                <a:ext uri="{FF2B5EF4-FFF2-40B4-BE49-F238E27FC236}">
                  <a16:creationId xmlns:a16="http://schemas.microsoft.com/office/drawing/2014/main" id="{F14415E5-B32A-43F6-9A90-6CBB2B3AD40A}"/>
                </a:ext>
              </a:extLst>
            </p:cNvPr>
            <p:cNvSpPr/>
            <p:nvPr userDrawn="1"/>
          </p:nvSpPr>
          <p:spPr>
            <a:xfrm>
              <a:off x="-5417820" y="0"/>
              <a:ext cx="5074920" cy="1920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148" tIns="77148" rIns="77148" bIns="77148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Poster Print Size:</a:t>
              </a:r>
              <a:endParaRPr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This poster template was designed for 36” high by 64” wide posters and any other posters with a 9:16 aspect ratio.  The dimensions are 31.5” high by 56” wide.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Always check the specific poster requirements with your conference organizer to confirm that you are within the size allowed.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Multiple Layouts and Colors: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Use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Layout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dropdown to choose between one, two, or three content sections.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Charts &amp; Tables: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For clear resolution, do not paste charts, tables and graphs into your PowerPoint with a simple paste or as an image.  Instead use Paste Special: Use Destination Theme or Use Source Formatting. For more instruction, please go to  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 dirty="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Image</a:t>
              </a:r>
              <a:r>
                <a:rPr lang="en-US" sz="4860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Quality</a:t>
              </a:r>
              <a:r>
                <a:rPr lang="en-US" sz="486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You can place digital photos or logo art in your poster file by selecting the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Insert, Picture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command, or by using standard copy &amp; paste. For best results, all graphic elements should be at least </a:t>
              </a:r>
              <a:r>
                <a:rPr lang="en-US" sz="3315" b="1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150-200 pixels per inch in their final printed size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. For instance, a 1600 x 1200 pixel</a:t>
              </a:r>
              <a:r>
                <a:rPr lang="en-US" sz="3315" baseline="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 photo will usually look fine up to </a:t>
              </a: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8“-10” wide on your printed poster.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To preview the print quality of images, select a magnification of 100% when previewing your poster. This will give you a good idea of what it will look like in print. </a:t>
              </a:r>
            </a:p>
            <a:p>
              <a:pPr lvl="0" algn="ctr">
                <a:spcBef>
                  <a:spcPts val="0"/>
                </a:spcBef>
                <a:spcAft>
                  <a:spcPts val="1214"/>
                </a:spcAft>
              </a:pPr>
              <a:b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rgbClr val="7F7F7F"/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C1B6B9-5B90-484A-B440-0C4EEA4EA52E}"/>
                </a:ext>
              </a:extLst>
            </p:cNvPr>
            <p:cNvGrpSpPr/>
            <p:nvPr userDrawn="1"/>
          </p:nvGrpSpPr>
          <p:grpSpPr>
            <a:xfrm>
              <a:off x="-5280660" y="5981339"/>
              <a:ext cx="4800600" cy="2480694"/>
              <a:chOff x="-12046792" y="16603579"/>
              <a:chExt cx="10473836" cy="519764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A9B0E59-81B9-4E18-AB42-AA7FB37F24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12046792" y="17228826"/>
                <a:ext cx="10473836" cy="457239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A4E8DC8E-A6F7-4CC1-B427-634771A99CB0}"/>
                  </a:ext>
                </a:extLst>
              </p:cNvPr>
              <p:cNvSpPr/>
              <p:nvPr userDrawn="1"/>
            </p:nvSpPr>
            <p:spPr>
              <a:xfrm>
                <a:off x="-3801979" y="16603579"/>
                <a:ext cx="818147" cy="1732547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93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FA6C09-AF42-444E-8657-29092D4C6DA9}"/>
              </a:ext>
            </a:extLst>
          </p:cNvPr>
          <p:cNvGrpSpPr/>
          <p:nvPr userDrawn="1"/>
        </p:nvGrpSpPr>
        <p:grpSpPr>
          <a:xfrm>
            <a:off x="51788299" y="0"/>
            <a:ext cx="7894320" cy="28803600"/>
            <a:chOff x="40348557" y="0"/>
            <a:chExt cx="11774579" cy="40233600"/>
          </a:xfrm>
        </p:grpSpPr>
        <p:sp>
          <p:nvSpPr>
            <p:cNvPr id="34" name="Instructions">
              <a:extLst>
                <a:ext uri="{FF2B5EF4-FFF2-40B4-BE49-F238E27FC236}">
                  <a16:creationId xmlns:a16="http://schemas.microsoft.com/office/drawing/2014/main" id="{1A54338A-B2AC-431E-B435-72DA7FE26781}"/>
                </a:ext>
              </a:extLst>
            </p:cNvPr>
            <p:cNvSpPr/>
            <p:nvPr userDrawn="1"/>
          </p:nvSpPr>
          <p:spPr>
            <a:xfrm>
              <a:off x="40348557" y="0"/>
              <a:ext cx="11774579" cy="40233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6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3315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486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For help with using our templates: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Please go to  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https://www.genigraphics.com/fileprep</a:t>
              </a:r>
              <a:r>
                <a:rPr lang="en-US" sz="3315" kern="1200">
                  <a:solidFill>
                    <a:srgbClr val="7F7F7F"/>
                  </a:solidFill>
                  <a:latin typeface="Calibri" pitchFamily="34" charset="0"/>
                  <a:ea typeface="+mn-ea"/>
                  <a:cs typeface="Calibri" panose="020F0502020204030204" pitchFamily="34" charset="0"/>
                </a:rPr>
                <a:t>. 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endParaRPr lang="en-US" sz="5400" kern="120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486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</a:t>
              </a:r>
              <a:r>
                <a:rPr lang="en-US" sz="486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Your Poster: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315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14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315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31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3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63E40A-D4E1-46B5-82C2-0F2559465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9611" y="6877879"/>
              <a:ext cx="10912471" cy="939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9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2222399" rtl="0" eaLnBrk="1" latinLnBrk="0" hangingPunct="1">
        <a:lnSpc>
          <a:spcPct val="90000"/>
        </a:lnSpc>
        <a:spcBef>
          <a:spcPct val="0"/>
        </a:spcBef>
        <a:buNone/>
        <a:defRPr sz="10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00" indent="-555600" algn="l" defTabSz="2222399" rtl="0" eaLnBrk="1" latinLnBrk="0" hangingPunct="1">
        <a:lnSpc>
          <a:spcPct val="90000"/>
        </a:lnSpc>
        <a:spcBef>
          <a:spcPts val="2430"/>
        </a:spcBef>
        <a:buFont typeface="Arial" panose="020B0604020202020204" pitchFamily="34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1pPr>
      <a:lvl2pPr marL="1666799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5832" kern="1200">
          <a:solidFill>
            <a:schemeClr val="tx1"/>
          </a:solidFill>
          <a:latin typeface="+mn-lt"/>
          <a:ea typeface="+mn-ea"/>
          <a:cs typeface="+mn-cs"/>
        </a:defRPr>
      </a:lvl2pPr>
      <a:lvl3pPr marL="2777997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8891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5000396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6111593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7222791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8333990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9445188" indent="-555600" algn="l" defTabSz="2222399" rtl="0" eaLnBrk="1" latinLnBrk="0" hangingPunct="1">
        <a:lnSpc>
          <a:spcPct val="90000"/>
        </a:lnSpc>
        <a:spcBef>
          <a:spcPts val="1214"/>
        </a:spcBef>
        <a:buFont typeface="Arial" panose="020B0604020202020204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1pPr>
      <a:lvl2pPr marL="111120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2pPr>
      <a:lvl3pPr marL="2222399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3pPr>
      <a:lvl4pPr marL="3333597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4447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55994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6671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778393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889590" algn="l" defTabSz="2222399" rtl="0" eaLnBrk="1" latinLnBrk="0" hangingPunct="1"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81435-7CEF-59FC-4433-79545A745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243CFC-AA2A-5852-E049-B91A5C5909C1}"/>
              </a:ext>
            </a:extLst>
          </p:cNvPr>
          <p:cNvSpPr txBox="1">
            <a:spLocks/>
          </p:cNvSpPr>
          <p:nvPr/>
        </p:nvSpPr>
        <p:spPr>
          <a:xfrm>
            <a:off x="914400" y="4323433"/>
            <a:ext cx="49377600" cy="5002856"/>
          </a:xfrm>
          <a:prstGeom prst="rect">
            <a:avLst/>
          </a:prstGeom>
          <a:noFill/>
        </p:spPr>
        <p:txBody>
          <a:bodyPr lIns="504998" tIns="504998" rIns="504998" bIns="504998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3838" b="1" dirty="0">
                <a:solidFill>
                  <a:srgbClr val="0C0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the key point or takeaway of your poster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7D20C-3DB8-F11E-3FBE-B048A7CA83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07513" y="14288"/>
            <a:ext cx="32591375" cy="1531937"/>
          </a:xfrm>
          <a:prstGeom prst="rect">
            <a:avLst/>
          </a:prstGeom>
        </p:spPr>
        <p:txBody>
          <a:bodyPr lIns="274320" tIns="274320" rIns="274320" bIns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1600" dirty="0">
                <a:solidFill>
                  <a:schemeClr val="tx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E3A08A-B790-7994-FBDD-9520C5461873}"/>
              </a:ext>
            </a:extLst>
          </p:cNvPr>
          <p:cNvSpPr txBox="1">
            <a:spLocks/>
          </p:cNvSpPr>
          <p:nvPr/>
        </p:nvSpPr>
        <p:spPr>
          <a:xfrm>
            <a:off x="18533225" y="1412325"/>
            <a:ext cx="14139951" cy="2040297"/>
          </a:xfrm>
          <a:prstGeom prst="rect">
            <a:avLst/>
          </a:prstGeom>
        </p:spPr>
        <p:txBody>
          <a:bodyPr lIns="100998" tIns="201999" rIns="100998" bIns="201999" anchor="ctr">
            <a:normAutofit fontScale="975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 Doe, MD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Yamada Hanako, MD, PhD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Juan Pérez, PhD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pPr algn="ctr">
              <a:lnSpc>
                <a:spcPct val="120000"/>
              </a:lnSpc>
            </a:pP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Affiliation, 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Center of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277CB-7F9A-DA89-3EE4-10D6108E9DC9}"/>
              </a:ext>
            </a:extLst>
          </p:cNvPr>
          <p:cNvSpPr txBox="1"/>
          <p:nvPr/>
        </p:nvSpPr>
        <p:spPr>
          <a:xfrm>
            <a:off x="914400" y="26684132"/>
            <a:ext cx="3995226" cy="1643527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2943CC-5AEC-795F-E746-768B0D29D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279906"/>
              </p:ext>
            </p:extLst>
          </p:nvPr>
        </p:nvGraphicFramePr>
        <p:xfrm>
          <a:off x="34270326" y="10732682"/>
          <a:ext cx="14217672" cy="810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2EF8B369-63D6-573A-0A85-207073974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36071"/>
              </p:ext>
            </p:extLst>
          </p:nvPr>
        </p:nvGraphicFramePr>
        <p:xfrm>
          <a:off x="36153135" y="19266315"/>
          <a:ext cx="12334868" cy="52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3717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55806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8AEF92-026B-F78A-42FB-A1F3D9D7C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86895"/>
              </p:ext>
            </p:extLst>
          </p:nvPr>
        </p:nvGraphicFramePr>
        <p:xfrm>
          <a:off x="20535917" y="12104174"/>
          <a:ext cx="9729530" cy="50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D51209-533A-9830-B4C6-00ECDC0C8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329861"/>
              </p:ext>
            </p:extLst>
          </p:nvPr>
        </p:nvGraphicFramePr>
        <p:xfrm>
          <a:off x="19683482" y="19331169"/>
          <a:ext cx="11434374" cy="514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7F65ABF-33EC-A9A5-F0A0-357C3217BAFF}"/>
              </a:ext>
            </a:extLst>
          </p:cNvPr>
          <p:cNvGrpSpPr/>
          <p:nvPr/>
        </p:nvGrpSpPr>
        <p:grpSpPr>
          <a:xfrm>
            <a:off x="914400" y="11669214"/>
            <a:ext cx="14896520" cy="13103041"/>
            <a:chOff x="387858" y="2598823"/>
            <a:chExt cx="3855896" cy="3229287"/>
          </a:xfrm>
        </p:grpSpPr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60EA956F-4709-CE69-C74D-0BBAF529913D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2598823"/>
              <a:ext cx="3855896" cy="781765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INTRODUCTION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CD522848-3088-36D0-8EBB-96C673EEE0B7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3515548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METHODS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37285FF7-CB63-4788-508D-5385A4A79D5A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4356609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RESULTS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79D8DD0B-7234-ED02-532D-6C56F50467F3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5197671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CONCLUSION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E5445E7-3EBD-EF54-0429-C90D2F2B56A2}"/>
              </a:ext>
            </a:extLst>
          </p:cNvPr>
          <p:cNvSpPr txBox="1"/>
          <p:nvPr/>
        </p:nvSpPr>
        <p:spPr>
          <a:xfrm>
            <a:off x="19683482" y="26684133"/>
            <a:ext cx="171072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7C4EE-F277-E891-728D-D1D276C587F9}"/>
              </a:ext>
            </a:extLst>
          </p:cNvPr>
          <p:cNvSpPr txBox="1"/>
          <p:nvPr/>
        </p:nvSpPr>
        <p:spPr>
          <a:xfrm>
            <a:off x="45050529" y="1106839"/>
            <a:ext cx="411480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>
                <a:solidFill>
                  <a:srgbClr val="092869"/>
                </a:solidFill>
              </a:rPr>
              <a:t>Replace with your institution’s logo</a:t>
            </a:r>
          </a:p>
        </p:txBody>
      </p:sp>
      <p:pic>
        <p:nvPicPr>
          <p:cNvPr id="4098" name="Picture 2" descr="VideoEndocrinology™ | Mary Ann Liebert, Inc., publishers">
            <a:extLst>
              <a:ext uri="{FF2B5EF4-FFF2-40B4-BE49-F238E27FC236}">
                <a16:creationId xmlns:a16="http://schemas.microsoft.com/office/drawing/2014/main" id="{A35F9ABB-FCC1-0030-5C85-D759981B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50" y="274321"/>
            <a:ext cx="2134559" cy="27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4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EFB38A5-7C02-4914-8E77-4FC65FAD1A97}"/>
              </a:ext>
            </a:extLst>
          </p:cNvPr>
          <p:cNvSpPr txBox="1">
            <a:spLocks/>
          </p:cNvSpPr>
          <p:nvPr/>
        </p:nvSpPr>
        <p:spPr>
          <a:xfrm>
            <a:off x="914400" y="4323433"/>
            <a:ext cx="49377600" cy="5002856"/>
          </a:xfrm>
          <a:prstGeom prst="rect">
            <a:avLst/>
          </a:prstGeom>
          <a:noFill/>
        </p:spPr>
        <p:txBody>
          <a:bodyPr lIns="504998" tIns="504998" rIns="504998" bIns="504998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3838" b="1" dirty="0">
                <a:solidFill>
                  <a:srgbClr val="0C0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the key point or takeaway of your poster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5F4FC-7724-4879-8ED0-A43E8415E6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07513" y="14288"/>
            <a:ext cx="32591375" cy="1531937"/>
          </a:xfrm>
          <a:prstGeom prst="rect">
            <a:avLst/>
          </a:prstGeom>
        </p:spPr>
        <p:txBody>
          <a:bodyPr lIns="274320" tIns="274320" rIns="274320" bIns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1600" dirty="0">
                <a:solidFill>
                  <a:schemeClr val="tx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64CCF-70A7-4CFC-B002-5037B24C73D0}"/>
              </a:ext>
            </a:extLst>
          </p:cNvPr>
          <p:cNvSpPr txBox="1">
            <a:spLocks/>
          </p:cNvSpPr>
          <p:nvPr/>
        </p:nvSpPr>
        <p:spPr>
          <a:xfrm>
            <a:off x="18533225" y="1412325"/>
            <a:ext cx="14139951" cy="2040297"/>
          </a:xfrm>
          <a:prstGeom prst="rect">
            <a:avLst/>
          </a:prstGeom>
        </p:spPr>
        <p:txBody>
          <a:bodyPr lIns="100998" tIns="201999" rIns="100998" bIns="201999" anchor="ctr">
            <a:normAutofit fontScale="975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 Doe, MD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Yamada Hanako, MD, PhD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Juan Pérez, PhD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pPr algn="ctr">
              <a:lnSpc>
                <a:spcPct val="120000"/>
              </a:lnSpc>
            </a:pP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Affiliation, 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Center of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87976-8D3D-4993-8B9E-CB48FE849098}"/>
              </a:ext>
            </a:extLst>
          </p:cNvPr>
          <p:cNvSpPr txBox="1"/>
          <p:nvPr/>
        </p:nvSpPr>
        <p:spPr>
          <a:xfrm>
            <a:off x="1176853" y="26720367"/>
            <a:ext cx="3995226" cy="16435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1696D0-EDFA-40C7-87E3-B9BDD9244408}"/>
              </a:ext>
            </a:extLst>
          </p:cNvPr>
          <p:cNvGrpSpPr/>
          <p:nvPr/>
        </p:nvGrpSpPr>
        <p:grpSpPr>
          <a:xfrm>
            <a:off x="914400" y="11775540"/>
            <a:ext cx="14896520" cy="13103041"/>
            <a:chOff x="387858" y="2598823"/>
            <a:chExt cx="3855896" cy="3229287"/>
          </a:xfrm>
        </p:grpSpPr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8272E1D0-BA55-4569-A8E9-7DD254490F95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2598823"/>
              <a:ext cx="3855896" cy="781765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INTRODUCTION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2AFCE546-9511-4543-B910-CBF7B4E9D22F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3515548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METHODS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AB32FF3E-4280-458B-811A-6CF8F6B3C589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4356609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RESULTS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394406D5-EA04-4BAE-BA14-6E2ADEB6DEC9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5197671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CONCLUSION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A5AA3B2-A99F-435A-8E0D-88A225B7C35E}"/>
              </a:ext>
            </a:extLst>
          </p:cNvPr>
          <p:cNvSpPr txBox="1"/>
          <p:nvPr/>
        </p:nvSpPr>
        <p:spPr>
          <a:xfrm>
            <a:off x="19756958" y="26720367"/>
            <a:ext cx="171072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2C1FF-77A1-45D7-9887-11DD347A9F32}"/>
              </a:ext>
            </a:extLst>
          </p:cNvPr>
          <p:cNvSpPr txBox="1"/>
          <p:nvPr/>
        </p:nvSpPr>
        <p:spPr>
          <a:xfrm>
            <a:off x="45050524" y="1014633"/>
            <a:ext cx="411480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>
                <a:solidFill>
                  <a:srgbClr val="092869"/>
                </a:solidFill>
              </a:rPr>
              <a:t>Replace with your institution’s logo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48EB8A-7513-9456-DB0E-D066E5E14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231777"/>
              </p:ext>
            </p:extLst>
          </p:nvPr>
        </p:nvGraphicFramePr>
        <p:xfrm>
          <a:off x="34343802" y="10768917"/>
          <a:ext cx="14217672" cy="810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B313F445-AF22-2F5C-D9BD-C7758DA65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97467"/>
              </p:ext>
            </p:extLst>
          </p:nvPr>
        </p:nvGraphicFramePr>
        <p:xfrm>
          <a:off x="36226611" y="19302550"/>
          <a:ext cx="12334868" cy="52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3717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55806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50502" marR="50502" marT="25251" marB="25251" anchor="ctr">
                    <a:solidFill>
                      <a:srgbClr val="0928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8EBBD7-17CE-6048-51D7-5F260F895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418164"/>
              </p:ext>
            </p:extLst>
          </p:nvPr>
        </p:nvGraphicFramePr>
        <p:xfrm>
          <a:off x="20609393" y="12140409"/>
          <a:ext cx="9729530" cy="50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68463A2-85F3-1D36-21C2-1867B6858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338179"/>
              </p:ext>
            </p:extLst>
          </p:nvPr>
        </p:nvGraphicFramePr>
        <p:xfrm>
          <a:off x="19756958" y="19367404"/>
          <a:ext cx="11434374" cy="514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Annual Meeting of the American Thyroid Association® 2025">
            <a:extLst>
              <a:ext uri="{FF2B5EF4-FFF2-40B4-BE49-F238E27FC236}">
                <a16:creationId xmlns:a16="http://schemas.microsoft.com/office/drawing/2014/main" id="{4CCA8FA8-49A0-1232-7FD1-0E2C6722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4" y="245675"/>
            <a:ext cx="35718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5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4B4B4-157E-26E9-AFBE-F6A12617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EA314F-0AC9-5508-D28D-68D7908FAF00}"/>
              </a:ext>
            </a:extLst>
          </p:cNvPr>
          <p:cNvSpPr txBox="1">
            <a:spLocks/>
          </p:cNvSpPr>
          <p:nvPr/>
        </p:nvSpPr>
        <p:spPr>
          <a:xfrm>
            <a:off x="914400" y="4323433"/>
            <a:ext cx="49377600" cy="5002856"/>
          </a:xfrm>
          <a:prstGeom prst="rect">
            <a:avLst/>
          </a:prstGeom>
          <a:noFill/>
        </p:spPr>
        <p:txBody>
          <a:bodyPr lIns="504998" tIns="504998" rIns="504998" bIns="504998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3838" b="1" dirty="0">
                <a:solidFill>
                  <a:srgbClr val="0C0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the key point or takeaway of your poster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1BF99-FA70-A29A-7511-F76316AFAA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07513" y="14288"/>
            <a:ext cx="32591375" cy="1531937"/>
          </a:xfrm>
          <a:prstGeom prst="rect">
            <a:avLst/>
          </a:prstGeom>
        </p:spPr>
        <p:txBody>
          <a:bodyPr lIns="274320" tIns="274320" rIns="274320" bIns="0" anchor="ctr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1600" dirty="0">
                <a:solidFill>
                  <a:schemeClr val="tx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BEB232-CA1B-D278-39A9-B4AABE7BDAC0}"/>
              </a:ext>
            </a:extLst>
          </p:cNvPr>
          <p:cNvSpPr txBox="1">
            <a:spLocks/>
          </p:cNvSpPr>
          <p:nvPr/>
        </p:nvSpPr>
        <p:spPr>
          <a:xfrm>
            <a:off x="18533225" y="1412325"/>
            <a:ext cx="14139951" cy="2040297"/>
          </a:xfrm>
          <a:prstGeom prst="rect">
            <a:avLst/>
          </a:prstGeom>
        </p:spPr>
        <p:txBody>
          <a:bodyPr lIns="100998" tIns="201999" rIns="100998" bIns="201999" anchor="ctr">
            <a:normAutofit fontScale="975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 Doe, MD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Yamada Hanako, MD, PhD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Juan Pérez, PhD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pPr algn="ctr">
              <a:lnSpc>
                <a:spcPct val="120000"/>
              </a:lnSpc>
            </a:pP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Affiliation, </a:t>
            </a:r>
            <a:r>
              <a:rPr lang="en-US" sz="396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9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Center of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B35DA-E339-FD28-6058-8E9647983A1B}"/>
              </a:ext>
            </a:extLst>
          </p:cNvPr>
          <p:cNvSpPr txBox="1"/>
          <p:nvPr/>
        </p:nvSpPr>
        <p:spPr>
          <a:xfrm>
            <a:off x="1621879" y="26808147"/>
            <a:ext cx="3995226" cy="16435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6AB023-1985-B24D-7FEE-36DD3B159767}"/>
              </a:ext>
            </a:extLst>
          </p:cNvPr>
          <p:cNvGrpSpPr/>
          <p:nvPr/>
        </p:nvGrpSpPr>
        <p:grpSpPr>
          <a:xfrm>
            <a:off x="1259962" y="11839334"/>
            <a:ext cx="14896520" cy="13103041"/>
            <a:chOff x="387858" y="2598823"/>
            <a:chExt cx="3855896" cy="3229287"/>
          </a:xfrm>
        </p:grpSpPr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28CA498A-C803-D153-5AC9-354D001BD36D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2598823"/>
              <a:ext cx="3855896" cy="781765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INTRODUCTION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EC32356E-A6A3-2FDA-DC32-177125ABD2DA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3515548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METHODS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CA13BEDF-2BB8-188F-3E25-0FFDE4419611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4356609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RESULTS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81150BAB-0346-CC2F-E427-71A2BFAB001B}"/>
                </a:ext>
              </a:extLst>
            </p:cNvPr>
            <p:cNvSpPr txBox="1">
              <a:spLocks/>
            </p:cNvSpPr>
            <p:nvPr/>
          </p:nvSpPr>
          <p:spPr>
            <a:xfrm>
              <a:off x="387858" y="5197671"/>
              <a:ext cx="3855896" cy="630439"/>
            </a:xfrm>
            <a:prstGeom prst="rect">
              <a:avLst/>
            </a:prstGeom>
          </p:spPr>
          <p:txBody>
            <a:bodyPr wrap="square" lIns="274320" tIns="50502" rIns="274320" bIns="50502" anchor="ctr">
              <a:spAutoFit/>
            </a:bodyPr>
            <a:lstStyle>
              <a:lvl1pPr algn="l" defTabSz="40233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93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95000"/>
                </a:lnSpc>
              </a:pPr>
              <a:r>
                <a:rPr lang="en-US" sz="4200" b="1" dirty="0">
                  <a:solidFill>
                    <a:schemeClr val="tx2"/>
                  </a:solidFill>
                  <a:latin typeface="+mn-lt"/>
                </a:rPr>
                <a:t>CONCLUSION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: Lorem ipsum dolor sit amet, consectetur adipiscing elit, sed do eiusmod tempor incididunt ut labore et dolore magna </a:t>
              </a:r>
              <a:r>
                <a:rPr lang="en-US" sz="4200" dirty="0" err="1">
                  <a:solidFill>
                    <a:schemeClr val="tx2"/>
                  </a:solidFill>
                  <a:latin typeface="+mn-lt"/>
                </a:rPr>
                <a:t>aliqua</a:t>
              </a:r>
              <a:r>
                <a:rPr lang="en-US" sz="4200" dirty="0">
                  <a:solidFill>
                    <a:schemeClr val="tx2"/>
                  </a:solidFill>
                  <a:latin typeface="+mn-lt"/>
                </a:rPr>
                <a:t>. Ut enim ad minim veniam, quis nostrud exercitation ullamco laboris nisi ut aliquip ex ea commodo consequat.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749595C-C402-3386-F3F9-D167AD83A18F}"/>
              </a:ext>
            </a:extLst>
          </p:cNvPr>
          <p:cNvSpPr txBox="1"/>
          <p:nvPr/>
        </p:nvSpPr>
        <p:spPr>
          <a:xfrm>
            <a:off x="19754030" y="26808147"/>
            <a:ext cx="171072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r>
              <a:rPr lang="en-US" sz="25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A3C79-35BB-AA8B-AD58-41D82B13F20E}"/>
              </a:ext>
            </a:extLst>
          </p:cNvPr>
          <p:cNvSpPr txBox="1"/>
          <p:nvPr/>
        </p:nvSpPr>
        <p:spPr>
          <a:xfrm>
            <a:off x="45050524" y="1014633"/>
            <a:ext cx="411480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>
                <a:solidFill>
                  <a:srgbClr val="6A6969"/>
                </a:solidFill>
              </a:rPr>
              <a:t>Replace with your institution’s logo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BA5B0C-B927-48ED-3BC8-89BA8C6A0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480575"/>
              </p:ext>
            </p:extLst>
          </p:nvPr>
        </p:nvGraphicFramePr>
        <p:xfrm>
          <a:off x="34343802" y="10768917"/>
          <a:ext cx="14217672" cy="810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59D68372-DD51-51F3-DC66-6A497FFBC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30592"/>
              </p:ext>
            </p:extLst>
          </p:nvPr>
        </p:nvGraphicFramePr>
        <p:xfrm>
          <a:off x="36226611" y="19302550"/>
          <a:ext cx="12334868" cy="52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3717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55806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50502" marR="50502" marT="25251" marB="25251" anchor="ctr">
                    <a:solidFill>
                      <a:srgbClr val="5C3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50502" marR="50502" marT="25251" marB="25251" anchor="ctr">
                    <a:solidFill>
                      <a:srgbClr val="5C3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50502" marR="50502" marT="25251" marB="25251" anchor="ctr">
                    <a:solidFill>
                      <a:srgbClr val="5C3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50502" marR="50502" marT="25251" marB="25251" anchor="ctr">
                    <a:solidFill>
                      <a:srgbClr val="5C3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655806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50502" marR="50502" marT="25251" marB="25251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4BAA87-52B5-4BA1-07BE-67D838BC5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454200"/>
              </p:ext>
            </p:extLst>
          </p:nvPr>
        </p:nvGraphicFramePr>
        <p:xfrm>
          <a:off x="20609393" y="12140409"/>
          <a:ext cx="9729530" cy="50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BD0D3E2-FC71-B6AB-6466-8B3CBC8DB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398085"/>
              </p:ext>
            </p:extLst>
          </p:nvPr>
        </p:nvGraphicFramePr>
        <p:xfrm>
          <a:off x="19756958" y="19367404"/>
          <a:ext cx="11434374" cy="514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 descr="A landscape with mountains and trees&#10;&#10;AI-generated content may be incorrect.">
            <a:extLst>
              <a:ext uri="{FF2B5EF4-FFF2-40B4-BE49-F238E27FC236}">
                <a16:creationId xmlns:a16="http://schemas.microsoft.com/office/drawing/2014/main" id="{37544718-857B-70DD-800D-522A38A881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0" y="26649562"/>
            <a:ext cx="7842792" cy="19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5879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ons">
  <a:themeElements>
    <a:clrScheme name="Custom 7">
      <a:dk1>
        <a:sysClr val="windowText" lastClr="000000"/>
      </a:dk1>
      <a:lt1>
        <a:sysClr val="window" lastClr="FFFFFF"/>
      </a:lt1>
      <a:dk2>
        <a:srgbClr val="521707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336699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sections">
  <a:themeElements>
    <a:clrScheme name="Custom 25">
      <a:dk1>
        <a:srgbClr val="3A3838"/>
      </a:dk1>
      <a:lt1>
        <a:sysClr val="window" lastClr="FFFFFF"/>
      </a:lt1>
      <a:dk2>
        <a:srgbClr val="2B2929"/>
      </a:dk2>
      <a:lt2>
        <a:srgbClr val="E7E6E6"/>
      </a:lt2>
      <a:accent1>
        <a:srgbClr val="2F5496"/>
      </a:accent1>
      <a:accent2>
        <a:srgbClr val="900000"/>
      </a:accent2>
      <a:accent3>
        <a:srgbClr val="600000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 sections">
  <a:themeElements>
    <a:clrScheme name="Custom 25">
      <a:dk1>
        <a:srgbClr val="3A3838"/>
      </a:dk1>
      <a:lt1>
        <a:sysClr val="window" lastClr="FFFFFF"/>
      </a:lt1>
      <a:dk2>
        <a:srgbClr val="2B2929"/>
      </a:dk2>
      <a:lt2>
        <a:srgbClr val="E7E6E6"/>
      </a:lt2>
      <a:accent1>
        <a:srgbClr val="2F5496"/>
      </a:accent1>
      <a:accent2>
        <a:srgbClr val="900000"/>
      </a:accent2>
      <a:accent3>
        <a:srgbClr val="600000"/>
      </a:accent3>
      <a:accent4>
        <a:srgbClr val="FFC000"/>
      </a:accent4>
      <a:accent5>
        <a:srgbClr val="C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 se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1 se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1 se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</TotalTime>
  <Words>708</Words>
  <Application>Microsoft Office PowerPoint</Application>
  <PresentationFormat>Custom</PresentationFormat>
  <Paragraphs>66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3 sections</vt:lpstr>
      <vt:lpstr>2 sections</vt:lpstr>
      <vt:lpstr>1_2 sections</vt:lpstr>
      <vt:lpstr>1 section</vt:lpstr>
      <vt:lpstr>1_1 section</vt:lpstr>
      <vt:lpstr>2_1 section</vt:lpstr>
      <vt:lpstr>Title Goes Here</vt:lpstr>
      <vt:lpstr>Title Goes Here</vt:lpstr>
      <vt:lpstr>Title Goes Here</vt:lpstr>
    </vt:vector>
  </TitlesOfParts>
  <Company>Genigraphics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36x56</dc:title>
  <dc:creator>JL-PC</dc:creator>
  <dc:description>Quality poster printing
www.genigraphics.com
1-800-790-4001</dc:description>
  <cp:lastModifiedBy>Christa</cp:lastModifiedBy>
  <cp:revision>110</cp:revision>
  <dcterms:created xsi:type="dcterms:W3CDTF">2019-10-25T19:49:05Z</dcterms:created>
  <dcterms:modified xsi:type="dcterms:W3CDTF">2025-07-02T16:44:01Z</dcterms:modified>
</cp:coreProperties>
</file>