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38404800"/>
  <p:notesSz cx="9290050" cy="7004050"/>
  <p:defaultTextStyle>
    <a:defPPr>
      <a:defRPr lang="en-US"/>
    </a:defPPr>
    <a:lvl1pPr marL="0" algn="l" defTabSz="3840017" rtl="0" eaLnBrk="1" latinLnBrk="0" hangingPunct="1">
      <a:defRPr sz="7500" kern="1200">
        <a:solidFill>
          <a:schemeClr val="tx1"/>
        </a:solidFill>
        <a:latin typeface="+mn-lt"/>
        <a:ea typeface="+mn-ea"/>
        <a:cs typeface="+mn-cs"/>
      </a:defRPr>
    </a:lvl1pPr>
    <a:lvl2pPr marL="1920009" algn="l" defTabSz="3840017" rtl="0" eaLnBrk="1" latinLnBrk="0" hangingPunct="1">
      <a:defRPr sz="7500" kern="1200">
        <a:solidFill>
          <a:schemeClr val="tx1"/>
        </a:solidFill>
        <a:latin typeface="+mn-lt"/>
        <a:ea typeface="+mn-ea"/>
        <a:cs typeface="+mn-cs"/>
      </a:defRPr>
    </a:lvl2pPr>
    <a:lvl3pPr marL="3840017" algn="l" defTabSz="3840017" rtl="0" eaLnBrk="1" latinLnBrk="0" hangingPunct="1">
      <a:defRPr sz="7500" kern="1200">
        <a:solidFill>
          <a:schemeClr val="tx1"/>
        </a:solidFill>
        <a:latin typeface="+mn-lt"/>
        <a:ea typeface="+mn-ea"/>
        <a:cs typeface="+mn-cs"/>
      </a:defRPr>
    </a:lvl3pPr>
    <a:lvl4pPr marL="5760027" algn="l" defTabSz="3840017" rtl="0" eaLnBrk="1" latinLnBrk="0" hangingPunct="1">
      <a:defRPr sz="7500" kern="1200">
        <a:solidFill>
          <a:schemeClr val="tx1"/>
        </a:solidFill>
        <a:latin typeface="+mn-lt"/>
        <a:ea typeface="+mn-ea"/>
        <a:cs typeface="+mn-cs"/>
      </a:defRPr>
    </a:lvl4pPr>
    <a:lvl5pPr marL="7680036" algn="l" defTabSz="3840017" rtl="0" eaLnBrk="1" latinLnBrk="0" hangingPunct="1">
      <a:defRPr sz="7500" kern="1200">
        <a:solidFill>
          <a:schemeClr val="tx1"/>
        </a:solidFill>
        <a:latin typeface="+mn-lt"/>
        <a:ea typeface="+mn-ea"/>
        <a:cs typeface="+mn-cs"/>
      </a:defRPr>
    </a:lvl5pPr>
    <a:lvl6pPr marL="9600044" algn="l" defTabSz="3840017" rtl="0" eaLnBrk="1" latinLnBrk="0" hangingPunct="1">
      <a:defRPr sz="7500" kern="1200">
        <a:solidFill>
          <a:schemeClr val="tx1"/>
        </a:solidFill>
        <a:latin typeface="+mn-lt"/>
        <a:ea typeface="+mn-ea"/>
        <a:cs typeface="+mn-cs"/>
      </a:defRPr>
    </a:lvl6pPr>
    <a:lvl7pPr marL="11520053" algn="l" defTabSz="3840017" rtl="0" eaLnBrk="1" latinLnBrk="0" hangingPunct="1">
      <a:defRPr sz="7500" kern="1200">
        <a:solidFill>
          <a:schemeClr val="tx1"/>
        </a:solidFill>
        <a:latin typeface="+mn-lt"/>
        <a:ea typeface="+mn-ea"/>
        <a:cs typeface="+mn-cs"/>
      </a:defRPr>
    </a:lvl7pPr>
    <a:lvl8pPr marL="13440063" algn="l" defTabSz="3840017" rtl="0" eaLnBrk="1" latinLnBrk="0" hangingPunct="1">
      <a:defRPr sz="7500" kern="1200">
        <a:solidFill>
          <a:schemeClr val="tx1"/>
        </a:solidFill>
        <a:latin typeface="+mn-lt"/>
        <a:ea typeface="+mn-ea"/>
        <a:cs typeface="+mn-cs"/>
      </a:defRPr>
    </a:lvl8pPr>
    <a:lvl9pPr marL="15360072" algn="l" defTabSz="3840017" rtl="0" eaLnBrk="1" latinLnBrk="0" hangingPunct="1">
      <a:defRPr sz="7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3BBB39-C97E-41B1-818E-91C03D900FA3}" v="23" dt="2022-12-14T12:48:42.231"/>
    <p1510:client id="{75340D01-3B95-4505-9BF1-3F96633D9FD1}" v="1" dt="2022-12-13T22:30:18.722"/>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7001" autoAdjust="0"/>
    <p:restoredTop sz="94676" autoAdjust="0"/>
  </p:normalViewPr>
  <p:slideViewPr>
    <p:cSldViewPr>
      <p:cViewPr varScale="1">
        <p:scale>
          <a:sx n="17" d="100"/>
          <a:sy n="17" d="100"/>
        </p:scale>
        <p:origin x="2050" y="-62"/>
      </p:cViewPr>
      <p:guideLst>
        <p:guide orient="horz" pos="12096"/>
        <p:guide pos="129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Hall" userId="b7b3d678-2595-482d-92eb-9c0e6c089a75" providerId="ADAL" clId="{443BBB39-C97E-41B1-818E-91C03D900FA3}"/>
    <pc:docChg chg="modSld modMainMaster">
      <pc:chgData name="Dillon Hall" userId="b7b3d678-2595-482d-92eb-9c0e6c089a75" providerId="ADAL" clId="{443BBB39-C97E-41B1-818E-91C03D900FA3}" dt="2022-12-14T14:35:22.940" v="52" actId="14100"/>
      <pc:docMkLst>
        <pc:docMk/>
      </pc:docMkLst>
      <pc:sldChg chg="modSp mod">
        <pc:chgData name="Dillon Hall" userId="b7b3d678-2595-482d-92eb-9c0e6c089a75" providerId="ADAL" clId="{443BBB39-C97E-41B1-818E-91C03D900FA3}" dt="2022-12-14T12:49:03.856" v="49" actId="1076"/>
        <pc:sldMkLst>
          <pc:docMk/>
          <pc:sldMk cId="2251251862" sldId="256"/>
        </pc:sldMkLst>
        <pc:spChg chg="mod">
          <ac:chgData name="Dillon Hall" userId="b7b3d678-2595-482d-92eb-9c0e6c089a75" providerId="ADAL" clId="{443BBB39-C97E-41B1-818E-91C03D900FA3}" dt="2022-12-14T12:44:09.809" v="20" actId="1076"/>
          <ac:spMkLst>
            <pc:docMk/>
            <pc:sldMk cId="2251251862" sldId="256"/>
            <ac:spMk id="4" creationId="{00000000-0000-0000-0000-000000000000}"/>
          </ac:spMkLst>
        </pc:spChg>
        <pc:spChg chg="mod">
          <ac:chgData name="Dillon Hall" userId="b7b3d678-2595-482d-92eb-9c0e6c089a75" providerId="ADAL" clId="{443BBB39-C97E-41B1-818E-91C03D900FA3}" dt="2022-12-14T12:44:13.224" v="21" actId="1076"/>
          <ac:spMkLst>
            <pc:docMk/>
            <pc:sldMk cId="2251251862" sldId="256"/>
            <ac:spMk id="5" creationId="{00000000-0000-0000-0000-000000000000}"/>
          </ac:spMkLst>
        </pc:spChg>
        <pc:spChg chg="mod">
          <ac:chgData name="Dillon Hall" userId="b7b3d678-2595-482d-92eb-9c0e6c089a75" providerId="ADAL" clId="{443BBB39-C97E-41B1-818E-91C03D900FA3}" dt="2022-12-14T12:48:20.334" v="46" actId="12788"/>
          <ac:spMkLst>
            <pc:docMk/>
            <pc:sldMk cId="2251251862" sldId="256"/>
            <ac:spMk id="10" creationId="{00000000-0000-0000-0000-000000000000}"/>
          </ac:spMkLst>
        </pc:spChg>
        <pc:spChg chg="mod">
          <ac:chgData name="Dillon Hall" userId="b7b3d678-2595-482d-92eb-9c0e6c089a75" providerId="ADAL" clId="{443BBB39-C97E-41B1-818E-91C03D900FA3}" dt="2022-12-14T12:48:20.334" v="46" actId="12788"/>
          <ac:spMkLst>
            <pc:docMk/>
            <pc:sldMk cId="2251251862" sldId="256"/>
            <ac:spMk id="11" creationId="{00000000-0000-0000-0000-000000000000}"/>
          </ac:spMkLst>
        </pc:spChg>
        <pc:spChg chg="mod">
          <ac:chgData name="Dillon Hall" userId="b7b3d678-2595-482d-92eb-9c0e6c089a75" providerId="ADAL" clId="{443BBB39-C97E-41B1-818E-91C03D900FA3}" dt="2022-12-14T12:48:42.231" v="48" actId="12788"/>
          <ac:spMkLst>
            <pc:docMk/>
            <pc:sldMk cId="2251251862" sldId="256"/>
            <ac:spMk id="12" creationId="{00000000-0000-0000-0000-000000000000}"/>
          </ac:spMkLst>
        </pc:spChg>
        <pc:spChg chg="mod">
          <ac:chgData name="Dillon Hall" userId="b7b3d678-2595-482d-92eb-9c0e6c089a75" providerId="ADAL" clId="{443BBB39-C97E-41B1-818E-91C03D900FA3}" dt="2022-12-14T12:48:29.128" v="47" actId="12788"/>
          <ac:spMkLst>
            <pc:docMk/>
            <pc:sldMk cId="2251251862" sldId="256"/>
            <ac:spMk id="13" creationId="{00000000-0000-0000-0000-000000000000}"/>
          </ac:spMkLst>
        </pc:spChg>
        <pc:spChg chg="mod">
          <ac:chgData name="Dillon Hall" userId="b7b3d678-2595-482d-92eb-9c0e6c089a75" providerId="ADAL" clId="{443BBB39-C97E-41B1-818E-91C03D900FA3}" dt="2022-12-14T12:48:42.231" v="48" actId="12788"/>
          <ac:spMkLst>
            <pc:docMk/>
            <pc:sldMk cId="2251251862" sldId="256"/>
            <ac:spMk id="14" creationId="{00000000-0000-0000-0000-000000000000}"/>
          </ac:spMkLst>
        </pc:spChg>
        <pc:spChg chg="mod">
          <ac:chgData name="Dillon Hall" userId="b7b3d678-2595-482d-92eb-9c0e6c089a75" providerId="ADAL" clId="{443BBB39-C97E-41B1-818E-91C03D900FA3}" dt="2022-12-14T12:48:29.128" v="47" actId="12788"/>
          <ac:spMkLst>
            <pc:docMk/>
            <pc:sldMk cId="2251251862" sldId="256"/>
            <ac:spMk id="15" creationId="{00000000-0000-0000-0000-000000000000}"/>
          </ac:spMkLst>
        </pc:spChg>
        <pc:spChg chg="mod">
          <ac:chgData name="Dillon Hall" userId="b7b3d678-2595-482d-92eb-9c0e6c089a75" providerId="ADAL" clId="{443BBB39-C97E-41B1-818E-91C03D900FA3}" dt="2022-12-14T12:45:03.301" v="27" actId="1076"/>
          <ac:spMkLst>
            <pc:docMk/>
            <pc:sldMk cId="2251251862" sldId="256"/>
            <ac:spMk id="24" creationId="{00000000-0000-0000-0000-000000000000}"/>
          </ac:spMkLst>
        </pc:spChg>
        <pc:spChg chg="mod">
          <ac:chgData name="Dillon Hall" userId="b7b3d678-2595-482d-92eb-9c0e6c089a75" providerId="ADAL" clId="{443BBB39-C97E-41B1-818E-91C03D900FA3}" dt="2022-12-14T12:44:58.368" v="26" actId="1076"/>
          <ac:spMkLst>
            <pc:docMk/>
            <pc:sldMk cId="2251251862" sldId="256"/>
            <ac:spMk id="25" creationId="{00000000-0000-0000-0000-000000000000}"/>
          </ac:spMkLst>
        </pc:spChg>
        <pc:spChg chg="mod">
          <ac:chgData name="Dillon Hall" userId="b7b3d678-2595-482d-92eb-9c0e6c089a75" providerId="ADAL" clId="{443BBB39-C97E-41B1-818E-91C03D900FA3}" dt="2022-12-14T12:44:52.204" v="25" actId="1076"/>
          <ac:spMkLst>
            <pc:docMk/>
            <pc:sldMk cId="2251251862" sldId="256"/>
            <ac:spMk id="26" creationId="{00000000-0000-0000-0000-000000000000}"/>
          </ac:spMkLst>
        </pc:spChg>
        <pc:spChg chg="mod">
          <ac:chgData name="Dillon Hall" userId="b7b3d678-2595-482d-92eb-9c0e6c089a75" providerId="ADAL" clId="{443BBB39-C97E-41B1-818E-91C03D900FA3}" dt="2022-12-14T12:44:48.663" v="24" actId="1076"/>
          <ac:spMkLst>
            <pc:docMk/>
            <pc:sldMk cId="2251251862" sldId="256"/>
            <ac:spMk id="27" creationId="{00000000-0000-0000-0000-000000000000}"/>
          </ac:spMkLst>
        </pc:spChg>
        <pc:spChg chg="mod">
          <ac:chgData name="Dillon Hall" userId="b7b3d678-2595-482d-92eb-9c0e6c089a75" providerId="ADAL" clId="{443BBB39-C97E-41B1-818E-91C03D900FA3}" dt="2022-12-14T12:44:21.252" v="22" actId="1076"/>
          <ac:spMkLst>
            <pc:docMk/>
            <pc:sldMk cId="2251251862" sldId="256"/>
            <ac:spMk id="30" creationId="{00000000-0000-0000-0000-000000000000}"/>
          </ac:spMkLst>
        </pc:spChg>
        <pc:spChg chg="mod">
          <ac:chgData name="Dillon Hall" userId="b7b3d678-2595-482d-92eb-9c0e6c089a75" providerId="ADAL" clId="{443BBB39-C97E-41B1-818E-91C03D900FA3}" dt="2022-12-14T12:44:36.736" v="23" actId="1076"/>
          <ac:spMkLst>
            <pc:docMk/>
            <pc:sldMk cId="2251251862" sldId="256"/>
            <ac:spMk id="31" creationId="{00000000-0000-0000-0000-000000000000}"/>
          </ac:spMkLst>
        </pc:spChg>
        <pc:spChg chg="mod">
          <ac:chgData name="Dillon Hall" userId="b7b3d678-2595-482d-92eb-9c0e6c089a75" providerId="ADAL" clId="{443BBB39-C97E-41B1-818E-91C03D900FA3}" dt="2022-12-14T12:49:03.856" v="49" actId="1076"/>
          <ac:spMkLst>
            <pc:docMk/>
            <pc:sldMk cId="2251251862" sldId="256"/>
            <ac:spMk id="32" creationId="{00000000-0000-0000-0000-000000000000}"/>
          </ac:spMkLst>
        </pc:spChg>
        <pc:spChg chg="mod">
          <ac:chgData name="Dillon Hall" userId="b7b3d678-2595-482d-92eb-9c0e6c089a75" providerId="ADAL" clId="{443BBB39-C97E-41B1-818E-91C03D900FA3}" dt="2022-12-14T12:48:20.334" v="46" actId="12788"/>
          <ac:spMkLst>
            <pc:docMk/>
            <pc:sldMk cId="2251251862" sldId="256"/>
            <ac:spMk id="33" creationId="{00000000-0000-0000-0000-000000000000}"/>
          </ac:spMkLst>
        </pc:spChg>
        <pc:spChg chg="mod">
          <ac:chgData name="Dillon Hall" userId="b7b3d678-2595-482d-92eb-9c0e6c089a75" providerId="ADAL" clId="{443BBB39-C97E-41B1-818E-91C03D900FA3}" dt="2022-12-14T12:48:29.128" v="47" actId="12788"/>
          <ac:spMkLst>
            <pc:docMk/>
            <pc:sldMk cId="2251251862" sldId="256"/>
            <ac:spMk id="34" creationId="{00000000-0000-0000-0000-000000000000}"/>
          </ac:spMkLst>
        </pc:spChg>
        <pc:spChg chg="mod">
          <ac:chgData name="Dillon Hall" userId="b7b3d678-2595-482d-92eb-9c0e6c089a75" providerId="ADAL" clId="{443BBB39-C97E-41B1-818E-91C03D900FA3}" dt="2022-12-14T12:48:42.231" v="48" actId="12788"/>
          <ac:spMkLst>
            <pc:docMk/>
            <pc:sldMk cId="2251251862" sldId="256"/>
            <ac:spMk id="35" creationId="{00000000-0000-0000-0000-000000000000}"/>
          </ac:spMkLst>
        </pc:spChg>
        <pc:spChg chg="mod">
          <ac:chgData name="Dillon Hall" userId="b7b3d678-2595-482d-92eb-9c0e6c089a75" providerId="ADAL" clId="{443BBB39-C97E-41B1-818E-91C03D900FA3}" dt="2022-12-14T12:48:42.231" v="48" actId="12788"/>
          <ac:spMkLst>
            <pc:docMk/>
            <pc:sldMk cId="2251251862" sldId="256"/>
            <ac:spMk id="36" creationId="{00000000-0000-0000-0000-000000000000}"/>
          </ac:spMkLst>
        </pc:spChg>
        <pc:spChg chg="mod">
          <ac:chgData name="Dillon Hall" userId="b7b3d678-2595-482d-92eb-9c0e6c089a75" providerId="ADAL" clId="{443BBB39-C97E-41B1-818E-91C03D900FA3}" dt="2022-12-14T12:46:19.028" v="35" actId="1076"/>
          <ac:spMkLst>
            <pc:docMk/>
            <pc:sldMk cId="2251251862" sldId="256"/>
            <ac:spMk id="37" creationId="{00000000-0000-0000-0000-000000000000}"/>
          </ac:spMkLst>
        </pc:spChg>
        <pc:spChg chg="mod">
          <ac:chgData name="Dillon Hall" userId="b7b3d678-2595-482d-92eb-9c0e6c089a75" providerId="ADAL" clId="{443BBB39-C97E-41B1-818E-91C03D900FA3}" dt="2022-12-14T12:48:29.128" v="47" actId="12788"/>
          <ac:spMkLst>
            <pc:docMk/>
            <pc:sldMk cId="2251251862" sldId="256"/>
            <ac:spMk id="45" creationId="{00000000-0000-0000-0000-000000000000}"/>
          </ac:spMkLst>
        </pc:spChg>
        <pc:spChg chg="mod">
          <ac:chgData name="Dillon Hall" userId="b7b3d678-2595-482d-92eb-9c0e6c089a75" providerId="ADAL" clId="{443BBB39-C97E-41B1-818E-91C03D900FA3}" dt="2022-12-14T12:48:02.494" v="45" actId="1076"/>
          <ac:spMkLst>
            <pc:docMk/>
            <pc:sldMk cId="2251251862" sldId="256"/>
            <ac:spMk id="51" creationId="{00000000-0000-0000-0000-000000000000}"/>
          </ac:spMkLst>
        </pc:spChg>
        <pc:spChg chg="mod">
          <ac:chgData name="Dillon Hall" userId="b7b3d678-2595-482d-92eb-9c0e6c089a75" providerId="ADAL" clId="{443BBB39-C97E-41B1-818E-91C03D900FA3}" dt="2022-12-14T12:47:53.041" v="44" actId="1076"/>
          <ac:spMkLst>
            <pc:docMk/>
            <pc:sldMk cId="2251251862" sldId="256"/>
            <ac:spMk id="52" creationId="{00000000-0000-0000-0000-000000000000}"/>
          </ac:spMkLst>
        </pc:spChg>
        <pc:spChg chg="mod">
          <ac:chgData name="Dillon Hall" userId="b7b3d678-2595-482d-92eb-9c0e6c089a75" providerId="ADAL" clId="{443BBB39-C97E-41B1-818E-91C03D900FA3}" dt="2022-12-14T12:46:36.451" v="36" actId="1076"/>
          <ac:spMkLst>
            <pc:docMk/>
            <pc:sldMk cId="2251251862" sldId="256"/>
            <ac:spMk id="53" creationId="{00000000-0000-0000-0000-000000000000}"/>
          </ac:spMkLst>
        </pc:spChg>
        <pc:graphicFrameChg chg="mod">
          <ac:chgData name="Dillon Hall" userId="b7b3d678-2595-482d-92eb-9c0e6c089a75" providerId="ADAL" clId="{443BBB39-C97E-41B1-818E-91C03D900FA3}" dt="2022-12-14T12:48:42.231" v="48" actId="12788"/>
          <ac:graphicFrameMkLst>
            <pc:docMk/>
            <pc:sldMk cId="2251251862" sldId="256"/>
            <ac:graphicFrameMk id="3" creationId="{00000000-0000-0000-0000-000000000000}"/>
          </ac:graphicFrameMkLst>
        </pc:graphicFrameChg>
        <pc:graphicFrameChg chg="mod">
          <ac:chgData name="Dillon Hall" userId="b7b3d678-2595-482d-92eb-9c0e6c089a75" providerId="ADAL" clId="{443BBB39-C97E-41B1-818E-91C03D900FA3}" dt="2022-12-14T12:48:29.128" v="47" actId="12788"/>
          <ac:graphicFrameMkLst>
            <pc:docMk/>
            <pc:sldMk cId="2251251862" sldId="256"/>
            <ac:graphicFrameMk id="44" creationId="{00000000-0000-0000-0000-000000000000}"/>
          </ac:graphicFrameMkLst>
        </pc:graphicFrameChg>
        <pc:picChg chg="mod">
          <ac:chgData name="Dillon Hall" userId="b7b3d678-2595-482d-92eb-9c0e6c089a75" providerId="ADAL" clId="{443BBB39-C97E-41B1-818E-91C03D900FA3}" dt="2022-12-14T12:47:32.816" v="41" actId="1076"/>
          <ac:picMkLst>
            <pc:docMk/>
            <pc:sldMk cId="2251251862" sldId="256"/>
            <ac:picMk id="49" creationId="{00000000-0000-0000-0000-000000000000}"/>
          </ac:picMkLst>
        </pc:picChg>
        <pc:picChg chg="mod">
          <ac:chgData name="Dillon Hall" userId="b7b3d678-2595-482d-92eb-9c0e6c089a75" providerId="ADAL" clId="{443BBB39-C97E-41B1-818E-91C03D900FA3}" dt="2022-12-14T12:47:15.940" v="40" actId="1076"/>
          <ac:picMkLst>
            <pc:docMk/>
            <pc:sldMk cId="2251251862" sldId="256"/>
            <ac:picMk id="50" creationId="{00000000-0000-0000-0000-000000000000}"/>
          </ac:picMkLst>
        </pc:picChg>
      </pc:sldChg>
      <pc:sldMasterChg chg="modSldLayout">
        <pc:chgData name="Dillon Hall" userId="b7b3d678-2595-482d-92eb-9c0e6c089a75" providerId="ADAL" clId="{443BBB39-C97E-41B1-818E-91C03D900FA3}" dt="2022-12-14T14:35:22.940" v="52" actId="14100"/>
        <pc:sldMasterMkLst>
          <pc:docMk/>
          <pc:sldMasterMk cId="72322184" sldId="2147483648"/>
        </pc:sldMasterMkLst>
        <pc:sldLayoutChg chg="modSp mod">
          <pc:chgData name="Dillon Hall" userId="b7b3d678-2595-482d-92eb-9c0e6c089a75" providerId="ADAL" clId="{443BBB39-C97E-41B1-818E-91C03D900FA3}" dt="2022-12-14T14:35:22.940" v="52" actId="14100"/>
          <pc:sldLayoutMkLst>
            <pc:docMk/>
            <pc:sldMasterMk cId="72322184" sldId="2147483648"/>
            <pc:sldLayoutMk cId="3812944807" sldId="2147483649"/>
          </pc:sldLayoutMkLst>
          <pc:spChg chg="mod">
            <ac:chgData name="Dillon Hall" userId="b7b3d678-2595-482d-92eb-9c0e6c089a75" providerId="ADAL" clId="{443BBB39-C97E-41B1-818E-91C03D900FA3}" dt="2022-12-14T14:35:22.940" v="52" actId="14100"/>
            <ac:spMkLst>
              <pc:docMk/>
              <pc:sldMasterMk cId="72322184" sldId="2147483648"/>
              <pc:sldLayoutMk cId="3812944807" sldId="2147483649"/>
              <ac:spMk id="19" creationId="{00000000-0000-0000-0000-000000000000}"/>
            </ac:spMkLst>
          </pc:spChg>
          <pc:spChg chg="mod">
            <ac:chgData name="Dillon Hall" userId="b7b3d678-2595-482d-92eb-9c0e6c089a75" providerId="ADAL" clId="{443BBB39-C97E-41B1-818E-91C03D900FA3}" dt="2022-12-14T14:35:18.445" v="51" actId="14100"/>
            <ac:spMkLst>
              <pc:docMk/>
              <pc:sldMasterMk cId="72322184" sldId="2147483648"/>
              <pc:sldLayoutMk cId="3812944807" sldId="2147483649"/>
              <ac:spMk id="21"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0DF-4DCE-8D21-1D8169B213D4}"/>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0DF-4DCE-8D21-1D8169B213D4}"/>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50DF-4DCE-8D21-1D8169B213D4}"/>
            </c:ext>
          </c:extLst>
        </c:ser>
        <c:dLbls>
          <c:showLegendKey val="0"/>
          <c:showVal val="0"/>
          <c:showCatName val="0"/>
          <c:showSerName val="0"/>
          <c:showPercent val="0"/>
          <c:showBubbleSize val="0"/>
        </c:dLbls>
        <c:gapWidth val="150"/>
        <c:axId val="89393408"/>
        <c:axId val="89399296"/>
      </c:barChart>
      <c:catAx>
        <c:axId val="89393408"/>
        <c:scaling>
          <c:orientation val="minMax"/>
        </c:scaling>
        <c:delete val="0"/>
        <c:axPos val="b"/>
        <c:numFmt formatCode="General" sourceLinked="0"/>
        <c:majorTickMark val="out"/>
        <c:minorTickMark val="none"/>
        <c:tickLblPos val="nextTo"/>
        <c:crossAx val="89399296"/>
        <c:crosses val="autoZero"/>
        <c:auto val="1"/>
        <c:lblAlgn val="ctr"/>
        <c:lblOffset val="100"/>
        <c:noMultiLvlLbl val="0"/>
      </c:catAx>
      <c:valAx>
        <c:axId val="89399296"/>
        <c:scaling>
          <c:orientation val="minMax"/>
        </c:scaling>
        <c:delete val="0"/>
        <c:axPos val="l"/>
        <c:majorGridlines/>
        <c:numFmt formatCode="General" sourceLinked="1"/>
        <c:majorTickMark val="out"/>
        <c:minorTickMark val="none"/>
        <c:tickLblPos val="nextTo"/>
        <c:crossAx val="8939340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40364229" y="0"/>
            <a:ext cx="783771"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endParaRPr lang="en-US" sz="8036" dirty="0"/>
          </a:p>
        </p:txBody>
      </p:sp>
      <p:sp>
        <p:nvSpPr>
          <p:cNvPr id="16" name="Rectangle 15"/>
          <p:cNvSpPr/>
          <p:nvPr userDrawn="1"/>
        </p:nvSpPr>
        <p:spPr>
          <a:xfrm>
            <a:off x="-1" y="0"/>
            <a:ext cx="783771"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endParaRPr lang="en-US" sz="8036" dirty="0"/>
          </a:p>
        </p:txBody>
      </p:sp>
      <p:sp>
        <p:nvSpPr>
          <p:cNvPr id="17" name="Rectangle 16"/>
          <p:cNvSpPr/>
          <p:nvPr userDrawn="1"/>
        </p:nvSpPr>
        <p:spPr>
          <a:xfrm>
            <a:off x="0" y="0"/>
            <a:ext cx="41148000" cy="4800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endParaRPr lang="en-US" sz="8036" dirty="0"/>
          </a:p>
        </p:txBody>
      </p:sp>
      <p:sp>
        <p:nvSpPr>
          <p:cNvPr id="18" name="Rectangle 17"/>
          <p:cNvSpPr/>
          <p:nvPr userDrawn="1"/>
        </p:nvSpPr>
        <p:spPr>
          <a:xfrm>
            <a:off x="0" y="33604200"/>
            <a:ext cx="41148000" cy="4800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endParaRPr lang="en-US" sz="8036" dirty="0"/>
          </a:p>
        </p:txBody>
      </p:sp>
      <p:sp>
        <p:nvSpPr>
          <p:cNvPr id="19" name="Instructions"/>
          <p:cNvSpPr/>
          <p:nvPr userDrawn="1"/>
        </p:nvSpPr>
        <p:spPr>
          <a:xfrm>
            <a:off x="-12858750" y="0"/>
            <a:ext cx="12001500" cy="41224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4287" tIns="214287" rIns="214287" bIns="214287"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rgbClr val="7F7F7F"/>
                </a:solidFill>
                <a:latin typeface="Calibri" pitchFamily="34" charset="0"/>
                <a:cs typeface="Calibri" panose="020F0502020204030204" pitchFamily="34" charset="0"/>
              </a:rPr>
              <a:t>Poster Print Size:</a:t>
            </a:r>
            <a:endParaRPr sz="9000" dirty="0">
              <a:solidFill>
                <a:srgbClr val="7F7F7F"/>
              </a:solidFill>
              <a:latin typeface="Calibri" pitchFamily="34" charset="0"/>
              <a:cs typeface="Calibri" panose="020F0502020204030204" pitchFamily="34" charset="0"/>
            </a:endParaRPr>
          </a:p>
          <a:p>
            <a:pPr lvl="0">
              <a:spcBef>
                <a:spcPts val="0"/>
              </a:spcBef>
              <a:spcAft>
                <a:spcPts val="2250"/>
              </a:spcAft>
            </a:pPr>
            <a:r>
              <a:rPr lang="en-US" sz="6107" dirty="0">
                <a:solidFill>
                  <a:srgbClr val="7F7F7F"/>
                </a:solidFill>
                <a:latin typeface="Calibri" pitchFamily="34" charset="0"/>
                <a:cs typeface="Calibri" panose="020F0502020204030204" pitchFamily="34" charset="0"/>
              </a:rPr>
              <a:t>This poster template is 42” high by 45” wide. It can be used to print any poster with a 1:1 aspect ratio.</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Placeholders</a:t>
            </a:r>
            <a:r>
              <a:rPr sz="9000" dirty="0">
                <a:solidFill>
                  <a:srgbClr val="7F7F7F"/>
                </a:solidFill>
                <a:latin typeface="Calibri" pitchFamily="34" charset="0"/>
                <a:cs typeface="Calibri" panose="020F0502020204030204" pitchFamily="34" charset="0"/>
              </a:rPr>
              <a:t>:</a:t>
            </a:r>
          </a:p>
          <a:p>
            <a:pPr lvl="0">
              <a:spcBef>
                <a:spcPts val="0"/>
              </a:spcBef>
              <a:spcAft>
                <a:spcPts val="2250"/>
              </a:spcAft>
            </a:pPr>
            <a:r>
              <a:rPr sz="6107" dirty="0">
                <a:solidFill>
                  <a:srgbClr val="7F7F7F"/>
                </a:solidFill>
                <a:latin typeface="Calibri" pitchFamily="34" charset="0"/>
                <a:cs typeface="Calibri" panose="020F0502020204030204" pitchFamily="34" charset="0"/>
              </a:rPr>
              <a:t>The </a:t>
            </a:r>
            <a:r>
              <a:rPr lang="en-US" sz="6107" dirty="0">
                <a:solidFill>
                  <a:srgbClr val="7F7F7F"/>
                </a:solidFill>
                <a:latin typeface="Calibri" pitchFamily="34" charset="0"/>
                <a:cs typeface="Calibri" panose="020F0502020204030204" pitchFamily="34" charset="0"/>
              </a:rPr>
              <a:t>various elements included</a:t>
            </a:r>
            <a:r>
              <a:rPr sz="6107" dirty="0">
                <a:solidFill>
                  <a:srgbClr val="7F7F7F"/>
                </a:solidFill>
                <a:latin typeface="Calibri" pitchFamily="34" charset="0"/>
                <a:cs typeface="Calibri" panose="020F0502020204030204" pitchFamily="34" charset="0"/>
              </a:rPr>
              <a:t> in this </a:t>
            </a:r>
            <a:r>
              <a:rPr lang="en-US" sz="6107" dirty="0">
                <a:solidFill>
                  <a:srgbClr val="7F7F7F"/>
                </a:solidFill>
                <a:latin typeface="Calibri" pitchFamily="34" charset="0"/>
                <a:cs typeface="Calibri" panose="020F0502020204030204" pitchFamily="34" charset="0"/>
              </a:rPr>
              <a:t>poster are ones</a:t>
            </a:r>
            <a:r>
              <a:rPr lang="en-US" sz="6107" baseline="0" dirty="0">
                <a:solidFill>
                  <a:srgbClr val="7F7F7F"/>
                </a:solidFill>
                <a:latin typeface="Calibri" pitchFamily="34" charset="0"/>
                <a:cs typeface="Calibri" panose="020F0502020204030204" pitchFamily="34" charset="0"/>
              </a:rPr>
              <a:t> we often see in medical, research, and scientific posters.</a:t>
            </a:r>
            <a:r>
              <a:rPr sz="6107" dirty="0">
                <a:solidFill>
                  <a:srgbClr val="7F7F7F"/>
                </a:solidFill>
                <a:latin typeface="Calibri" pitchFamily="34" charset="0"/>
                <a:cs typeface="Calibri" panose="020F0502020204030204" pitchFamily="34" charset="0"/>
              </a:rPr>
              <a:t> </a:t>
            </a:r>
            <a:r>
              <a:rPr lang="en-US" sz="6107" dirty="0">
                <a:solidFill>
                  <a:srgbClr val="7F7F7F"/>
                </a:solidFill>
                <a:latin typeface="Calibri" pitchFamily="34" charset="0"/>
                <a:cs typeface="Calibri" panose="020F0502020204030204" pitchFamily="34" charset="0"/>
              </a:rPr>
              <a:t>Feel</a:t>
            </a:r>
            <a:r>
              <a:rPr lang="en-US" sz="6107"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Image</a:t>
            </a:r>
            <a:r>
              <a:rPr lang="en-US" sz="9000" baseline="0" dirty="0">
                <a:solidFill>
                  <a:srgbClr val="7F7F7F"/>
                </a:solidFill>
                <a:latin typeface="Calibri" pitchFamily="34" charset="0"/>
                <a:cs typeface="Calibri" panose="020F0502020204030204" pitchFamily="34" charset="0"/>
              </a:rPr>
              <a:t> Quality</a:t>
            </a:r>
            <a:r>
              <a:rPr lang="en-US" sz="9000" dirty="0">
                <a:solidFill>
                  <a:srgbClr val="7F7F7F"/>
                </a:solidFill>
                <a:latin typeface="Calibri" pitchFamily="34" charset="0"/>
                <a:cs typeface="Calibri" panose="020F0502020204030204" pitchFamily="34" charset="0"/>
              </a:rPr>
              <a:t>:</a:t>
            </a:r>
          </a:p>
          <a:p>
            <a:pPr lvl="0">
              <a:spcBef>
                <a:spcPts val="0"/>
              </a:spcBef>
              <a:spcAft>
                <a:spcPts val="2250"/>
              </a:spcAft>
            </a:pPr>
            <a:r>
              <a:rPr lang="en-US" sz="6107" dirty="0">
                <a:solidFill>
                  <a:srgbClr val="7F7F7F"/>
                </a:solidFill>
                <a:latin typeface="Calibri" pitchFamily="34" charset="0"/>
                <a:cs typeface="Calibri" panose="020F0502020204030204" pitchFamily="34" charset="0"/>
              </a:rPr>
              <a:t>You can place digital photos or logo art in your poster file by selecting the </a:t>
            </a:r>
            <a:r>
              <a:rPr lang="en-US" sz="6107" b="1" dirty="0">
                <a:solidFill>
                  <a:srgbClr val="7F7F7F"/>
                </a:solidFill>
                <a:latin typeface="Calibri" pitchFamily="34" charset="0"/>
                <a:cs typeface="Calibri" panose="020F0502020204030204" pitchFamily="34" charset="0"/>
              </a:rPr>
              <a:t>Insert, Picture</a:t>
            </a:r>
            <a:r>
              <a:rPr lang="en-US" sz="6107"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107" b="1" dirty="0">
                <a:solidFill>
                  <a:srgbClr val="7F7F7F"/>
                </a:solidFill>
                <a:latin typeface="Calibri" pitchFamily="34" charset="0"/>
                <a:cs typeface="Calibri" panose="020F0502020204030204" pitchFamily="34" charset="0"/>
              </a:rPr>
              <a:t>150-200 pixels per inch in their final printed size</a:t>
            </a:r>
            <a:r>
              <a:rPr lang="en-US" sz="6107" dirty="0">
                <a:solidFill>
                  <a:srgbClr val="7F7F7F"/>
                </a:solidFill>
                <a:latin typeface="Calibri" pitchFamily="34" charset="0"/>
                <a:cs typeface="Calibri" panose="020F0502020204030204" pitchFamily="34" charset="0"/>
              </a:rPr>
              <a:t>. For instance, a 1600 x 1200 pixel</a:t>
            </a:r>
            <a:r>
              <a:rPr lang="en-US" sz="6107" baseline="0" dirty="0">
                <a:solidFill>
                  <a:srgbClr val="7F7F7F"/>
                </a:solidFill>
                <a:latin typeface="Calibri" pitchFamily="34" charset="0"/>
                <a:cs typeface="Calibri" panose="020F0502020204030204" pitchFamily="34" charset="0"/>
              </a:rPr>
              <a:t> photo will usually look fine up to </a:t>
            </a:r>
            <a:r>
              <a:rPr lang="en-US" sz="6107" dirty="0">
                <a:solidFill>
                  <a:srgbClr val="7F7F7F"/>
                </a:solidFill>
                <a:latin typeface="Calibri" pitchFamily="34" charset="0"/>
                <a:cs typeface="Calibri" panose="020F0502020204030204" pitchFamily="34" charset="0"/>
              </a:rPr>
              <a:t>8“-10” wide on your printed poster.</a:t>
            </a:r>
          </a:p>
          <a:p>
            <a:pPr lvl="0">
              <a:spcBef>
                <a:spcPts val="0"/>
              </a:spcBef>
              <a:spcAft>
                <a:spcPts val="2250"/>
              </a:spcAft>
            </a:pPr>
            <a:r>
              <a:rPr lang="en-US" sz="6107"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50"/>
              </a:spcAft>
            </a:pPr>
            <a:r>
              <a:rPr lang="en-US" sz="6107"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50"/>
              </a:spcAft>
            </a:pPr>
            <a:br>
              <a:rPr lang="en-US" sz="4500" dirty="0">
                <a:solidFill>
                  <a:srgbClr val="7F7F7F"/>
                </a:solidFill>
                <a:latin typeface="Calibri" pitchFamily="34" charset="0"/>
                <a:cs typeface="Calibri" panose="020F0502020204030204" pitchFamily="34" charset="0"/>
              </a:rPr>
            </a:br>
            <a:r>
              <a:rPr lang="en-US" sz="45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42005250" y="0"/>
            <a:ext cx="12001500" cy="41224200"/>
            <a:chOff x="33832800" y="0"/>
            <a:chExt cx="12801600" cy="47113371"/>
          </a:xfrm>
        </p:grpSpPr>
        <p:sp>
          <p:nvSpPr>
            <p:cNvPr id="21" name="Instructions"/>
            <p:cNvSpPr/>
            <p:nvPr userDrawn="1"/>
          </p:nvSpPr>
          <p:spPr>
            <a:xfrm>
              <a:off x="33832800" y="0"/>
              <a:ext cx="12801600" cy="4711337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Change</a:t>
              </a:r>
              <a:r>
                <a:rPr lang="en-US" sz="9000" baseline="0" dirty="0">
                  <a:solidFill>
                    <a:schemeClr val="bg1">
                      <a:lumMod val="50000"/>
                    </a:schemeClr>
                  </a:solidFill>
                  <a:latin typeface="Calibri" pitchFamily="34" charset="0"/>
                  <a:cs typeface="Calibri" panose="020F0502020204030204" pitchFamily="34" charset="0"/>
                </a:rPr>
                <a:t> Color Theme</a:t>
              </a:r>
              <a:r>
                <a:rPr lang="en-US" sz="9000" dirty="0">
                  <a:solidFill>
                    <a:schemeClr val="bg1">
                      <a:lumMod val="50000"/>
                    </a:schemeClr>
                  </a:solidFill>
                  <a:latin typeface="Calibri" pitchFamily="34" charset="0"/>
                  <a:cs typeface="Calibri" panose="020F0502020204030204" pitchFamily="34" charset="0"/>
                </a:rPr>
                <a:t>:</a:t>
              </a:r>
              <a:endParaRPr sz="900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07"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107"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50"/>
                </a:spcAft>
              </a:pPr>
              <a:r>
                <a:rPr lang="en-US" sz="6107" baseline="0" dirty="0">
                  <a:solidFill>
                    <a:schemeClr val="bg1">
                      <a:lumMod val="50000"/>
                    </a:schemeClr>
                  </a:solidFill>
                  <a:latin typeface="Calibri" pitchFamily="34" charset="0"/>
                  <a:cs typeface="Calibri" panose="020F0502020204030204" pitchFamily="34" charset="0"/>
                </a:rPr>
                <a:t>To change the color theme, select the </a:t>
              </a:r>
              <a:r>
                <a:rPr lang="en-US" sz="6107" b="1" baseline="0" dirty="0">
                  <a:solidFill>
                    <a:schemeClr val="bg1">
                      <a:lumMod val="50000"/>
                    </a:schemeClr>
                  </a:solidFill>
                  <a:latin typeface="Calibri" pitchFamily="34" charset="0"/>
                  <a:cs typeface="Calibri" panose="020F0502020204030204" pitchFamily="34" charset="0"/>
                </a:rPr>
                <a:t>Design</a:t>
              </a:r>
              <a:r>
                <a:rPr lang="en-US" sz="6107" baseline="0" dirty="0">
                  <a:solidFill>
                    <a:schemeClr val="bg1">
                      <a:lumMod val="50000"/>
                    </a:schemeClr>
                  </a:solidFill>
                  <a:latin typeface="Calibri" pitchFamily="34" charset="0"/>
                  <a:cs typeface="Calibri" panose="020F0502020204030204" pitchFamily="34" charset="0"/>
                </a:rPr>
                <a:t> tab, then select the </a:t>
              </a:r>
              <a:r>
                <a:rPr lang="en-US" sz="6107" b="1" baseline="0" dirty="0">
                  <a:solidFill>
                    <a:schemeClr val="bg1">
                      <a:lumMod val="50000"/>
                    </a:schemeClr>
                  </a:solidFill>
                  <a:latin typeface="Calibri" pitchFamily="34" charset="0"/>
                  <a:cs typeface="Calibri" panose="020F0502020204030204" pitchFamily="34" charset="0"/>
                </a:rPr>
                <a:t>Colors</a:t>
              </a:r>
              <a:r>
                <a:rPr lang="en-US" sz="6107"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07"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07"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50"/>
                </a:spcAft>
              </a:pPr>
              <a:r>
                <a:rPr lang="en-US" sz="6107" dirty="0">
                  <a:solidFill>
                    <a:schemeClr val="bg1">
                      <a:lumMod val="50000"/>
                    </a:schemeClr>
                  </a:solidFill>
                  <a:latin typeface="Calibri" pitchFamily="34" charset="0"/>
                  <a:cs typeface="Calibri" panose="020F0502020204030204" pitchFamily="34" charset="0"/>
                </a:rPr>
                <a:t>Once your poster file is ready, visit</a:t>
              </a:r>
              <a:r>
                <a:rPr lang="en-US" sz="6107" baseline="0" dirty="0">
                  <a:solidFill>
                    <a:schemeClr val="bg1">
                      <a:lumMod val="50000"/>
                    </a:schemeClr>
                  </a:solidFill>
                  <a:latin typeface="Calibri" pitchFamily="34" charset="0"/>
                  <a:cs typeface="Calibri" panose="020F0502020204030204" pitchFamily="34" charset="0"/>
                </a:rPr>
                <a:t> </a:t>
              </a:r>
              <a:r>
                <a:rPr lang="en-US" sz="6107" b="1" baseline="0" dirty="0">
                  <a:solidFill>
                    <a:schemeClr val="bg1">
                      <a:lumMod val="50000"/>
                    </a:schemeClr>
                  </a:solidFill>
                  <a:latin typeface="Calibri" pitchFamily="34" charset="0"/>
                  <a:cs typeface="Calibri" panose="020F0502020204030204" pitchFamily="34" charset="0"/>
                </a:rPr>
                <a:t>www.genigraphics.com</a:t>
              </a:r>
              <a:r>
                <a:rPr lang="en-US" sz="6107"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50"/>
                </a:spcAft>
              </a:pPr>
              <a:r>
                <a:rPr lang="en-US" sz="6107"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107"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107" baseline="0" dirty="0">
                  <a:solidFill>
                    <a:schemeClr val="bg1">
                      <a:lumMod val="50000"/>
                    </a:schemeClr>
                  </a:solidFill>
                  <a:latin typeface="Calibri" pitchFamily="34" charset="0"/>
                  <a:cs typeface="Calibri" panose="020F0502020204030204" pitchFamily="34" charset="0"/>
                </a:rPr>
                <a:t>US and Canada:  1-800-790-4001</a:t>
              </a:r>
              <a:br>
                <a:rPr lang="en-US" sz="6107" baseline="0" dirty="0">
                  <a:solidFill>
                    <a:schemeClr val="bg1">
                      <a:lumMod val="50000"/>
                    </a:schemeClr>
                  </a:solidFill>
                  <a:latin typeface="Calibri" pitchFamily="34" charset="0"/>
                  <a:cs typeface="Calibri" panose="020F0502020204030204" pitchFamily="34" charset="0"/>
                </a:rPr>
              </a:br>
              <a:r>
                <a:rPr lang="en-US" sz="6107"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500" dirty="0">
                  <a:solidFill>
                    <a:schemeClr val="bg1">
                      <a:lumMod val="50000"/>
                    </a:schemeClr>
                  </a:solidFill>
                  <a:latin typeface="Calibri" pitchFamily="34" charset="0"/>
                  <a:cs typeface="Calibri" panose="020F0502020204030204" pitchFamily="34" charset="0"/>
                </a:rPr>
              </a:br>
              <a:r>
                <a:rPr lang="en-US" sz="45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69716" y="38100000"/>
            <a:ext cx="5675823"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57400" y="1537972"/>
            <a:ext cx="37033200" cy="6400800"/>
          </a:xfrm>
          <a:prstGeom prst="rect">
            <a:avLst/>
          </a:prstGeom>
        </p:spPr>
        <p:txBody>
          <a:bodyPr vert="horz" lIns="384002" tIns="192001" rIns="384002" bIns="192001" rtlCol="0" anchor="ctr">
            <a:normAutofit/>
          </a:bodyPr>
          <a:lstStyle/>
          <a:p>
            <a:r>
              <a:rPr lang="en-US" dirty="0"/>
              <a:t>Click to edit Master title style</a:t>
            </a:r>
          </a:p>
        </p:txBody>
      </p:sp>
      <p:sp>
        <p:nvSpPr>
          <p:cNvPr id="3" name="Text Placeholder 2"/>
          <p:cNvSpPr>
            <a:spLocks noGrp="1"/>
          </p:cNvSpPr>
          <p:nvPr>
            <p:ph type="body" idx="1"/>
          </p:nvPr>
        </p:nvSpPr>
        <p:spPr>
          <a:xfrm>
            <a:off x="2057400" y="8961124"/>
            <a:ext cx="37033200" cy="25345393"/>
          </a:xfrm>
          <a:prstGeom prst="rect">
            <a:avLst/>
          </a:prstGeom>
        </p:spPr>
        <p:txBody>
          <a:bodyPr vert="horz" lIns="384002" tIns="192001" rIns="384002" bIns="19200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057400" y="35595563"/>
            <a:ext cx="9601200" cy="2044700"/>
          </a:xfrm>
          <a:prstGeom prst="rect">
            <a:avLst/>
          </a:prstGeom>
        </p:spPr>
        <p:txBody>
          <a:bodyPr vert="horz" lIns="384002" tIns="192001" rIns="384002" bIns="192001" rtlCol="0" anchor="ctr"/>
          <a:lstStyle>
            <a:lvl1pPr algn="l">
              <a:defRPr sz="5464">
                <a:solidFill>
                  <a:schemeClr val="tx1">
                    <a:tint val="75000"/>
                  </a:schemeClr>
                </a:solidFill>
              </a:defRPr>
            </a:lvl1pPr>
          </a:lstStyle>
          <a:p>
            <a:fld id="{985D6BDF-9D0E-4E2B-85B8-D8F4790360C9}" type="datetimeFigureOut">
              <a:rPr lang="en-US" smtClean="0"/>
              <a:t>12/14/2022</a:t>
            </a:fld>
            <a:endParaRPr lang="en-US" dirty="0"/>
          </a:p>
        </p:txBody>
      </p:sp>
      <p:sp>
        <p:nvSpPr>
          <p:cNvPr id="5" name="Footer Placeholder 4"/>
          <p:cNvSpPr>
            <a:spLocks noGrp="1"/>
          </p:cNvSpPr>
          <p:nvPr>
            <p:ph type="ftr" sz="quarter" idx="3"/>
          </p:nvPr>
        </p:nvSpPr>
        <p:spPr>
          <a:xfrm>
            <a:off x="14058900" y="35595563"/>
            <a:ext cx="13030200" cy="2044700"/>
          </a:xfrm>
          <a:prstGeom prst="rect">
            <a:avLst/>
          </a:prstGeom>
        </p:spPr>
        <p:txBody>
          <a:bodyPr vert="horz" lIns="384002" tIns="192001" rIns="384002" bIns="192001" rtlCol="0" anchor="ctr"/>
          <a:lstStyle>
            <a:lvl1pPr algn="ctr">
              <a:defRPr sz="546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9489400" y="35595563"/>
            <a:ext cx="9601200" cy="2044700"/>
          </a:xfrm>
          <a:prstGeom prst="rect">
            <a:avLst/>
          </a:prstGeom>
        </p:spPr>
        <p:txBody>
          <a:bodyPr vert="horz" lIns="384002" tIns="192001" rIns="384002" bIns="192001" rtlCol="0" anchor="ctr"/>
          <a:lstStyle>
            <a:lvl1pPr algn="r">
              <a:defRPr sz="5464">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14194" rtl="0" eaLnBrk="1" latinLnBrk="0" hangingPunct="1">
        <a:spcBef>
          <a:spcPct val="0"/>
        </a:spcBef>
        <a:buNone/>
        <a:defRPr sz="7500" kern="1200">
          <a:solidFill>
            <a:schemeClr val="tx1"/>
          </a:solidFill>
          <a:latin typeface="+mj-lt"/>
          <a:ea typeface="+mj-ea"/>
          <a:cs typeface="+mj-cs"/>
        </a:defRPr>
      </a:lvl1pPr>
    </p:titleStyle>
    <p:bodyStyle>
      <a:lvl1pPr marL="428562" indent="-428562" algn="l" defTabSz="4114194" rtl="0" eaLnBrk="1" latinLnBrk="0" hangingPunct="1">
        <a:spcBef>
          <a:spcPct val="20000"/>
        </a:spcBef>
        <a:buFont typeface="Arial" pitchFamily="34" charset="0"/>
        <a:buChar char="•"/>
        <a:defRPr sz="3321" kern="1200">
          <a:solidFill>
            <a:schemeClr val="tx1"/>
          </a:solidFill>
          <a:latin typeface="+mn-lt"/>
          <a:ea typeface="+mn-ea"/>
          <a:cs typeface="+mn-cs"/>
        </a:defRPr>
      </a:lvl1pPr>
      <a:lvl2pPr marL="857124" indent="-428562" algn="l" defTabSz="4114194" rtl="0" eaLnBrk="1" latinLnBrk="0" hangingPunct="1">
        <a:spcBef>
          <a:spcPct val="20000"/>
        </a:spcBef>
        <a:buFont typeface="Arial" pitchFamily="34" charset="0"/>
        <a:buChar char="–"/>
        <a:defRPr sz="3321" kern="1200">
          <a:solidFill>
            <a:schemeClr val="tx1"/>
          </a:solidFill>
          <a:latin typeface="+mn-lt"/>
          <a:ea typeface="+mn-ea"/>
          <a:cs typeface="+mn-cs"/>
        </a:defRPr>
      </a:lvl2pPr>
      <a:lvl3pPr marL="1285686" indent="-428562" algn="l" defTabSz="4114194" rtl="0" eaLnBrk="1" latinLnBrk="0" hangingPunct="1">
        <a:spcBef>
          <a:spcPct val="20000"/>
        </a:spcBef>
        <a:buFont typeface="Arial" pitchFamily="34" charset="0"/>
        <a:buChar char="•"/>
        <a:defRPr sz="3321" kern="1200">
          <a:solidFill>
            <a:schemeClr val="tx1"/>
          </a:solidFill>
          <a:latin typeface="+mn-lt"/>
          <a:ea typeface="+mn-ea"/>
          <a:cs typeface="+mn-cs"/>
        </a:defRPr>
      </a:lvl3pPr>
      <a:lvl4pPr marL="1714247" indent="-428562" algn="l" defTabSz="4114194" rtl="0" eaLnBrk="1" latinLnBrk="0" hangingPunct="1">
        <a:spcBef>
          <a:spcPct val="20000"/>
        </a:spcBef>
        <a:buFont typeface="Arial" pitchFamily="34" charset="0"/>
        <a:buChar char="–"/>
        <a:defRPr sz="3321" kern="1200">
          <a:solidFill>
            <a:schemeClr val="tx1"/>
          </a:solidFill>
          <a:latin typeface="+mn-lt"/>
          <a:ea typeface="+mn-ea"/>
          <a:cs typeface="+mn-cs"/>
        </a:defRPr>
      </a:lvl4pPr>
      <a:lvl5pPr marL="2142811" indent="-428562" algn="l" defTabSz="4114194" rtl="0" eaLnBrk="1" latinLnBrk="0" hangingPunct="1">
        <a:spcBef>
          <a:spcPct val="20000"/>
        </a:spcBef>
        <a:buFont typeface="Arial" pitchFamily="34" charset="0"/>
        <a:buChar char="»"/>
        <a:defRPr sz="3321" kern="1200">
          <a:solidFill>
            <a:schemeClr val="tx1"/>
          </a:solidFill>
          <a:latin typeface="+mn-lt"/>
          <a:ea typeface="+mn-ea"/>
          <a:cs typeface="+mn-cs"/>
        </a:defRPr>
      </a:lvl5pPr>
      <a:lvl6pPr marL="11314036" indent="-1028549" algn="l" defTabSz="4114194" rtl="0" eaLnBrk="1" latinLnBrk="0" hangingPunct="1">
        <a:spcBef>
          <a:spcPct val="20000"/>
        </a:spcBef>
        <a:buFont typeface="Arial" pitchFamily="34" charset="0"/>
        <a:buChar char="•"/>
        <a:defRPr sz="9000" kern="1200">
          <a:solidFill>
            <a:schemeClr val="tx1"/>
          </a:solidFill>
          <a:latin typeface="+mn-lt"/>
          <a:ea typeface="+mn-ea"/>
          <a:cs typeface="+mn-cs"/>
        </a:defRPr>
      </a:lvl6pPr>
      <a:lvl7pPr marL="13371134" indent="-1028549" algn="l" defTabSz="4114194" rtl="0" eaLnBrk="1" latinLnBrk="0" hangingPunct="1">
        <a:spcBef>
          <a:spcPct val="20000"/>
        </a:spcBef>
        <a:buFont typeface="Arial" pitchFamily="34" charset="0"/>
        <a:buChar char="•"/>
        <a:defRPr sz="9000" kern="1200">
          <a:solidFill>
            <a:schemeClr val="tx1"/>
          </a:solidFill>
          <a:latin typeface="+mn-lt"/>
          <a:ea typeface="+mn-ea"/>
          <a:cs typeface="+mn-cs"/>
        </a:defRPr>
      </a:lvl7pPr>
      <a:lvl8pPr marL="15428232" indent="-1028549" algn="l" defTabSz="4114194" rtl="0" eaLnBrk="1" latinLnBrk="0" hangingPunct="1">
        <a:spcBef>
          <a:spcPct val="20000"/>
        </a:spcBef>
        <a:buFont typeface="Arial" pitchFamily="34" charset="0"/>
        <a:buChar char="•"/>
        <a:defRPr sz="9000" kern="1200">
          <a:solidFill>
            <a:schemeClr val="tx1"/>
          </a:solidFill>
          <a:latin typeface="+mn-lt"/>
          <a:ea typeface="+mn-ea"/>
          <a:cs typeface="+mn-cs"/>
        </a:defRPr>
      </a:lvl8pPr>
      <a:lvl9pPr marL="17485328" indent="-1028549" algn="l" defTabSz="4114194" rtl="0" eaLnBrk="1" latinLnBrk="0" hangingPunct="1">
        <a:spcBef>
          <a:spcPct val="20000"/>
        </a:spcBef>
        <a:buFont typeface="Arial" pitchFamily="34" charset="0"/>
        <a:buChar char="•"/>
        <a:defRPr sz="9000" kern="1200">
          <a:solidFill>
            <a:schemeClr val="tx1"/>
          </a:solidFill>
          <a:latin typeface="+mn-lt"/>
          <a:ea typeface="+mn-ea"/>
          <a:cs typeface="+mn-cs"/>
        </a:defRPr>
      </a:lvl9pPr>
    </p:bodyStyle>
    <p:otherStyle>
      <a:defPPr>
        <a:defRPr lang="en-US"/>
      </a:defPPr>
      <a:lvl1pPr marL="0" algn="l" defTabSz="4114194" rtl="0" eaLnBrk="1" latinLnBrk="0" hangingPunct="1">
        <a:defRPr sz="8036" kern="1200">
          <a:solidFill>
            <a:schemeClr val="tx1"/>
          </a:solidFill>
          <a:latin typeface="+mn-lt"/>
          <a:ea typeface="+mn-ea"/>
          <a:cs typeface="+mn-cs"/>
        </a:defRPr>
      </a:lvl1pPr>
      <a:lvl2pPr marL="2057098" algn="l" defTabSz="4114194" rtl="0" eaLnBrk="1" latinLnBrk="0" hangingPunct="1">
        <a:defRPr sz="8036" kern="1200">
          <a:solidFill>
            <a:schemeClr val="tx1"/>
          </a:solidFill>
          <a:latin typeface="+mn-lt"/>
          <a:ea typeface="+mn-ea"/>
          <a:cs typeface="+mn-cs"/>
        </a:defRPr>
      </a:lvl2pPr>
      <a:lvl3pPr marL="4114194" algn="l" defTabSz="4114194" rtl="0" eaLnBrk="1" latinLnBrk="0" hangingPunct="1">
        <a:defRPr sz="8036" kern="1200">
          <a:solidFill>
            <a:schemeClr val="tx1"/>
          </a:solidFill>
          <a:latin typeface="+mn-lt"/>
          <a:ea typeface="+mn-ea"/>
          <a:cs typeface="+mn-cs"/>
        </a:defRPr>
      </a:lvl3pPr>
      <a:lvl4pPr marL="6171293" algn="l" defTabSz="4114194" rtl="0" eaLnBrk="1" latinLnBrk="0" hangingPunct="1">
        <a:defRPr sz="8036" kern="1200">
          <a:solidFill>
            <a:schemeClr val="tx1"/>
          </a:solidFill>
          <a:latin typeface="+mn-lt"/>
          <a:ea typeface="+mn-ea"/>
          <a:cs typeface="+mn-cs"/>
        </a:defRPr>
      </a:lvl4pPr>
      <a:lvl5pPr marL="8228391" algn="l" defTabSz="4114194" rtl="0" eaLnBrk="1" latinLnBrk="0" hangingPunct="1">
        <a:defRPr sz="8036" kern="1200">
          <a:solidFill>
            <a:schemeClr val="tx1"/>
          </a:solidFill>
          <a:latin typeface="+mn-lt"/>
          <a:ea typeface="+mn-ea"/>
          <a:cs typeface="+mn-cs"/>
        </a:defRPr>
      </a:lvl5pPr>
      <a:lvl6pPr marL="10285487" algn="l" defTabSz="4114194" rtl="0" eaLnBrk="1" latinLnBrk="0" hangingPunct="1">
        <a:defRPr sz="8036" kern="1200">
          <a:solidFill>
            <a:schemeClr val="tx1"/>
          </a:solidFill>
          <a:latin typeface="+mn-lt"/>
          <a:ea typeface="+mn-ea"/>
          <a:cs typeface="+mn-cs"/>
        </a:defRPr>
      </a:lvl6pPr>
      <a:lvl7pPr marL="12342585" algn="l" defTabSz="4114194" rtl="0" eaLnBrk="1" latinLnBrk="0" hangingPunct="1">
        <a:defRPr sz="8036" kern="1200">
          <a:solidFill>
            <a:schemeClr val="tx1"/>
          </a:solidFill>
          <a:latin typeface="+mn-lt"/>
          <a:ea typeface="+mn-ea"/>
          <a:cs typeface="+mn-cs"/>
        </a:defRPr>
      </a:lvl7pPr>
      <a:lvl8pPr marL="14399683" algn="l" defTabSz="4114194" rtl="0" eaLnBrk="1" latinLnBrk="0" hangingPunct="1">
        <a:defRPr sz="8036" kern="1200">
          <a:solidFill>
            <a:schemeClr val="tx1"/>
          </a:solidFill>
          <a:latin typeface="+mn-lt"/>
          <a:ea typeface="+mn-ea"/>
          <a:cs typeface="+mn-cs"/>
        </a:defRPr>
      </a:lvl8pPr>
      <a:lvl9pPr marL="16456781" algn="l" defTabSz="4114194" rtl="0" eaLnBrk="1" latinLnBrk="0" hangingPunct="1">
        <a:defRPr sz="803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775281" y="-209585"/>
            <a:ext cx="27432000" cy="3503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430" tIns="428574" rIns="171430" bIns="428574"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571" b="1" dirty="0">
                <a:solidFill>
                  <a:schemeClr val="accent3">
                    <a:lumMod val="20000"/>
                    <a:lumOff val="80000"/>
                  </a:schemeClr>
                </a:solidFill>
                <a:latin typeface="+mn-lt"/>
              </a:rPr>
              <a:t>Template Provided By Genigraphics – 800.790.4001</a:t>
            </a:r>
          </a:p>
          <a:p>
            <a:pPr algn="ctr" eaLnBrk="1" hangingPunct="1"/>
            <a:r>
              <a:rPr lang="en-US" sz="8571"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6937163" y="2576045"/>
            <a:ext cx="274320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430" tIns="171430" rIns="171430" bIns="17143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5143" dirty="0">
                <a:solidFill>
                  <a:schemeClr val="accent3">
                    <a:lumMod val="20000"/>
                    <a:lumOff val="80000"/>
                  </a:schemeClr>
                </a:solidFill>
                <a:latin typeface="+mn-lt"/>
              </a:rPr>
              <a:t>John Smith, MD</a:t>
            </a:r>
            <a:r>
              <a:rPr lang="en-US" sz="5143" baseline="30000" dirty="0">
                <a:solidFill>
                  <a:schemeClr val="accent3">
                    <a:lumMod val="20000"/>
                    <a:lumOff val="80000"/>
                  </a:schemeClr>
                </a:solidFill>
                <a:latin typeface="+mn-lt"/>
              </a:rPr>
              <a:t>1</a:t>
            </a:r>
            <a:r>
              <a:rPr lang="en-US" sz="5143" dirty="0">
                <a:solidFill>
                  <a:schemeClr val="accent3">
                    <a:lumMod val="20000"/>
                    <a:lumOff val="80000"/>
                  </a:schemeClr>
                </a:solidFill>
                <a:latin typeface="+mn-lt"/>
              </a:rPr>
              <a:t>; Jane Doe, PhD</a:t>
            </a:r>
            <a:r>
              <a:rPr lang="en-US" sz="5143" baseline="30000" dirty="0">
                <a:solidFill>
                  <a:schemeClr val="accent3">
                    <a:lumMod val="20000"/>
                    <a:lumOff val="80000"/>
                  </a:schemeClr>
                </a:solidFill>
                <a:latin typeface="+mn-lt"/>
              </a:rPr>
              <a:t>2</a:t>
            </a:r>
            <a:r>
              <a:rPr lang="en-US" sz="5143" dirty="0">
                <a:solidFill>
                  <a:schemeClr val="accent3">
                    <a:lumMod val="20000"/>
                    <a:lumOff val="80000"/>
                  </a:schemeClr>
                </a:solidFill>
                <a:latin typeface="+mn-lt"/>
              </a:rPr>
              <a:t>; Frederick Jones, MD, PhD</a:t>
            </a:r>
            <a:r>
              <a:rPr lang="en-US" sz="5143" baseline="30000" dirty="0">
                <a:solidFill>
                  <a:schemeClr val="accent3">
                    <a:lumMod val="20000"/>
                    <a:lumOff val="80000"/>
                  </a:schemeClr>
                </a:solidFill>
                <a:latin typeface="+mn-lt"/>
              </a:rPr>
              <a:t>1,2</a:t>
            </a:r>
          </a:p>
          <a:p>
            <a:pPr algn="ctr" eaLnBrk="1" hangingPunct="1"/>
            <a:r>
              <a:rPr lang="en-US" sz="5143" baseline="30000" dirty="0">
                <a:solidFill>
                  <a:schemeClr val="accent3">
                    <a:lumMod val="20000"/>
                    <a:lumOff val="80000"/>
                  </a:schemeClr>
                </a:solidFill>
                <a:latin typeface="+mn-lt"/>
              </a:rPr>
              <a:t>1</a:t>
            </a:r>
            <a:r>
              <a:rPr lang="en-US" sz="5143" dirty="0">
                <a:solidFill>
                  <a:schemeClr val="accent3">
                    <a:lumMod val="20000"/>
                    <a:lumOff val="80000"/>
                  </a:schemeClr>
                </a:solidFill>
                <a:latin typeface="+mn-lt"/>
              </a:rPr>
              <a:t>University of Affiliation, </a:t>
            </a:r>
            <a:r>
              <a:rPr lang="en-US" sz="5143" baseline="30000" dirty="0">
                <a:solidFill>
                  <a:schemeClr val="accent3">
                    <a:lumMod val="20000"/>
                    <a:lumOff val="80000"/>
                  </a:schemeClr>
                </a:solidFill>
                <a:latin typeface="+mn-lt"/>
              </a:rPr>
              <a:t>2</a:t>
            </a:r>
            <a:r>
              <a:rPr lang="en-US" sz="5143" dirty="0">
                <a:solidFill>
                  <a:schemeClr val="accent3">
                    <a:lumMod val="20000"/>
                    <a:lumOff val="80000"/>
                  </a:schemeClr>
                </a:solidFill>
                <a:latin typeface="+mn-lt"/>
              </a:rPr>
              <a:t>Medical Center of Affiliation</a:t>
            </a:r>
          </a:p>
        </p:txBody>
      </p:sp>
      <p:sp>
        <p:nvSpPr>
          <p:cNvPr id="24" name="TextBox 23"/>
          <p:cNvSpPr txBox="1"/>
          <p:nvPr/>
        </p:nvSpPr>
        <p:spPr>
          <a:xfrm>
            <a:off x="1712897" y="34971580"/>
            <a:ext cx="3726704" cy="2724133"/>
          </a:xfrm>
          <a:prstGeom prst="rect">
            <a:avLst/>
          </a:prstGeom>
          <a:solidFill>
            <a:schemeClr val="accent1">
              <a:lumMod val="40000"/>
              <a:lumOff val="60000"/>
            </a:schemeClr>
          </a:solidFill>
        </p:spPr>
        <p:txBody>
          <a:bodyPr wrap="none" lIns="85714" tIns="42857" rIns="85714" bIns="42857" rtlCol="0">
            <a:spAutoFit/>
          </a:bodyPr>
          <a:lstStyle/>
          <a:p>
            <a:r>
              <a:rPr lang="en-US" sz="3428" dirty="0"/>
              <a:t>&lt;your name&gt;</a:t>
            </a:r>
          </a:p>
          <a:p>
            <a:r>
              <a:rPr lang="en-US" sz="3428" dirty="0"/>
              <a:t>&lt;your organization&gt;</a:t>
            </a:r>
          </a:p>
          <a:p>
            <a:r>
              <a:rPr lang="en-US" sz="3428" dirty="0"/>
              <a:t>Email:</a:t>
            </a:r>
          </a:p>
          <a:p>
            <a:r>
              <a:rPr lang="en-US" sz="3428" dirty="0"/>
              <a:t>Website:</a:t>
            </a:r>
          </a:p>
          <a:p>
            <a:r>
              <a:rPr lang="en-US" sz="3428" dirty="0"/>
              <a:t>Phone:</a:t>
            </a:r>
          </a:p>
        </p:txBody>
      </p:sp>
      <p:sp>
        <p:nvSpPr>
          <p:cNvPr id="25" name="TextBox 24"/>
          <p:cNvSpPr txBox="1"/>
          <p:nvPr/>
        </p:nvSpPr>
        <p:spPr>
          <a:xfrm>
            <a:off x="1712897" y="33909231"/>
            <a:ext cx="2539456" cy="976923"/>
          </a:xfrm>
          <a:prstGeom prst="rect">
            <a:avLst/>
          </a:prstGeom>
          <a:noFill/>
        </p:spPr>
        <p:txBody>
          <a:bodyPr wrap="none" lIns="85714" tIns="42857" rIns="85714" bIns="42857" rtlCol="0">
            <a:spAutoFit/>
          </a:bodyPr>
          <a:lstStyle/>
          <a:p>
            <a:r>
              <a:rPr lang="en-US" sz="5786" b="1" dirty="0"/>
              <a:t>Contact</a:t>
            </a:r>
          </a:p>
        </p:txBody>
      </p:sp>
      <p:sp>
        <p:nvSpPr>
          <p:cNvPr id="26" name="TextBox 25"/>
          <p:cNvSpPr txBox="1"/>
          <p:nvPr/>
        </p:nvSpPr>
        <p:spPr>
          <a:xfrm>
            <a:off x="20668403" y="34886154"/>
            <a:ext cx="18288000" cy="2743200"/>
          </a:xfrm>
          <a:prstGeom prst="rect">
            <a:avLst/>
          </a:prstGeom>
          <a:noFill/>
        </p:spPr>
        <p:txBody>
          <a:bodyPr wrap="square" lIns="85714" tIns="85714" rIns="85714" bIns="85714" numCol="1" spcCol="400002" rtlCol="0">
            <a:noAutofit/>
          </a:bodyPr>
          <a:lstStyle/>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r>
              <a:rPr lang="en-US" sz="1500" dirty="0"/>
              <a:t>  </a:t>
            </a:r>
          </a:p>
          <a:p>
            <a:pPr marL="428562" indent="-428562">
              <a:buFont typeface="+mj-lt"/>
              <a:buAutoNum type="arabicPeriod"/>
            </a:pPr>
            <a:endParaRPr lang="en-US" sz="1500" dirty="0"/>
          </a:p>
        </p:txBody>
      </p:sp>
      <p:sp>
        <p:nvSpPr>
          <p:cNvPr id="27" name="TextBox 26"/>
          <p:cNvSpPr txBox="1"/>
          <p:nvPr/>
        </p:nvSpPr>
        <p:spPr>
          <a:xfrm>
            <a:off x="20653163" y="33823805"/>
            <a:ext cx="3551399" cy="976923"/>
          </a:xfrm>
          <a:prstGeom prst="rect">
            <a:avLst/>
          </a:prstGeom>
          <a:noFill/>
        </p:spPr>
        <p:txBody>
          <a:bodyPr wrap="none" lIns="85714" tIns="42857" rIns="85714" bIns="42857" rtlCol="0">
            <a:spAutoFit/>
          </a:bodyPr>
          <a:lstStyle/>
          <a:p>
            <a:r>
              <a:rPr lang="en-US" sz="5786" b="1" dirty="0"/>
              <a:t>References</a:t>
            </a:r>
          </a:p>
        </p:txBody>
      </p:sp>
      <p:sp>
        <p:nvSpPr>
          <p:cNvPr id="10" name="Text Box 189"/>
          <p:cNvSpPr txBox="1">
            <a:spLocks noChangeArrowheads="1"/>
          </p:cNvSpPr>
          <p:nvPr/>
        </p:nvSpPr>
        <p:spPr bwMode="auto">
          <a:xfrm>
            <a:off x="1567542" y="5940831"/>
            <a:ext cx="12148457" cy="7731435"/>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dirty="0">
                <a:latin typeface="Calibri" pitchFamily="34" charset="0"/>
              </a:rPr>
              <a:t>Click here to insert your Abstract text. Type it in or copy and paste from your Word document or other source.</a:t>
            </a:r>
          </a:p>
          <a:p>
            <a:pPr eaLnBrk="1" hangingPunct="1"/>
            <a:endParaRPr lang="en-US" sz="3428" dirty="0">
              <a:latin typeface="Calibri" pitchFamily="34" charset="0"/>
            </a:endParaRPr>
          </a:p>
          <a:p>
            <a:pPr eaLnBrk="1" hangingPunct="1"/>
            <a:r>
              <a:rPr lang="en-US" sz="3428" dirty="0">
                <a:latin typeface="Calibri" pitchFamily="34" charset="0"/>
              </a:rPr>
              <a:t>This text box will automatically re-size to your text. To turn off that feature, right click inside this box and go to </a:t>
            </a:r>
            <a:r>
              <a:rPr lang="en-US" sz="3428" b="1" dirty="0">
                <a:latin typeface="Calibri" pitchFamily="34" charset="0"/>
              </a:rPr>
              <a:t>Format Shape, Text Box, Autofit</a:t>
            </a:r>
            <a:r>
              <a:rPr lang="en-US" sz="3428" dirty="0">
                <a:latin typeface="Calibri" pitchFamily="34" charset="0"/>
              </a:rPr>
              <a:t>, and select the “Do Not Autofit” radio button.</a:t>
            </a:r>
          </a:p>
          <a:p>
            <a:pPr eaLnBrk="1" hangingPunct="1"/>
            <a:endParaRPr lang="en-US" sz="3428" dirty="0">
              <a:latin typeface="Calibri" pitchFamily="34" charset="0"/>
            </a:endParaRPr>
          </a:p>
          <a:p>
            <a:pPr eaLnBrk="1" hangingPunct="1"/>
            <a:r>
              <a:rPr lang="en-US" sz="342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42x42 poster.</a:t>
            </a:r>
          </a:p>
          <a:p>
            <a:pPr eaLnBrk="1" hangingPunct="1"/>
            <a:endParaRPr lang="en-US" sz="3428" dirty="0">
              <a:latin typeface="Calibri" pitchFamily="34" charset="0"/>
            </a:endParaRPr>
          </a:p>
          <a:p>
            <a:pPr eaLnBrk="1" hangingPunct="1"/>
            <a:r>
              <a:rPr lang="en-US" sz="3428" dirty="0">
                <a:latin typeface="Calibri" pitchFamily="34" charset="0"/>
              </a:rPr>
              <a:t>Zoom out to 100% to preview what this will look like on your printed poster.</a:t>
            </a:r>
          </a:p>
        </p:txBody>
      </p:sp>
      <p:sp>
        <p:nvSpPr>
          <p:cNvPr id="32" name="Rectangle 31"/>
          <p:cNvSpPr/>
          <p:nvPr/>
        </p:nvSpPr>
        <p:spPr>
          <a:xfrm>
            <a:off x="1567542" y="5083580"/>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Abstract</a:t>
            </a:r>
          </a:p>
        </p:txBody>
      </p:sp>
      <p:sp>
        <p:nvSpPr>
          <p:cNvPr id="15" name="Text Box 194"/>
          <p:cNvSpPr txBox="1">
            <a:spLocks noChangeArrowheads="1"/>
          </p:cNvSpPr>
          <p:nvPr/>
        </p:nvSpPr>
        <p:spPr bwMode="auto">
          <a:xfrm>
            <a:off x="14501998" y="15344776"/>
            <a:ext cx="12148457" cy="9841500"/>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dirty="0">
                <a:latin typeface="Calibri" pitchFamily="34" charset="0"/>
              </a:rPr>
              <a:t>Click here to insert your Results text. Type it in or copy and paste from your Word document or other source.</a:t>
            </a:r>
          </a:p>
          <a:p>
            <a:pPr eaLnBrk="1" hangingPunct="1"/>
            <a:endParaRPr lang="en-US" sz="3428" dirty="0">
              <a:latin typeface="Calibri" pitchFamily="34" charset="0"/>
            </a:endParaRPr>
          </a:p>
          <a:p>
            <a:pPr eaLnBrk="1" hangingPunct="1"/>
            <a:r>
              <a:rPr lang="en-US" sz="3428" dirty="0">
                <a:latin typeface="Calibri" pitchFamily="34" charset="0"/>
              </a:rPr>
              <a:t>This text box will automatically re-size to your text. To turn off that feature, right click inside this box and go to </a:t>
            </a:r>
            <a:r>
              <a:rPr lang="en-US" sz="3428" b="1" dirty="0">
                <a:latin typeface="Calibri" pitchFamily="34" charset="0"/>
              </a:rPr>
              <a:t>Format Shape, Text Box, Autofit</a:t>
            </a:r>
            <a:r>
              <a:rPr lang="en-US" sz="3428" dirty="0">
                <a:latin typeface="Calibri" pitchFamily="34" charset="0"/>
              </a:rPr>
              <a:t>, and select the “Do Not Autofit” radio button.</a:t>
            </a:r>
          </a:p>
          <a:p>
            <a:pPr eaLnBrk="1" hangingPunct="1"/>
            <a:endParaRPr lang="en-US" sz="3428" dirty="0">
              <a:latin typeface="Calibri" pitchFamily="34" charset="0"/>
            </a:endParaRPr>
          </a:p>
          <a:p>
            <a:pPr eaLnBrk="1" hangingPunct="1"/>
            <a:r>
              <a:rPr lang="en-US" sz="342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42x42 poster.</a:t>
            </a:r>
          </a:p>
          <a:p>
            <a:pPr eaLnBrk="1" hangingPunct="1"/>
            <a:endParaRPr lang="en-US" sz="3428" dirty="0">
              <a:latin typeface="Calibri" pitchFamily="34" charset="0"/>
            </a:endParaRPr>
          </a:p>
          <a:p>
            <a:pPr eaLnBrk="1" hangingPunct="1"/>
            <a:r>
              <a:rPr lang="en-US" sz="3428" dirty="0">
                <a:latin typeface="Calibri" pitchFamily="34" charset="0"/>
              </a:rPr>
              <a:t>Zoom out to 100% to preview what this will look like on your printed poster.</a:t>
            </a:r>
          </a:p>
          <a:p>
            <a:pPr eaLnBrk="1" hangingPunct="1"/>
            <a:endParaRPr lang="en-US" sz="3428" dirty="0">
              <a:latin typeface="Calibri" pitchFamily="34" charset="0"/>
            </a:endParaRPr>
          </a:p>
          <a:p>
            <a:pPr eaLnBrk="1" hangingPunct="1"/>
            <a:r>
              <a:rPr lang="en-US" sz="3428" dirty="0">
                <a:latin typeface="Calibri" pitchFamily="34" charset="0"/>
              </a:rPr>
              <a:t>Speaking of Results, yours will look better if you remember to run a spell-check on your poster! After you’ve added your content click on </a:t>
            </a:r>
            <a:r>
              <a:rPr lang="en-US" sz="3428" b="1" dirty="0">
                <a:latin typeface="Calibri" pitchFamily="34" charset="0"/>
              </a:rPr>
              <a:t>Review</a:t>
            </a:r>
            <a:r>
              <a:rPr lang="en-US" sz="3428" dirty="0">
                <a:latin typeface="Calibri" pitchFamily="34" charset="0"/>
              </a:rPr>
              <a:t>, </a:t>
            </a:r>
            <a:r>
              <a:rPr lang="en-US" sz="3428" b="1" dirty="0">
                <a:latin typeface="Calibri" pitchFamily="34" charset="0"/>
              </a:rPr>
              <a:t>Spelling</a:t>
            </a:r>
            <a:r>
              <a:rPr lang="en-US" sz="3428" dirty="0">
                <a:latin typeface="Calibri" pitchFamily="34" charset="0"/>
              </a:rPr>
              <a:t>, or press F7.</a:t>
            </a:r>
          </a:p>
        </p:txBody>
      </p:sp>
      <p:sp>
        <p:nvSpPr>
          <p:cNvPr id="33" name="Rectangle 32"/>
          <p:cNvSpPr/>
          <p:nvPr/>
        </p:nvSpPr>
        <p:spPr>
          <a:xfrm>
            <a:off x="1567542" y="14487525"/>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Introduction</a:t>
            </a:r>
          </a:p>
        </p:txBody>
      </p:sp>
      <p:sp>
        <p:nvSpPr>
          <p:cNvPr id="13" name="Text Box 192"/>
          <p:cNvSpPr txBox="1">
            <a:spLocks noChangeArrowheads="1"/>
          </p:cNvSpPr>
          <p:nvPr/>
        </p:nvSpPr>
        <p:spPr bwMode="auto">
          <a:xfrm>
            <a:off x="14501998" y="5940831"/>
            <a:ext cx="12148457" cy="7731435"/>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dirty="0">
                <a:latin typeface="Calibri" pitchFamily="34" charset="0"/>
              </a:rPr>
              <a:t>Click here to insert your Methods and Materials text. Type it in or copy and paste from your Word document or other source.</a:t>
            </a:r>
          </a:p>
          <a:p>
            <a:pPr eaLnBrk="1" hangingPunct="1"/>
            <a:endParaRPr lang="en-US" sz="3428" dirty="0">
              <a:latin typeface="Calibri" pitchFamily="34" charset="0"/>
            </a:endParaRPr>
          </a:p>
          <a:p>
            <a:pPr eaLnBrk="1" hangingPunct="1"/>
            <a:r>
              <a:rPr lang="en-US" sz="3428" dirty="0">
                <a:latin typeface="Calibri" pitchFamily="34" charset="0"/>
              </a:rPr>
              <a:t>This text box will automatically re-size to your text. To turn off that feature, right click inside this box and go to </a:t>
            </a:r>
            <a:r>
              <a:rPr lang="en-US" sz="3428" b="1" dirty="0">
                <a:latin typeface="Calibri" pitchFamily="34" charset="0"/>
              </a:rPr>
              <a:t>Format Shape, Text Box, Autofit</a:t>
            </a:r>
            <a:r>
              <a:rPr lang="en-US" sz="3428" dirty="0">
                <a:latin typeface="Calibri" pitchFamily="34" charset="0"/>
              </a:rPr>
              <a:t>, and select the “Do Not Autofit” radio button.</a:t>
            </a:r>
          </a:p>
          <a:p>
            <a:pPr eaLnBrk="1" hangingPunct="1"/>
            <a:endParaRPr lang="en-US" sz="3428" dirty="0">
              <a:latin typeface="Calibri" pitchFamily="34" charset="0"/>
            </a:endParaRPr>
          </a:p>
          <a:p>
            <a:pPr eaLnBrk="1" hangingPunct="1"/>
            <a:r>
              <a:rPr lang="en-US" sz="342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42x42 poster.</a:t>
            </a:r>
          </a:p>
          <a:p>
            <a:pPr eaLnBrk="1" hangingPunct="1"/>
            <a:endParaRPr lang="en-US" sz="3428" dirty="0">
              <a:latin typeface="Calibri" pitchFamily="34" charset="0"/>
            </a:endParaRPr>
          </a:p>
          <a:p>
            <a:pPr eaLnBrk="1" hangingPunct="1"/>
            <a:r>
              <a:rPr lang="en-US" sz="3428" dirty="0">
                <a:latin typeface="Calibri" pitchFamily="34" charset="0"/>
              </a:rPr>
              <a:t>Zoom out to 100% to preview what this will look like on your printed poster.</a:t>
            </a:r>
          </a:p>
        </p:txBody>
      </p:sp>
      <p:sp>
        <p:nvSpPr>
          <p:cNvPr id="34" name="Rectangle 33"/>
          <p:cNvSpPr/>
          <p:nvPr/>
        </p:nvSpPr>
        <p:spPr>
          <a:xfrm>
            <a:off x="14501998" y="5088512"/>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7431303" y="15344775"/>
            <a:ext cx="12148457" cy="7731435"/>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dirty="0">
                <a:latin typeface="Calibri" pitchFamily="34" charset="0"/>
              </a:rPr>
              <a:t>Click here to insert your Discussion text. Type it in or copy and paste from your Word document or other source.</a:t>
            </a:r>
          </a:p>
          <a:p>
            <a:pPr eaLnBrk="1" hangingPunct="1"/>
            <a:endParaRPr lang="en-US" sz="3428" dirty="0">
              <a:latin typeface="Calibri" pitchFamily="34" charset="0"/>
            </a:endParaRPr>
          </a:p>
          <a:p>
            <a:pPr eaLnBrk="1" hangingPunct="1"/>
            <a:r>
              <a:rPr lang="en-US" sz="3428" dirty="0">
                <a:latin typeface="Calibri" pitchFamily="34" charset="0"/>
              </a:rPr>
              <a:t>This text box will automatically re-size to your text. To turn off that feature, right click inside this box and go to </a:t>
            </a:r>
            <a:r>
              <a:rPr lang="en-US" sz="3428" b="1" dirty="0">
                <a:latin typeface="Calibri" pitchFamily="34" charset="0"/>
              </a:rPr>
              <a:t>Format Shape, Text Box, Autofit</a:t>
            </a:r>
            <a:r>
              <a:rPr lang="en-US" sz="3428" dirty="0">
                <a:latin typeface="Calibri" pitchFamily="34" charset="0"/>
              </a:rPr>
              <a:t>, and select the “Do Not Autofit” radio button.</a:t>
            </a:r>
          </a:p>
          <a:p>
            <a:pPr eaLnBrk="1" hangingPunct="1"/>
            <a:endParaRPr lang="en-US" sz="3428" dirty="0">
              <a:latin typeface="Calibri" pitchFamily="34" charset="0"/>
            </a:endParaRPr>
          </a:p>
          <a:p>
            <a:pPr eaLnBrk="1" hangingPunct="1"/>
            <a:r>
              <a:rPr lang="en-US" sz="342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42x42 poster.</a:t>
            </a:r>
          </a:p>
          <a:p>
            <a:pPr eaLnBrk="1" hangingPunct="1"/>
            <a:endParaRPr lang="en-US" sz="3428" dirty="0">
              <a:latin typeface="Calibri" pitchFamily="34" charset="0"/>
            </a:endParaRPr>
          </a:p>
          <a:p>
            <a:pPr eaLnBrk="1" hangingPunct="1"/>
            <a:r>
              <a:rPr lang="en-US" sz="3428" dirty="0">
                <a:latin typeface="Calibri" pitchFamily="34" charset="0"/>
              </a:rPr>
              <a:t>Zoom out to 100% to preview what this will look like on your printed poster.</a:t>
            </a:r>
          </a:p>
        </p:txBody>
      </p:sp>
      <p:sp>
        <p:nvSpPr>
          <p:cNvPr id="35" name="Rectangle 34"/>
          <p:cNvSpPr/>
          <p:nvPr/>
        </p:nvSpPr>
        <p:spPr>
          <a:xfrm>
            <a:off x="27431303" y="14487525"/>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Discussion</a:t>
            </a:r>
          </a:p>
        </p:txBody>
      </p:sp>
      <p:sp>
        <p:nvSpPr>
          <p:cNvPr id="14" name="Text Box 193"/>
          <p:cNvSpPr txBox="1">
            <a:spLocks noChangeArrowheads="1"/>
          </p:cNvSpPr>
          <p:nvPr/>
        </p:nvSpPr>
        <p:spPr bwMode="auto">
          <a:xfrm>
            <a:off x="27431303" y="24521948"/>
            <a:ext cx="12148457" cy="7731435"/>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dirty="0">
                <a:latin typeface="Calibri" pitchFamily="34" charset="0"/>
              </a:rPr>
              <a:t>Click here to insert your Conclusions text. Type it in or copy and paste from your Word document or other source.</a:t>
            </a:r>
          </a:p>
          <a:p>
            <a:pPr eaLnBrk="1" hangingPunct="1"/>
            <a:endParaRPr lang="en-US" sz="3428" dirty="0">
              <a:latin typeface="Calibri" pitchFamily="34" charset="0"/>
            </a:endParaRPr>
          </a:p>
          <a:p>
            <a:pPr eaLnBrk="1" hangingPunct="1"/>
            <a:r>
              <a:rPr lang="en-US" sz="3428" dirty="0">
                <a:latin typeface="Calibri" pitchFamily="34" charset="0"/>
              </a:rPr>
              <a:t>This text box will automatically re-size to your text. To turn off that feature, right click inside this box and go to </a:t>
            </a:r>
            <a:r>
              <a:rPr lang="en-US" sz="3428" b="1" dirty="0">
                <a:latin typeface="Calibri" pitchFamily="34" charset="0"/>
              </a:rPr>
              <a:t>Format Shape, Text Box, Autofit</a:t>
            </a:r>
            <a:r>
              <a:rPr lang="en-US" sz="3428" dirty="0">
                <a:latin typeface="Calibri" pitchFamily="34" charset="0"/>
              </a:rPr>
              <a:t>, and select the “Do Not Autofit” radio button.</a:t>
            </a:r>
          </a:p>
          <a:p>
            <a:pPr eaLnBrk="1" hangingPunct="1"/>
            <a:endParaRPr lang="en-US" sz="3428" dirty="0">
              <a:latin typeface="Calibri" pitchFamily="34" charset="0"/>
            </a:endParaRPr>
          </a:p>
          <a:p>
            <a:pPr eaLnBrk="1" hangingPunct="1"/>
            <a:r>
              <a:rPr lang="en-US" sz="3428" dirty="0">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42x42 poster.</a:t>
            </a:r>
          </a:p>
          <a:p>
            <a:pPr eaLnBrk="1" hangingPunct="1"/>
            <a:endParaRPr lang="en-US" sz="3428" dirty="0">
              <a:latin typeface="Calibri" pitchFamily="34" charset="0"/>
            </a:endParaRPr>
          </a:p>
          <a:p>
            <a:pPr eaLnBrk="1" hangingPunct="1"/>
            <a:r>
              <a:rPr lang="en-US" sz="3428" dirty="0">
                <a:latin typeface="Calibri" pitchFamily="34" charset="0"/>
              </a:rPr>
              <a:t>Zoom out to 100% to preview what this will look like on your printed poster.</a:t>
            </a:r>
          </a:p>
        </p:txBody>
      </p:sp>
      <p:sp>
        <p:nvSpPr>
          <p:cNvPr id="36" name="Rectangle 35"/>
          <p:cNvSpPr/>
          <p:nvPr/>
        </p:nvSpPr>
        <p:spPr>
          <a:xfrm>
            <a:off x="27431303" y="23650473"/>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60709772"/>
              </p:ext>
            </p:extLst>
          </p:nvPr>
        </p:nvGraphicFramePr>
        <p:xfrm>
          <a:off x="14576708" y="26134743"/>
          <a:ext cx="11999036" cy="6799842"/>
        </p:xfrm>
        <a:graphic>
          <a:graphicData uri="http://schemas.openxmlformats.org/drawingml/2006/table">
            <a:tbl>
              <a:tblPr firstRow="1" bandRow="1">
                <a:tableStyleId>{F5AB1C69-6EDB-4FF4-983F-18BD219EF322}</a:tableStyleId>
              </a:tblPr>
              <a:tblGrid>
                <a:gridCol w="2999759">
                  <a:extLst>
                    <a:ext uri="{9D8B030D-6E8A-4147-A177-3AD203B41FA5}">
                      <a16:colId xmlns:a16="http://schemas.microsoft.com/office/drawing/2014/main" val="20000"/>
                    </a:ext>
                  </a:extLst>
                </a:gridCol>
                <a:gridCol w="2999759">
                  <a:extLst>
                    <a:ext uri="{9D8B030D-6E8A-4147-A177-3AD203B41FA5}">
                      <a16:colId xmlns:a16="http://schemas.microsoft.com/office/drawing/2014/main" val="20001"/>
                    </a:ext>
                  </a:extLst>
                </a:gridCol>
                <a:gridCol w="2999759">
                  <a:extLst>
                    <a:ext uri="{9D8B030D-6E8A-4147-A177-3AD203B41FA5}">
                      <a16:colId xmlns:a16="http://schemas.microsoft.com/office/drawing/2014/main" val="20002"/>
                    </a:ext>
                  </a:extLst>
                </a:gridCol>
                <a:gridCol w="2999759">
                  <a:extLst>
                    <a:ext uri="{9D8B030D-6E8A-4147-A177-3AD203B41FA5}">
                      <a16:colId xmlns:a16="http://schemas.microsoft.com/office/drawing/2014/main" val="20003"/>
                    </a:ext>
                  </a:extLst>
                </a:gridCol>
              </a:tblGrid>
              <a:tr h="971406">
                <a:tc>
                  <a:txBody>
                    <a:bodyPr/>
                    <a:lstStyle/>
                    <a:p>
                      <a:endParaRPr lang="en-US" sz="3300" dirty="0"/>
                    </a:p>
                  </a:txBody>
                  <a:tcPr marL="114300" marR="114300" marT="42863" marB="42863" anchor="ctr">
                    <a:solidFill>
                      <a:schemeClr val="accent1">
                        <a:lumMod val="75000"/>
                      </a:schemeClr>
                    </a:solidFill>
                  </a:tcPr>
                </a:tc>
                <a:tc>
                  <a:txBody>
                    <a:bodyPr/>
                    <a:lstStyle/>
                    <a:p>
                      <a:pPr algn="ctr"/>
                      <a:r>
                        <a:rPr lang="en-US" sz="3300" dirty="0"/>
                        <a:t>Heading</a:t>
                      </a:r>
                    </a:p>
                  </a:txBody>
                  <a:tcPr marL="114300" marR="114300" marT="42863" marB="42863" anchor="ctr">
                    <a:solidFill>
                      <a:schemeClr val="accent1">
                        <a:lumMod val="75000"/>
                      </a:schemeClr>
                    </a:solidFill>
                  </a:tcPr>
                </a:tc>
                <a:tc>
                  <a:txBody>
                    <a:bodyPr/>
                    <a:lstStyle/>
                    <a:p>
                      <a:pPr algn="ctr"/>
                      <a:r>
                        <a:rPr lang="en-US" sz="3300" dirty="0"/>
                        <a:t>Heading</a:t>
                      </a:r>
                    </a:p>
                  </a:txBody>
                  <a:tcPr marL="114300" marR="114300" marT="42863" marB="42863" anchor="ctr">
                    <a:solidFill>
                      <a:schemeClr val="accent1">
                        <a:lumMod val="75000"/>
                      </a:schemeClr>
                    </a:solidFill>
                  </a:tcPr>
                </a:tc>
                <a:tc>
                  <a:txBody>
                    <a:bodyPr/>
                    <a:lstStyle/>
                    <a:p>
                      <a:pPr algn="ctr"/>
                      <a:r>
                        <a:rPr lang="en-US" sz="3300" dirty="0"/>
                        <a:t>Heading</a:t>
                      </a:r>
                    </a:p>
                  </a:txBody>
                  <a:tcPr marL="114300" marR="114300" marT="42863" marB="42863" anchor="ctr">
                    <a:solidFill>
                      <a:schemeClr val="accent1">
                        <a:lumMod val="75000"/>
                      </a:schemeClr>
                    </a:solidFill>
                  </a:tcPr>
                </a:tc>
                <a:extLst>
                  <a:ext uri="{0D108BD9-81ED-4DB2-BD59-A6C34878D82A}">
                    <a16:rowId xmlns:a16="http://schemas.microsoft.com/office/drawing/2014/main" val="10000"/>
                  </a:ext>
                </a:extLst>
              </a:tr>
              <a:tr h="971406">
                <a:tc>
                  <a:txBody>
                    <a:bodyPr/>
                    <a:lstStyle/>
                    <a:p>
                      <a:r>
                        <a:rPr lang="en-US" sz="3300" dirty="0"/>
                        <a:t>Item</a:t>
                      </a:r>
                    </a:p>
                  </a:txBody>
                  <a:tcPr marL="114300" marR="114300" marT="42863" marB="42863" anchor="ctr"/>
                </a:tc>
                <a:tc>
                  <a:txBody>
                    <a:bodyPr/>
                    <a:lstStyle/>
                    <a:p>
                      <a:pPr algn="ctr"/>
                      <a:r>
                        <a:rPr lang="en-US" sz="3300" dirty="0"/>
                        <a:t>800</a:t>
                      </a:r>
                    </a:p>
                  </a:txBody>
                  <a:tcPr marL="114300" marR="114300" marT="42863" marB="42863" anchor="ctr"/>
                </a:tc>
                <a:tc>
                  <a:txBody>
                    <a:bodyPr/>
                    <a:lstStyle/>
                    <a:p>
                      <a:pPr algn="ctr"/>
                      <a:r>
                        <a:rPr lang="en-US" sz="3300" dirty="0"/>
                        <a:t>790</a:t>
                      </a:r>
                    </a:p>
                  </a:txBody>
                  <a:tcPr marL="114300" marR="114300" marT="42863" marB="42863" anchor="ctr"/>
                </a:tc>
                <a:tc>
                  <a:txBody>
                    <a:bodyPr/>
                    <a:lstStyle/>
                    <a:p>
                      <a:pPr algn="ctr"/>
                      <a:r>
                        <a:rPr lang="en-US" sz="3300" dirty="0"/>
                        <a:t>4001</a:t>
                      </a:r>
                    </a:p>
                  </a:txBody>
                  <a:tcPr marL="114300" marR="114300" marT="42863" marB="42863" anchor="ctr"/>
                </a:tc>
                <a:extLst>
                  <a:ext uri="{0D108BD9-81ED-4DB2-BD59-A6C34878D82A}">
                    <a16:rowId xmlns:a16="http://schemas.microsoft.com/office/drawing/2014/main" val="10001"/>
                  </a:ext>
                </a:extLst>
              </a:tr>
              <a:tr h="971406">
                <a:tc>
                  <a:txBody>
                    <a:bodyPr/>
                    <a:lstStyle/>
                    <a:p>
                      <a:r>
                        <a:rPr lang="en-US" sz="3300" dirty="0"/>
                        <a:t>Item</a:t>
                      </a:r>
                    </a:p>
                  </a:txBody>
                  <a:tcPr marL="114300" marR="114300" marT="42863" marB="42863" anchor="ctr"/>
                </a:tc>
                <a:tc>
                  <a:txBody>
                    <a:bodyPr/>
                    <a:lstStyle/>
                    <a:p>
                      <a:pPr algn="ctr"/>
                      <a:r>
                        <a:rPr lang="en-US" sz="3300" dirty="0"/>
                        <a:t>356</a:t>
                      </a:r>
                    </a:p>
                  </a:txBody>
                  <a:tcPr marL="114300" marR="114300" marT="42863" marB="42863" anchor="ctr"/>
                </a:tc>
                <a:tc>
                  <a:txBody>
                    <a:bodyPr/>
                    <a:lstStyle/>
                    <a:p>
                      <a:pPr algn="ctr"/>
                      <a:r>
                        <a:rPr lang="en-US" sz="3300" dirty="0"/>
                        <a:t>856</a:t>
                      </a:r>
                    </a:p>
                  </a:txBody>
                  <a:tcPr marL="114300" marR="114300" marT="42863" marB="42863" anchor="ctr"/>
                </a:tc>
                <a:tc>
                  <a:txBody>
                    <a:bodyPr/>
                    <a:lstStyle/>
                    <a:p>
                      <a:pPr algn="ctr"/>
                      <a:r>
                        <a:rPr lang="en-US" sz="3300" dirty="0"/>
                        <a:t>290</a:t>
                      </a:r>
                    </a:p>
                  </a:txBody>
                  <a:tcPr marL="114300" marR="114300" marT="42863" marB="42863" anchor="ctr"/>
                </a:tc>
                <a:extLst>
                  <a:ext uri="{0D108BD9-81ED-4DB2-BD59-A6C34878D82A}">
                    <a16:rowId xmlns:a16="http://schemas.microsoft.com/office/drawing/2014/main" val="10002"/>
                  </a:ext>
                </a:extLst>
              </a:tr>
              <a:tr h="971406">
                <a:tc>
                  <a:txBody>
                    <a:bodyPr/>
                    <a:lstStyle/>
                    <a:p>
                      <a:r>
                        <a:rPr lang="en-US" sz="3300" dirty="0"/>
                        <a:t>Item</a:t>
                      </a:r>
                    </a:p>
                  </a:txBody>
                  <a:tcPr marL="114300" marR="114300" marT="42863" marB="42863" anchor="ctr"/>
                </a:tc>
                <a:tc>
                  <a:txBody>
                    <a:bodyPr/>
                    <a:lstStyle/>
                    <a:p>
                      <a:pPr algn="ctr"/>
                      <a:r>
                        <a:rPr lang="en-US" sz="3300" dirty="0"/>
                        <a:t>228</a:t>
                      </a:r>
                    </a:p>
                  </a:txBody>
                  <a:tcPr marL="114300" marR="114300" marT="42863" marB="42863" anchor="ctr"/>
                </a:tc>
                <a:tc>
                  <a:txBody>
                    <a:bodyPr/>
                    <a:lstStyle/>
                    <a:p>
                      <a:pPr algn="ctr"/>
                      <a:r>
                        <a:rPr lang="en-US" sz="3300" dirty="0"/>
                        <a:t>134</a:t>
                      </a:r>
                    </a:p>
                  </a:txBody>
                  <a:tcPr marL="114300" marR="114300" marT="42863" marB="42863" anchor="ctr"/>
                </a:tc>
                <a:tc>
                  <a:txBody>
                    <a:bodyPr/>
                    <a:lstStyle/>
                    <a:p>
                      <a:pPr algn="ctr"/>
                      <a:r>
                        <a:rPr lang="en-US" sz="3300" dirty="0"/>
                        <a:t>238</a:t>
                      </a:r>
                    </a:p>
                  </a:txBody>
                  <a:tcPr marL="114300" marR="114300" marT="42863" marB="42863" anchor="ctr"/>
                </a:tc>
                <a:extLst>
                  <a:ext uri="{0D108BD9-81ED-4DB2-BD59-A6C34878D82A}">
                    <a16:rowId xmlns:a16="http://schemas.microsoft.com/office/drawing/2014/main" val="10003"/>
                  </a:ext>
                </a:extLst>
              </a:tr>
              <a:tr h="971406">
                <a:tc>
                  <a:txBody>
                    <a:bodyPr/>
                    <a:lstStyle/>
                    <a:p>
                      <a:r>
                        <a:rPr lang="en-US" sz="3300" dirty="0"/>
                        <a:t>Item</a:t>
                      </a:r>
                    </a:p>
                  </a:txBody>
                  <a:tcPr marL="114300" marR="114300" marT="42863" marB="42863" anchor="ctr"/>
                </a:tc>
                <a:tc>
                  <a:txBody>
                    <a:bodyPr/>
                    <a:lstStyle/>
                    <a:p>
                      <a:pPr algn="ctr"/>
                      <a:r>
                        <a:rPr lang="en-US" sz="3300" dirty="0"/>
                        <a:t>954</a:t>
                      </a:r>
                    </a:p>
                  </a:txBody>
                  <a:tcPr marL="114300" marR="114300" marT="42863" marB="42863" anchor="ctr"/>
                </a:tc>
                <a:tc>
                  <a:txBody>
                    <a:bodyPr/>
                    <a:lstStyle/>
                    <a:p>
                      <a:pPr algn="ctr"/>
                      <a:r>
                        <a:rPr lang="en-US" sz="3300" dirty="0"/>
                        <a:t>875</a:t>
                      </a:r>
                    </a:p>
                  </a:txBody>
                  <a:tcPr marL="114300" marR="114300" marT="42863" marB="42863" anchor="ctr"/>
                </a:tc>
                <a:tc>
                  <a:txBody>
                    <a:bodyPr/>
                    <a:lstStyle/>
                    <a:p>
                      <a:pPr algn="ctr"/>
                      <a:r>
                        <a:rPr lang="en-US" sz="3300" dirty="0"/>
                        <a:t>976</a:t>
                      </a:r>
                    </a:p>
                  </a:txBody>
                  <a:tcPr marL="114300" marR="114300" marT="42863" marB="42863" anchor="ctr"/>
                </a:tc>
                <a:extLst>
                  <a:ext uri="{0D108BD9-81ED-4DB2-BD59-A6C34878D82A}">
                    <a16:rowId xmlns:a16="http://schemas.microsoft.com/office/drawing/2014/main" val="10004"/>
                  </a:ext>
                </a:extLst>
              </a:tr>
              <a:tr h="971406">
                <a:tc>
                  <a:txBody>
                    <a:bodyPr/>
                    <a:lstStyle/>
                    <a:p>
                      <a:r>
                        <a:rPr lang="en-US" sz="3300" dirty="0"/>
                        <a:t>Item</a:t>
                      </a:r>
                    </a:p>
                  </a:txBody>
                  <a:tcPr marL="114300" marR="114300" marT="42863" marB="42863" anchor="ctr"/>
                </a:tc>
                <a:tc>
                  <a:txBody>
                    <a:bodyPr/>
                    <a:lstStyle/>
                    <a:p>
                      <a:pPr algn="ctr"/>
                      <a:r>
                        <a:rPr lang="en-US" sz="3300" dirty="0"/>
                        <a:t>324</a:t>
                      </a:r>
                    </a:p>
                  </a:txBody>
                  <a:tcPr marL="114300" marR="114300" marT="42863" marB="42863" anchor="ctr"/>
                </a:tc>
                <a:tc>
                  <a:txBody>
                    <a:bodyPr/>
                    <a:lstStyle/>
                    <a:p>
                      <a:pPr algn="ctr"/>
                      <a:r>
                        <a:rPr lang="en-US" sz="3300" dirty="0"/>
                        <a:t>325</a:t>
                      </a:r>
                    </a:p>
                  </a:txBody>
                  <a:tcPr marL="114300" marR="114300" marT="42863" marB="42863" anchor="ctr"/>
                </a:tc>
                <a:tc>
                  <a:txBody>
                    <a:bodyPr/>
                    <a:lstStyle/>
                    <a:p>
                      <a:pPr algn="ctr"/>
                      <a:r>
                        <a:rPr lang="en-US" sz="3300" dirty="0"/>
                        <a:t>301</a:t>
                      </a:r>
                    </a:p>
                  </a:txBody>
                  <a:tcPr marL="114300" marR="114300" marT="42863" marB="42863" anchor="ctr"/>
                </a:tc>
                <a:extLst>
                  <a:ext uri="{0D108BD9-81ED-4DB2-BD59-A6C34878D82A}">
                    <a16:rowId xmlns:a16="http://schemas.microsoft.com/office/drawing/2014/main" val="10005"/>
                  </a:ext>
                </a:extLst>
              </a:tr>
              <a:tr h="971406">
                <a:tc>
                  <a:txBody>
                    <a:bodyPr/>
                    <a:lstStyle/>
                    <a:p>
                      <a:r>
                        <a:rPr lang="en-US" sz="3300" dirty="0"/>
                        <a:t>Item</a:t>
                      </a:r>
                    </a:p>
                  </a:txBody>
                  <a:tcPr marL="114300" marR="114300" marT="42863" marB="42863" anchor="ctr"/>
                </a:tc>
                <a:tc>
                  <a:txBody>
                    <a:bodyPr/>
                    <a:lstStyle/>
                    <a:p>
                      <a:pPr algn="ctr"/>
                      <a:r>
                        <a:rPr lang="en-US" sz="3300" dirty="0"/>
                        <a:t>199</a:t>
                      </a:r>
                    </a:p>
                  </a:txBody>
                  <a:tcPr marL="114300" marR="114300" marT="42863" marB="42863" anchor="ctr"/>
                </a:tc>
                <a:tc>
                  <a:txBody>
                    <a:bodyPr/>
                    <a:lstStyle/>
                    <a:p>
                      <a:pPr algn="ctr"/>
                      <a:r>
                        <a:rPr lang="en-US" sz="3300" dirty="0"/>
                        <a:t>137</a:t>
                      </a:r>
                    </a:p>
                  </a:txBody>
                  <a:tcPr marL="114300" marR="114300" marT="42863" marB="42863" anchor="ctr"/>
                </a:tc>
                <a:tc>
                  <a:txBody>
                    <a:bodyPr/>
                    <a:lstStyle/>
                    <a:p>
                      <a:pPr algn="ctr"/>
                      <a:r>
                        <a:rPr lang="en-US" sz="3300" dirty="0"/>
                        <a:t>186</a:t>
                      </a:r>
                    </a:p>
                  </a:txBody>
                  <a:tcPr marL="114300" marR="114300" marT="42863" marB="42863"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567542" y="15344777"/>
                <a:ext cx="12148457" cy="13042889"/>
              </a:xfrm>
              <a:prstGeom prst="rect">
                <a:avLst/>
              </a:prstGeom>
              <a:solidFill>
                <a:schemeClr val="bg1"/>
              </a:solidFill>
              <a:ln w="12700">
                <a:solidFill>
                  <a:schemeClr val="accent1">
                    <a:lumMod val="75000"/>
                  </a:schemeClr>
                </a:solidFill>
              </a:ln>
              <a:effectLst/>
            </p:spPr>
            <p:txBody>
              <a:bodyPr lIns="171430" tIns="171430" rIns="171430" bIns="17143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428" b="1" dirty="0">
                    <a:latin typeface="+mn-lt"/>
                  </a:rPr>
                  <a:t>Genigraphics®</a:t>
                </a:r>
                <a:r>
                  <a:rPr lang="en-US" sz="3428" dirty="0">
                    <a:latin typeface="+mn-lt"/>
                  </a:rPr>
                  <a:t> has provided this template to assist in preparation of a medical or scientific research poster. The dimensions are set to 42” high by 42” wide but prints can be scaled up or down in size to any dimension with a 1:1 aspect ratio. For example, if you order a 40” x 40” poster using this template, we will print the file at 95.24% of its original size. </a:t>
                </a:r>
                <a:r>
                  <a:rPr lang="en-US" sz="3428" b="1" dirty="0">
                    <a:latin typeface="+mn-lt"/>
                  </a:rPr>
                  <a:t>The most critical factor is that your template and poster dimensions must be proportional:</a:t>
                </a:r>
              </a:p>
              <a:p>
                <a:pPr eaLnBrk="1" hangingPunct="1"/>
                <a:endParaRPr lang="en-US" sz="3428"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428" b="1" i="1">
                              <a:latin typeface="Cambria Math" panose="02040503050406030204" pitchFamily="18" charset="0"/>
                            </a:rPr>
                          </m:ctrlPr>
                        </m:boxPr>
                        <m:e>
                          <m:f>
                            <m:fPr>
                              <m:ctrlPr>
                                <a:rPr lang="en-US" sz="3428" b="1" i="1">
                                  <a:latin typeface="Cambria Math" panose="02040503050406030204" pitchFamily="18" charset="0"/>
                                </a:rPr>
                              </m:ctrlPr>
                            </m:fPr>
                            <m:num>
                              <m:r>
                                <a:rPr lang="en-US" sz="3428" b="1" i="1">
                                  <a:latin typeface="Cambria Math"/>
                                </a:rPr>
                                <m:t>𝒕𝒆𝒎𝒑𝒍𝒂𝒕𝒆</m:t>
                              </m:r>
                              <m:r>
                                <a:rPr lang="en-US" sz="3428" b="1" i="1">
                                  <a:latin typeface="Cambria Math"/>
                                </a:rPr>
                                <m:t> </m:t>
                              </m:r>
                              <m:r>
                                <a:rPr lang="en-US" sz="3428" b="1" i="1">
                                  <a:latin typeface="Cambria Math"/>
                                </a:rPr>
                                <m:t>𝒉𝒆𝒊𝒈𝒉𝒕</m:t>
                              </m:r>
                            </m:num>
                            <m:den>
                              <m:r>
                                <a:rPr lang="en-US" sz="3428" b="1" i="1">
                                  <a:latin typeface="Cambria Math"/>
                                </a:rPr>
                                <m:t>𝒕𝒆𝒎𝒑𝒍𝒂𝒕𝒆</m:t>
                              </m:r>
                              <m:r>
                                <a:rPr lang="en-US" sz="3428" b="1" i="1">
                                  <a:latin typeface="Cambria Math"/>
                                </a:rPr>
                                <m:t> </m:t>
                              </m:r>
                              <m:r>
                                <a:rPr lang="en-US" sz="3428" b="1" i="1">
                                  <a:latin typeface="Cambria Math"/>
                                </a:rPr>
                                <m:t>𝒘𝒊𝒅𝒕𝒉</m:t>
                              </m:r>
                            </m:den>
                          </m:f>
                        </m:e>
                      </m:box>
                      <m:r>
                        <a:rPr lang="en-US" sz="3428" b="1" i="1">
                          <a:latin typeface="Cambria Math"/>
                        </a:rPr>
                        <m:t> = </m:t>
                      </m:r>
                      <m:box>
                        <m:boxPr>
                          <m:ctrlPr>
                            <a:rPr lang="en-US" sz="3428" b="1" i="1">
                              <a:latin typeface="Cambria Math" panose="02040503050406030204" pitchFamily="18" charset="0"/>
                            </a:rPr>
                          </m:ctrlPr>
                        </m:boxPr>
                        <m:e>
                          <m:f>
                            <m:fPr>
                              <m:ctrlPr>
                                <a:rPr lang="en-US" sz="3428" b="1" i="1">
                                  <a:latin typeface="Cambria Math" panose="02040503050406030204" pitchFamily="18" charset="0"/>
                                </a:rPr>
                              </m:ctrlPr>
                            </m:fPr>
                            <m:num>
                              <m:r>
                                <a:rPr lang="en-US" sz="3428" b="1" i="1">
                                  <a:latin typeface="Cambria Math"/>
                                </a:rPr>
                                <m:t>𝒅𝒆𝒔𝒊𝒓𝒆𝒅</m:t>
                              </m:r>
                              <m:r>
                                <a:rPr lang="en-US" sz="3428" b="1" i="1">
                                  <a:latin typeface="Cambria Math"/>
                                </a:rPr>
                                <m:t> </m:t>
                              </m:r>
                              <m:r>
                                <a:rPr lang="en-US" sz="3428" b="1" i="1">
                                  <a:latin typeface="Cambria Math"/>
                                </a:rPr>
                                <m:t>𝒑𝒓𝒊𝒏𝒕</m:t>
                              </m:r>
                              <m:r>
                                <a:rPr lang="en-US" sz="3428" b="1" i="1">
                                  <a:latin typeface="Cambria Math"/>
                                </a:rPr>
                                <m:t> </m:t>
                              </m:r>
                              <m:r>
                                <a:rPr lang="en-US" sz="3428" b="1" i="1">
                                  <a:latin typeface="Cambria Math"/>
                                </a:rPr>
                                <m:t>𝒉𝒆𝒊𝒈𝒉𝒕</m:t>
                              </m:r>
                            </m:num>
                            <m:den>
                              <m:r>
                                <a:rPr lang="en-US" sz="3428" b="1" i="1">
                                  <a:latin typeface="Cambria Math"/>
                                </a:rPr>
                                <m:t>𝒅𝒆𝒔𝒊𝒓𝒆𝒅</m:t>
                              </m:r>
                              <m:r>
                                <a:rPr lang="en-US" sz="3428" b="1" i="1">
                                  <a:latin typeface="Cambria Math"/>
                                </a:rPr>
                                <m:t> </m:t>
                              </m:r>
                              <m:r>
                                <a:rPr lang="en-US" sz="3428" b="1" i="1">
                                  <a:latin typeface="Cambria Math"/>
                                </a:rPr>
                                <m:t>𝒑𝒓𝒊𝒏𝒕</m:t>
                              </m:r>
                              <m:r>
                                <a:rPr lang="en-US" sz="3428" b="1" i="1">
                                  <a:latin typeface="Cambria Math"/>
                                </a:rPr>
                                <m:t> </m:t>
                              </m:r>
                              <m:r>
                                <a:rPr lang="en-US" sz="3428" b="1" i="1">
                                  <a:latin typeface="Cambria Math"/>
                                </a:rPr>
                                <m:t>𝒘𝒊𝒅𝒕𝒉</m:t>
                              </m:r>
                            </m:den>
                          </m:f>
                        </m:e>
                      </m:box>
                    </m:oMath>
                  </m:oMathPara>
                </a14:m>
                <a:endParaRPr lang="en-US" sz="3428" b="1" dirty="0">
                  <a:latin typeface="+mn-lt"/>
                </a:endParaRPr>
              </a:p>
              <a:p>
                <a:pPr eaLnBrk="1" hangingPunct="1"/>
                <a:endParaRPr lang="en-US" sz="3428" dirty="0">
                  <a:latin typeface="+mn-lt"/>
                </a:endParaRPr>
              </a:p>
              <a:p>
                <a:pPr eaLnBrk="1" hangingPunct="1"/>
                <a:r>
                  <a:rPr lang="en-US" sz="3428" dirty="0">
                    <a:latin typeface="+mn-lt"/>
                  </a:rPr>
                  <a:t>Order your poster from Genigraphics and we will perform a free design review and advise you if we see anything that may be a concern for printing. We’ll even help tidy things up.</a:t>
                </a:r>
              </a:p>
              <a:p>
                <a:pPr eaLnBrk="1" hangingPunct="1"/>
                <a:endParaRPr lang="en-US" sz="3428" dirty="0">
                  <a:latin typeface="+mn-lt"/>
                </a:endParaRPr>
              </a:p>
              <a:p>
                <a:pPr eaLnBrk="1" hangingPunct="1"/>
                <a:r>
                  <a:rPr lang="en-US" sz="3428"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567542" y="15344777"/>
                <a:ext cx="12148457" cy="13042889"/>
              </a:xfrm>
              <a:prstGeom prst="rect">
                <a:avLst/>
              </a:prstGeom>
              <a:blipFill>
                <a:blip r:embed="rId2"/>
                <a:stretch>
                  <a:fillRect l="-702" r="-952"/>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4501998" y="14487525"/>
            <a:ext cx="12148457" cy="85725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85714" tIns="42857" rIns="85714" bIns="42857" rtlCol="0" anchor="ctr"/>
          <a:lstStyle/>
          <a:p>
            <a:pPr algn="ctr"/>
            <a:r>
              <a:rPr lang="en-US" sz="5786"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781" y="28869845"/>
            <a:ext cx="5143500" cy="3428801"/>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9589" y="28869845"/>
            <a:ext cx="5143500" cy="342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2897" y="32463969"/>
            <a:ext cx="4815848" cy="54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4" tIns="42857" rIns="85714" bIns="4285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Calibri" pitchFamily="34" charset="0"/>
              </a:rPr>
              <a:t>Figure 1.</a:t>
            </a:r>
            <a:r>
              <a:rPr lang="en-US" sz="3000" dirty="0">
                <a:latin typeface="Calibri" pitchFamily="34" charset="0"/>
              </a:rPr>
              <a:t> Label in 28pt Calibri.</a:t>
            </a:r>
          </a:p>
        </p:txBody>
      </p:sp>
      <p:sp>
        <p:nvSpPr>
          <p:cNvPr id="52" name="Text Box 181"/>
          <p:cNvSpPr txBox="1">
            <a:spLocks noChangeArrowheads="1"/>
          </p:cNvSpPr>
          <p:nvPr/>
        </p:nvSpPr>
        <p:spPr bwMode="auto">
          <a:xfrm>
            <a:off x="8329589" y="32463969"/>
            <a:ext cx="4815848" cy="54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4" tIns="42857" rIns="85714" bIns="4285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Calibri" pitchFamily="34" charset="0"/>
              </a:rPr>
              <a:t>Figure 2.</a:t>
            </a:r>
            <a:r>
              <a:rPr lang="en-US" sz="3000" dirty="0">
                <a:latin typeface="Calibri" pitchFamily="34" charset="0"/>
              </a:rPr>
              <a:t> Label in 28pt Calibri.</a:t>
            </a:r>
          </a:p>
        </p:txBody>
      </p:sp>
      <p:sp>
        <p:nvSpPr>
          <p:cNvPr id="53" name="Text Box 180"/>
          <p:cNvSpPr txBox="1">
            <a:spLocks noChangeArrowheads="1"/>
          </p:cNvSpPr>
          <p:nvPr/>
        </p:nvSpPr>
        <p:spPr bwMode="auto">
          <a:xfrm>
            <a:off x="14653645" y="25533621"/>
            <a:ext cx="4675617" cy="54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4" tIns="42857" rIns="85714" bIns="4285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000" b="1" dirty="0">
                <a:latin typeface="Calibri" pitchFamily="34" charset="0"/>
              </a:rPr>
              <a:t>Table 1.</a:t>
            </a:r>
            <a:r>
              <a:rPr lang="en-US" sz="3000" dirty="0">
                <a:latin typeface="Calibri" pitchFamily="34" charset="0"/>
              </a:rPr>
              <a:t> Label in 28pt Calibri.</a:t>
            </a:r>
          </a:p>
        </p:txBody>
      </p:sp>
      <p:graphicFrame>
        <p:nvGraphicFramePr>
          <p:cNvPr id="3" name="Chart 2"/>
          <p:cNvGraphicFramePr/>
          <p:nvPr>
            <p:extLst>
              <p:ext uri="{D42A27DB-BD31-4B8C-83A1-F6EECF244321}">
                <p14:modId xmlns:p14="http://schemas.microsoft.com/office/powerpoint/2010/main" val="3148394529"/>
              </p:ext>
            </p:extLst>
          </p:nvPr>
        </p:nvGraphicFramePr>
        <p:xfrm>
          <a:off x="27528432" y="5259598"/>
          <a:ext cx="11954199" cy="8194319"/>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7430605" y="13428361"/>
            <a:ext cx="4698315" cy="54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4" tIns="42857" rIns="85714" bIns="42857">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000" b="1" dirty="0">
                <a:latin typeface="Calibri" pitchFamily="34" charset="0"/>
              </a:rPr>
              <a:t>Chart 1.</a:t>
            </a:r>
            <a:r>
              <a:rPr lang="en-US" sz="3000" dirty="0">
                <a:latin typeface="Calibri" pitchFamily="34" charset="0"/>
              </a:rPr>
              <a:t> Label in 28pt Calibri.</a:t>
            </a:r>
          </a:p>
        </p:txBody>
      </p:sp>
      <p:sp>
        <p:nvSpPr>
          <p:cNvPr id="30" name="Rectangle 265"/>
          <p:cNvSpPr>
            <a:spLocks noChangeAspect="1" noChangeArrowheads="1"/>
          </p:cNvSpPr>
          <p:nvPr/>
        </p:nvSpPr>
        <p:spPr bwMode="auto">
          <a:xfrm>
            <a:off x="2294469" y="881241"/>
            <a:ext cx="3915768" cy="2939143"/>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9801" tIns="44900" rIns="89801" bIns="44900" anchor="ctr"/>
          <a:lstStyle/>
          <a:p>
            <a:pPr algn="ctr" defTabSz="4309948"/>
            <a:r>
              <a:rPr lang="en-US" sz="3000" b="1" dirty="0">
                <a:latin typeface="Calibri" pitchFamily="34" charset="0"/>
              </a:rPr>
              <a:t>REPLACE THIS BOX WITH YOUR ORGANIZATION’S</a:t>
            </a:r>
          </a:p>
          <a:p>
            <a:pPr algn="ctr" defTabSz="4309948"/>
            <a:r>
              <a:rPr lang="en-US" sz="3000" b="1" dirty="0">
                <a:latin typeface="Calibri" pitchFamily="34" charset="0"/>
              </a:rPr>
              <a:t>HIGH RESOLUTION LOGO</a:t>
            </a:r>
          </a:p>
        </p:txBody>
      </p:sp>
      <p:sp>
        <p:nvSpPr>
          <p:cNvPr id="31" name="Rectangle 265"/>
          <p:cNvSpPr>
            <a:spLocks noChangeAspect="1" noChangeArrowheads="1"/>
          </p:cNvSpPr>
          <p:nvPr/>
        </p:nvSpPr>
        <p:spPr bwMode="auto">
          <a:xfrm>
            <a:off x="34934207" y="881241"/>
            <a:ext cx="3915768" cy="2939143"/>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9801" tIns="44900" rIns="89801" bIns="44900" anchor="ctr"/>
          <a:lstStyle/>
          <a:p>
            <a:pPr algn="ctr" defTabSz="4309948"/>
            <a:r>
              <a:rPr lang="en-US" sz="3000" b="1" dirty="0">
                <a:latin typeface="Calibri" pitchFamily="34" charset="0"/>
              </a:rPr>
              <a:t>REPLACE THIS BOX WITH YOUR ORGANIZATION’S</a:t>
            </a:r>
          </a:p>
          <a:p>
            <a:pPr algn="ctr" defTabSz="4309948"/>
            <a:r>
              <a:rPr lang="en-US" sz="30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2548</TotalTime>
  <Words>1102</Words>
  <Application>Microsoft Office PowerPoint</Application>
  <PresentationFormat>Custom</PresentationFormat>
  <Paragraphs>106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42x42</dc:title>
  <dc:creator>Jay Larson</dc:creator>
  <dc:description>Quality poster printing
www.genigraphics.com
1-800-790-4001</dc:description>
  <cp:lastModifiedBy>Dillon Hall</cp:lastModifiedBy>
  <cp:revision>75</cp:revision>
  <cp:lastPrinted>2013-02-12T02:21:55Z</cp:lastPrinted>
  <dcterms:created xsi:type="dcterms:W3CDTF">2013-02-10T21:14:48Z</dcterms:created>
  <dcterms:modified xsi:type="dcterms:W3CDTF">2022-12-14T14:35:26Z</dcterms:modified>
</cp:coreProperties>
</file>