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Lst>
  <p:sldSz cx="27432000" cy="402336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59" autoAdjust="0"/>
    <p:restoredTop sz="94676" autoAdjust="0"/>
  </p:normalViewPr>
  <p:slideViewPr>
    <p:cSldViewPr>
      <p:cViewPr varScale="1">
        <p:scale>
          <a:sx n="20" d="100"/>
          <a:sy n="20" d="100"/>
        </p:scale>
        <p:origin x="3864" y="54"/>
      </p:cViewPr>
      <p:guideLst>
        <p:guide orient="horz" pos="12672"/>
        <p:guide pos="86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056-48A4-807C-29B18E5621F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056-48A4-807C-29B18E5621F6}"/>
            </c:ext>
          </c:extLst>
        </c:ser>
        <c:ser>
          <c:idx val="2"/>
          <c:order val="2"/>
          <c:tx>
            <c:strRef>
              <c:f>Sheet1!$D$1</c:f>
              <c:strCache>
                <c:ptCount val="1"/>
                <c:pt idx="0">
                  <c:v>Series 3</c:v>
                </c:pt>
              </c:strCache>
            </c:strRef>
          </c:tx>
          <c:spPr>
            <a:solidFill>
              <a:schemeClr val="accent5"/>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1056-48A4-807C-29B18E5621F6}"/>
            </c:ext>
          </c:extLst>
        </c:ser>
        <c:dLbls>
          <c:showLegendKey val="0"/>
          <c:showVal val="0"/>
          <c:showCatName val="0"/>
          <c:showSerName val="0"/>
          <c:showPercent val="0"/>
          <c:showBubbleSize val="0"/>
        </c:dLbls>
        <c:gapWidth val="219"/>
        <c:overlap val="-27"/>
        <c:axId val="537173488"/>
        <c:axId val="537180376"/>
      </c:barChart>
      <c:catAx>
        <c:axId val="537173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537180376"/>
        <c:crosses val="autoZero"/>
        <c:auto val="1"/>
        <c:lblAlgn val="ctr"/>
        <c:lblOffset val="100"/>
        <c:noMultiLvlLbl val="0"/>
      </c:catAx>
      <c:valAx>
        <c:axId val="537180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537173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81DC7-FC35-4849-B8C7-EEDF898772A5}"/>
              </a:ext>
            </a:extLst>
          </p:cNvPr>
          <p:cNvSpPr>
            <a:spLocks noGrp="1"/>
          </p:cNvSpPr>
          <p:nvPr>
            <p:ph type="ctrTitle"/>
          </p:nvPr>
        </p:nvSpPr>
        <p:spPr>
          <a:xfrm>
            <a:off x="3429000" y="6584530"/>
            <a:ext cx="20574000" cy="14007253"/>
          </a:xfrm>
        </p:spPr>
        <p:txBody>
          <a:bodyPr anchor="b"/>
          <a:lstStyle>
            <a:lvl1pPr algn="ctr">
              <a:defRPr sz="13500"/>
            </a:lvl1pPr>
          </a:lstStyle>
          <a:p>
            <a:r>
              <a:rPr lang="en-US"/>
              <a:t>Click to edit Master title style</a:t>
            </a:r>
          </a:p>
        </p:txBody>
      </p:sp>
      <p:sp>
        <p:nvSpPr>
          <p:cNvPr id="3" name="Subtitle 2">
            <a:extLst>
              <a:ext uri="{FF2B5EF4-FFF2-40B4-BE49-F238E27FC236}">
                <a16:creationId xmlns:a16="http://schemas.microsoft.com/office/drawing/2014/main" id="{DA87759C-B52C-4F67-ABB0-67C58651D405}"/>
              </a:ext>
            </a:extLst>
          </p:cNvPr>
          <p:cNvSpPr>
            <a:spLocks noGrp="1"/>
          </p:cNvSpPr>
          <p:nvPr>
            <p:ph type="subTitle" idx="1"/>
          </p:nvPr>
        </p:nvSpPr>
        <p:spPr>
          <a:xfrm>
            <a:off x="3429000" y="21131956"/>
            <a:ext cx="20574000" cy="9713804"/>
          </a:xfrm>
        </p:spPr>
        <p:txBody>
          <a:bodyPr/>
          <a:lstStyle>
            <a:lvl1pPr marL="0" indent="0" algn="ctr">
              <a:buNone/>
              <a:defRPr sz="5400"/>
            </a:lvl1pPr>
            <a:lvl2pPr marL="1028700" indent="0" algn="ctr">
              <a:buNone/>
              <a:defRPr sz="4500"/>
            </a:lvl2pPr>
            <a:lvl3pPr marL="2057400" indent="0" algn="ctr">
              <a:buNone/>
              <a:defRPr sz="4050"/>
            </a:lvl3pPr>
            <a:lvl4pPr marL="3086100" indent="0" algn="ctr">
              <a:buNone/>
              <a:defRPr sz="3600"/>
            </a:lvl4pPr>
            <a:lvl5pPr marL="4114800" indent="0" algn="ctr">
              <a:buNone/>
              <a:defRPr sz="3600"/>
            </a:lvl5pPr>
            <a:lvl6pPr marL="5143500" indent="0" algn="ctr">
              <a:buNone/>
              <a:defRPr sz="3600"/>
            </a:lvl6pPr>
            <a:lvl7pPr marL="6172200" indent="0" algn="ctr">
              <a:buNone/>
              <a:defRPr sz="3600"/>
            </a:lvl7pPr>
            <a:lvl8pPr marL="7200900" indent="0" algn="ctr">
              <a:buNone/>
              <a:defRPr sz="3600"/>
            </a:lvl8pPr>
            <a:lvl9pPr marL="8229600" indent="0" algn="ctr">
              <a:buNone/>
              <a:defRPr sz="3600"/>
            </a:lvl9pPr>
          </a:lstStyle>
          <a:p>
            <a:r>
              <a:rPr lang="en-US"/>
              <a:t>Click to edit Master subtitle style</a:t>
            </a:r>
          </a:p>
        </p:txBody>
      </p:sp>
      <p:sp>
        <p:nvSpPr>
          <p:cNvPr id="4" name="Date Placeholder 3">
            <a:extLst>
              <a:ext uri="{FF2B5EF4-FFF2-40B4-BE49-F238E27FC236}">
                <a16:creationId xmlns:a16="http://schemas.microsoft.com/office/drawing/2014/main" id="{DD5FC245-290D-49B3-87A2-5DF69F1A163D}"/>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4DFC3046-DD40-4637-81A0-D45B6C666E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72C63F-6B8F-4F59-9039-4979BE306A95}"/>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88218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7348-EF46-4390-91D5-EB2565D140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DAD6DB-A3F6-47CA-8E71-7536C094C95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B746D-D437-4732-9E77-EFC695FD9FE2}"/>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4CDFACFD-4E35-4AA7-8328-3C7374EDB5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C202EB-D215-44FF-B42E-ADC50D3EBFB4}"/>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70141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6E9A4F-1815-43E8-A521-8BA797BB745E}"/>
              </a:ext>
            </a:extLst>
          </p:cNvPr>
          <p:cNvSpPr>
            <a:spLocks noGrp="1"/>
          </p:cNvSpPr>
          <p:nvPr>
            <p:ph type="title" orient="vert"/>
          </p:nvPr>
        </p:nvSpPr>
        <p:spPr>
          <a:xfrm>
            <a:off x="19631025" y="2142067"/>
            <a:ext cx="5915025" cy="3409611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7131A3-8E34-4AFF-BF20-72A67801C9C0}"/>
              </a:ext>
            </a:extLst>
          </p:cNvPr>
          <p:cNvSpPr>
            <a:spLocks noGrp="1"/>
          </p:cNvSpPr>
          <p:nvPr>
            <p:ph type="body" orient="vert" idx="1"/>
          </p:nvPr>
        </p:nvSpPr>
        <p:spPr>
          <a:xfrm>
            <a:off x="1885950" y="2142067"/>
            <a:ext cx="17402175" cy="3409611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A390FB-8F4E-4E40-B3E9-5D590FD86B62}"/>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A14B9BFE-7206-4620-B6CA-CDEB411D77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A574FB-97E1-453C-B90A-BEA15887D898}"/>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7818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2" name="Rectangle 11"/>
          <p:cNvSpPr/>
          <p:nvPr userDrawn="1"/>
        </p:nvSpPr>
        <p:spPr>
          <a:xfrm>
            <a:off x="2670048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731520" cy="40233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0" y="0"/>
            <a:ext cx="27432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35661600"/>
            <a:ext cx="27432000" cy="4572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Instructions"/>
          <p:cNvSpPr/>
          <p:nvPr userDrawn="1"/>
        </p:nvSpPr>
        <p:spPr>
          <a:xfrm>
            <a:off x="-13716000" y="0"/>
            <a:ext cx="128016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4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400"/>
              </a:spcAft>
            </a:pPr>
            <a:r>
              <a:rPr lang="en-US" sz="6000" dirty="0">
                <a:solidFill>
                  <a:srgbClr val="7F7F7F"/>
                </a:solidFill>
                <a:latin typeface="Calibri" pitchFamily="34" charset="0"/>
                <a:cs typeface="Calibri" panose="020F0502020204030204" pitchFamily="34" charset="0"/>
              </a:rPr>
              <a:t>This poster template is 44” high by 30” wide but can be used to print any size poster with a similar aspect ratio.</a:t>
            </a:r>
          </a:p>
          <a:p>
            <a:pPr lvl="0">
              <a:spcBef>
                <a:spcPts val="0"/>
              </a:spcBef>
              <a:spcAft>
                <a:spcPts val="24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4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4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4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4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4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4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28346400" y="0"/>
            <a:ext cx="12801600" cy="402336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180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180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180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8977745"/>
              <a:ext cx="11904515" cy="10246927"/>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945600" y="39928800"/>
            <a:ext cx="5297435" cy="185928"/>
          </a:xfrm>
          <a:prstGeom prst="rect">
            <a:avLst/>
          </a:prstGeom>
        </p:spPr>
      </p:pic>
    </p:spTree>
    <p:extLst>
      <p:ext uri="{BB962C8B-B14F-4D97-AF65-F5344CB8AC3E}">
        <p14:creationId xmlns:p14="http://schemas.microsoft.com/office/powerpoint/2010/main" val="20469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D8B89-D93F-4394-8D75-03B3FA50F6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E48426-7658-47F7-9193-28200AE3C48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DBD3D-38BA-4E6B-B71C-863FBD92C33F}"/>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1618B70E-1536-448A-A76A-699E89692A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78FFFE-C759-4624-AD14-3B47AD9FAE5B}"/>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57152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E2DF-CC63-404F-83E5-BC74B83B889A}"/>
              </a:ext>
            </a:extLst>
          </p:cNvPr>
          <p:cNvSpPr>
            <a:spLocks noGrp="1"/>
          </p:cNvSpPr>
          <p:nvPr>
            <p:ph type="title"/>
          </p:nvPr>
        </p:nvSpPr>
        <p:spPr>
          <a:xfrm>
            <a:off x="1871663" y="10030466"/>
            <a:ext cx="23660100" cy="16736057"/>
          </a:xfrm>
        </p:spPr>
        <p:txBody>
          <a:bodyPr anchor="b"/>
          <a:lstStyle>
            <a:lvl1pPr>
              <a:defRPr sz="13500"/>
            </a:lvl1pPr>
          </a:lstStyle>
          <a:p>
            <a:r>
              <a:rPr lang="en-US"/>
              <a:t>Click to edit Master title style</a:t>
            </a:r>
          </a:p>
        </p:txBody>
      </p:sp>
      <p:sp>
        <p:nvSpPr>
          <p:cNvPr id="3" name="Text Placeholder 2">
            <a:extLst>
              <a:ext uri="{FF2B5EF4-FFF2-40B4-BE49-F238E27FC236}">
                <a16:creationId xmlns:a16="http://schemas.microsoft.com/office/drawing/2014/main" id="{7A45162D-7B4B-4445-A485-2B6B89BDF001}"/>
              </a:ext>
            </a:extLst>
          </p:cNvPr>
          <p:cNvSpPr>
            <a:spLocks noGrp="1"/>
          </p:cNvSpPr>
          <p:nvPr>
            <p:ph type="body" idx="1"/>
          </p:nvPr>
        </p:nvSpPr>
        <p:spPr>
          <a:xfrm>
            <a:off x="1871663" y="26924853"/>
            <a:ext cx="23660100" cy="8801097"/>
          </a:xfrm>
        </p:spPr>
        <p:txBody>
          <a:bodyPr/>
          <a:lstStyle>
            <a:lvl1pPr marL="0" indent="0">
              <a:buNone/>
              <a:defRPr sz="5400">
                <a:solidFill>
                  <a:schemeClr val="tx1">
                    <a:tint val="75000"/>
                  </a:schemeClr>
                </a:solidFill>
              </a:defRPr>
            </a:lvl1pPr>
            <a:lvl2pPr marL="1028700" indent="0">
              <a:buNone/>
              <a:defRPr sz="4500">
                <a:solidFill>
                  <a:schemeClr val="tx1">
                    <a:tint val="75000"/>
                  </a:schemeClr>
                </a:solidFill>
              </a:defRPr>
            </a:lvl2pPr>
            <a:lvl3pPr marL="2057400" indent="0">
              <a:buNone/>
              <a:defRPr sz="4050">
                <a:solidFill>
                  <a:schemeClr val="tx1">
                    <a:tint val="75000"/>
                  </a:schemeClr>
                </a:solidFill>
              </a:defRPr>
            </a:lvl3pPr>
            <a:lvl4pPr marL="3086100" indent="0">
              <a:buNone/>
              <a:defRPr sz="3600">
                <a:solidFill>
                  <a:schemeClr val="tx1">
                    <a:tint val="75000"/>
                  </a:schemeClr>
                </a:solidFill>
              </a:defRPr>
            </a:lvl4pPr>
            <a:lvl5pPr marL="4114800" indent="0">
              <a:buNone/>
              <a:defRPr sz="3600">
                <a:solidFill>
                  <a:schemeClr val="tx1">
                    <a:tint val="75000"/>
                  </a:schemeClr>
                </a:solidFill>
              </a:defRPr>
            </a:lvl5pPr>
            <a:lvl6pPr marL="5143500" indent="0">
              <a:buNone/>
              <a:defRPr sz="3600">
                <a:solidFill>
                  <a:schemeClr val="tx1">
                    <a:tint val="75000"/>
                  </a:schemeClr>
                </a:solidFill>
              </a:defRPr>
            </a:lvl6pPr>
            <a:lvl7pPr marL="6172200" indent="0">
              <a:buNone/>
              <a:defRPr sz="3600">
                <a:solidFill>
                  <a:schemeClr val="tx1">
                    <a:tint val="75000"/>
                  </a:schemeClr>
                </a:solidFill>
              </a:defRPr>
            </a:lvl7pPr>
            <a:lvl8pPr marL="7200900" indent="0">
              <a:buNone/>
              <a:defRPr sz="3600">
                <a:solidFill>
                  <a:schemeClr val="tx1">
                    <a:tint val="75000"/>
                  </a:schemeClr>
                </a:solidFill>
              </a:defRPr>
            </a:lvl8pPr>
            <a:lvl9pPr marL="8229600" indent="0">
              <a:buNone/>
              <a:defRPr sz="3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5B8EA8A-F22C-41D7-8490-1BBDFAE851E4}"/>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324DD495-A011-4ADE-B7A2-72B5D77C44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AEA84B-1B2C-45EC-B490-59B0BFDA5C87}"/>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99465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E65D9-DA60-493B-A8FD-107C6CE542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00E69B-8E48-420B-9900-FF25268FE257}"/>
              </a:ext>
            </a:extLst>
          </p:cNvPr>
          <p:cNvSpPr>
            <a:spLocks noGrp="1"/>
          </p:cNvSpPr>
          <p:nvPr>
            <p:ph sz="half" idx="1"/>
          </p:nvPr>
        </p:nvSpPr>
        <p:spPr>
          <a:xfrm>
            <a:off x="1885950" y="10710333"/>
            <a:ext cx="1165860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F4B964-100E-4878-9C8A-2C183E19F3C0}"/>
              </a:ext>
            </a:extLst>
          </p:cNvPr>
          <p:cNvSpPr>
            <a:spLocks noGrp="1"/>
          </p:cNvSpPr>
          <p:nvPr>
            <p:ph sz="half" idx="2"/>
          </p:nvPr>
        </p:nvSpPr>
        <p:spPr>
          <a:xfrm>
            <a:off x="13887450" y="10710333"/>
            <a:ext cx="11658600" cy="25527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7DAF6B-CD0C-4C75-93A2-06A0D2951F3F}"/>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9733998C-88E9-4157-B622-9AA4509E50F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2AA0108-5D7F-4587-8AA9-E7B3F10BDAFE}"/>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27724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8FFA-B521-4C8B-8C74-7C6CAF508D99}"/>
              </a:ext>
            </a:extLst>
          </p:cNvPr>
          <p:cNvSpPr>
            <a:spLocks noGrp="1"/>
          </p:cNvSpPr>
          <p:nvPr>
            <p:ph type="title"/>
          </p:nvPr>
        </p:nvSpPr>
        <p:spPr>
          <a:xfrm>
            <a:off x="1889523" y="2142070"/>
            <a:ext cx="23660100" cy="7776636"/>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5B678F-1DD1-48E7-84EA-59CD80AF75D7}"/>
              </a:ext>
            </a:extLst>
          </p:cNvPr>
          <p:cNvSpPr>
            <a:spLocks noGrp="1"/>
          </p:cNvSpPr>
          <p:nvPr>
            <p:ph type="body" idx="1"/>
          </p:nvPr>
        </p:nvSpPr>
        <p:spPr>
          <a:xfrm>
            <a:off x="1889524" y="9862823"/>
            <a:ext cx="11605021" cy="4833617"/>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4" name="Content Placeholder 3">
            <a:extLst>
              <a:ext uri="{FF2B5EF4-FFF2-40B4-BE49-F238E27FC236}">
                <a16:creationId xmlns:a16="http://schemas.microsoft.com/office/drawing/2014/main" id="{0EE0FD66-B2AB-4883-BA7B-FEEA4D9069AD}"/>
              </a:ext>
            </a:extLst>
          </p:cNvPr>
          <p:cNvSpPr>
            <a:spLocks noGrp="1"/>
          </p:cNvSpPr>
          <p:nvPr>
            <p:ph sz="half" idx="2"/>
          </p:nvPr>
        </p:nvSpPr>
        <p:spPr>
          <a:xfrm>
            <a:off x="1889524" y="14696440"/>
            <a:ext cx="11605021"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38C1EE-D15F-4943-B36D-CC876FA3C43F}"/>
              </a:ext>
            </a:extLst>
          </p:cNvPr>
          <p:cNvSpPr>
            <a:spLocks noGrp="1"/>
          </p:cNvSpPr>
          <p:nvPr>
            <p:ph type="body" sz="quarter" idx="3"/>
          </p:nvPr>
        </p:nvSpPr>
        <p:spPr>
          <a:xfrm>
            <a:off x="13887450" y="9862823"/>
            <a:ext cx="11662173" cy="4833617"/>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Edit Master text styles</a:t>
            </a:r>
          </a:p>
        </p:txBody>
      </p:sp>
      <p:sp>
        <p:nvSpPr>
          <p:cNvPr id="6" name="Content Placeholder 5">
            <a:extLst>
              <a:ext uri="{FF2B5EF4-FFF2-40B4-BE49-F238E27FC236}">
                <a16:creationId xmlns:a16="http://schemas.microsoft.com/office/drawing/2014/main" id="{41F1F7A0-E5C7-433C-8ABA-0768D0FAC6DA}"/>
              </a:ext>
            </a:extLst>
          </p:cNvPr>
          <p:cNvSpPr>
            <a:spLocks noGrp="1"/>
          </p:cNvSpPr>
          <p:nvPr>
            <p:ph sz="quarter" idx="4"/>
          </p:nvPr>
        </p:nvSpPr>
        <p:spPr>
          <a:xfrm>
            <a:off x="13887450" y="14696440"/>
            <a:ext cx="11662173" cy="21616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C755D7-ECCF-403A-B6A8-975ED9A240C8}"/>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8" name="Footer Placeholder 7">
            <a:extLst>
              <a:ext uri="{FF2B5EF4-FFF2-40B4-BE49-F238E27FC236}">
                <a16:creationId xmlns:a16="http://schemas.microsoft.com/office/drawing/2014/main" id="{4F97B1B6-E1ED-4B7A-B2ED-4E06A637272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DDCC9B2-583C-46AE-B651-0BB7C6F75B57}"/>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582556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BBD50-1B26-45EB-A870-4FE1A3AC16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165AB-3B6F-4CAE-958F-5EE80EE0F2BB}"/>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4" name="Footer Placeholder 3">
            <a:extLst>
              <a:ext uri="{FF2B5EF4-FFF2-40B4-BE49-F238E27FC236}">
                <a16:creationId xmlns:a16="http://schemas.microsoft.com/office/drawing/2014/main" id="{C483F596-4417-4DAD-99E3-048236F16C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39252A5-623F-4C43-81FC-678FDC08F723}"/>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6864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B8FC5C-A8EC-4A85-B407-D69516FD4FAE}"/>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3" name="Footer Placeholder 2">
            <a:extLst>
              <a:ext uri="{FF2B5EF4-FFF2-40B4-BE49-F238E27FC236}">
                <a16:creationId xmlns:a16="http://schemas.microsoft.com/office/drawing/2014/main" id="{E3D79C1D-05C8-44A8-AD6C-EE136ABD33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CF8404A-2714-494B-BFCA-173CE7292CF0}"/>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75280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1A736-6BE8-4A89-92E0-4FBA4A405148}"/>
              </a:ext>
            </a:extLst>
          </p:cNvPr>
          <p:cNvSpPr>
            <a:spLocks noGrp="1"/>
          </p:cNvSpPr>
          <p:nvPr>
            <p:ph type="title"/>
          </p:nvPr>
        </p:nvSpPr>
        <p:spPr>
          <a:xfrm>
            <a:off x="1889524" y="2682240"/>
            <a:ext cx="8847533" cy="9387840"/>
          </a:xfrm>
        </p:spPr>
        <p:txBody>
          <a:bodyPr anchor="b"/>
          <a:lstStyle>
            <a:lvl1pPr>
              <a:defRPr sz="7200"/>
            </a:lvl1pPr>
          </a:lstStyle>
          <a:p>
            <a:r>
              <a:rPr lang="en-US"/>
              <a:t>Click to edit Master title style</a:t>
            </a:r>
          </a:p>
        </p:txBody>
      </p:sp>
      <p:sp>
        <p:nvSpPr>
          <p:cNvPr id="3" name="Content Placeholder 2">
            <a:extLst>
              <a:ext uri="{FF2B5EF4-FFF2-40B4-BE49-F238E27FC236}">
                <a16:creationId xmlns:a16="http://schemas.microsoft.com/office/drawing/2014/main" id="{CE314A34-D1B7-4E26-BE61-5B5958F492C9}"/>
              </a:ext>
            </a:extLst>
          </p:cNvPr>
          <p:cNvSpPr>
            <a:spLocks noGrp="1"/>
          </p:cNvSpPr>
          <p:nvPr>
            <p:ph idx="1"/>
          </p:nvPr>
        </p:nvSpPr>
        <p:spPr>
          <a:xfrm>
            <a:off x="11662173" y="5792896"/>
            <a:ext cx="13887450" cy="28591933"/>
          </a:xfrm>
        </p:spPr>
        <p:txBody>
          <a:bodyPr/>
          <a:lstStyle>
            <a:lvl1pPr>
              <a:defRPr sz="7200"/>
            </a:lvl1pPr>
            <a:lvl2pPr>
              <a:defRPr sz="6300"/>
            </a:lvl2pPr>
            <a:lvl3pPr>
              <a:defRPr sz="5400"/>
            </a:lvl3pPr>
            <a:lvl4pPr>
              <a:defRPr sz="4500"/>
            </a:lvl4pPr>
            <a:lvl5pPr>
              <a:defRPr sz="4500"/>
            </a:lvl5pPr>
            <a:lvl6pPr>
              <a:defRPr sz="4500"/>
            </a:lvl6pPr>
            <a:lvl7pPr>
              <a:defRPr sz="4500"/>
            </a:lvl7pPr>
            <a:lvl8pPr>
              <a:defRPr sz="4500"/>
            </a:lvl8pPr>
            <a:lvl9pPr>
              <a:defRPr sz="4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E6BABC-41F1-4656-A0DA-594C7814B477}"/>
              </a:ext>
            </a:extLst>
          </p:cNvPr>
          <p:cNvSpPr>
            <a:spLocks noGrp="1"/>
          </p:cNvSpPr>
          <p:nvPr>
            <p:ph type="body" sz="half" idx="2"/>
          </p:nvPr>
        </p:nvSpPr>
        <p:spPr>
          <a:xfrm>
            <a:off x="1889524" y="12070080"/>
            <a:ext cx="8847533" cy="22361316"/>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a:extLst>
              <a:ext uri="{FF2B5EF4-FFF2-40B4-BE49-F238E27FC236}">
                <a16:creationId xmlns:a16="http://schemas.microsoft.com/office/drawing/2014/main" id="{E161BAB2-9C67-4E5A-8B45-3E2FC4689D01}"/>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0C5FE875-F44F-457F-8C5E-5A9FE1F54D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72044B-73A4-4CD8-8DAF-567B30DE1B13}"/>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7949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BC1A-10DC-4C09-8C94-D80495E468E2}"/>
              </a:ext>
            </a:extLst>
          </p:cNvPr>
          <p:cNvSpPr>
            <a:spLocks noGrp="1"/>
          </p:cNvSpPr>
          <p:nvPr>
            <p:ph type="title"/>
          </p:nvPr>
        </p:nvSpPr>
        <p:spPr>
          <a:xfrm>
            <a:off x="1889524" y="2682240"/>
            <a:ext cx="8847533" cy="9387840"/>
          </a:xfrm>
        </p:spPr>
        <p:txBody>
          <a:bodyPr anchor="b"/>
          <a:lstStyle>
            <a:lvl1pPr>
              <a:defRPr sz="7200"/>
            </a:lvl1pPr>
          </a:lstStyle>
          <a:p>
            <a:r>
              <a:rPr lang="en-US"/>
              <a:t>Click to edit Master title style</a:t>
            </a:r>
          </a:p>
        </p:txBody>
      </p:sp>
      <p:sp>
        <p:nvSpPr>
          <p:cNvPr id="3" name="Picture Placeholder 2">
            <a:extLst>
              <a:ext uri="{FF2B5EF4-FFF2-40B4-BE49-F238E27FC236}">
                <a16:creationId xmlns:a16="http://schemas.microsoft.com/office/drawing/2014/main" id="{81DA3929-B57A-4277-A26E-C97DB0D3DD3F}"/>
              </a:ext>
            </a:extLst>
          </p:cNvPr>
          <p:cNvSpPr>
            <a:spLocks noGrp="1"/>
          </p:cNvSpPr>
          <p:nvPr>
            <p:ph type="pic" idx="1"/>
          </p:nvPr>
        </p:nvSpPr>
        <p:spPr>
          <a:xfrm>
            <a:off x="11662173" y="5792896"/>
            <a:ext cx="13887450" cy="28591933"/>
          </a:xfrm>
        </p:spPr>
        <p:txBody>
          <a:bodyPr/>
          <a:lstStyle>
            <a:lvl1pPr marL="0" indent="0">
              <a:buNone/>
              <a:defRPr sz="7200"/>
            </a:lvl1pPr>
            <a:lvl2pPr marL="1028700" indent="0">
              <a:buNone/>
              <a:defRPr sz="6300"/>
            </a:lvl2pPr>
            <a:lvl3pPr marL="2057400" indent="0">
              <a:buNone/>
              <a:defRPr sz="5400"/>
            </a:lvl3pPr>
            <a:lvl4pPr marL="3086100" indent="0">
              <a:buNone/>
              <a:defRPr sz="4500"/>
            </a:lvl4pPr>
            <a:lvl5pPr marL="4114800" indent="0">
              <a:buNone/>
              <a:defRPr sz="4500"/>
            </a:lvl5pPr>
            <a:lvl6pPr marL="5143500" indent="0">
              <a:buNone/>
              <a:defRPr sz="4500"/>
            </a:lvl6pPr>
            <a:lvl7pPr marL="6172200" indent="0">
              <a:buNone/>
              <a:defRPr sz="4500"/>
            </a:lvl7pPr>
            <a:lvl8pPr marL="7200900" indent="0">
              <a:buNone/>
              <a:defRPr sz="4500"/>
            </a:lvl8pPr>
            <a:lvl9pPr marL="8229600" indent="0">
              <a:buNone/>
              <a:defRPr sz="4500"/>
            </a:lvl9pPr>
          </a:lstStyle>
          <a:p>
            <a:endParaRPr lang="en-US"/>
          </a:p>
        </p:txBody>
      </p:sp>
      <p:sp>
        <p:nvSpPr>
          <p:cNvPr id="4" name="Text Placeholder 3">
            <a:extLst>
              <a:ext uri="{FF2B5EF4-FFF2-40B4-BE49-F238E27FC236}">
                <a16:creationId xmlns:a16="http://schemas.microsoft.com/office/drawing/2014/main" id="{02FFED32-E893-4621-AB2D-64E6779F6BE4}"/>
              </a:ext>
            </a:extLst>
          </p:cNvPr>
          <p:cNvSpPr>
            <a:spLocks noGrp="1"/>
          </p:cNvSpPr>
          <p:nvPr>
            <p:ph type="body" sz="half" idx="2"/>
          </p:nvPr>
        </p:nvSpPr>
        <p:spPr>
          <a:xfrm>
            <a:off x="1889524" y="12070080"/>
            <a:ext cx="8847533" cy="22361316"/>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Edit Master text styles</a:t>
            </a:r>
          </a:p>
        </p:txBody>
      </p:sp>
      <p:sp>
        <p:nvSpPr>
          <p:cNvPr id="5" name="Date Placeholder 4">
            <a:extLst>
              <a:ext uri="{FF2B5EF4-FFF2-40B4-BE49-F238E27FC236}">
                <a16:creationId xmlns:a16="http://schemas.microsoft.com/office/drawing/2014/main" id="{73D4A963-E511-4609-B88C-871E59868408}"/>
              </a:ext>
            </a:extLst>
          </p:cNvPr>
          <p:cNvSpPr>
            <a:spLocks noGrp="1"/>
          </p:cNvSpPr>
          <p:nvPr>
            <p:ph type="dt" sz="half" idx="10"/>
          </p:nvPr>
        </p:nvSpPr>
        <p:spPr/>
        <p:txBody>
          <a:bodyPr/>
          <a:lstStyle/>
          <a:p>
            <a:fld id="{985D6BDF-9D0E-4E2B-85B8-D8F4790360C9}" type="datetimeFigureOut">
              <a:rPr lang="en-US" smtClean="0"/>
              <a:t>3/5/2018</a:t>
            </a:fld>
            <a:endParaRPr lang="en-US" dirty="0"/>
          </a:p>
        </p:txBody>
      </p:sp>
      <p:sp>
        <p:nvSpPr>
          <p:cNvPr id="6" name="Footer Placeholder 5">
            <a:extLst>
              <a:ext uri="{FF2B5EF4-FFF2-40B4-BE49-F238E27FC236}">
                <a16:creationId xmlns:a16="http://schemas.microsoft.com/office/drawing/2014/main" id="{B26A76B6-DB82-429A-B493-6DE7FEE4C0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3B640-C664-4863-BDDF-D3FE23B30D1E}"/>
              </a:ext>
            </a:extLst>
          </p:cNvPr>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4547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AA2320-7051-4086-BE30-05F3CED99B81}"/>
              </a:ext>
            </a:extLst>
          </p:cNvPr>
          <p:cNvSpPr>
            <a:spLocks noGrp="1"/>
          </p:cNvSpPr>
          <p:nvPr>
            <p:ph type="title"/>
          </p:nvPr>
        </p:nvSpPr>
        <p:spPr>
          <a:xfrm>
            <a:off x="1885950" y="2142070"/>
            <a:ext cx="23660100" cy="7776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CB6650-51D1-4FB7-8D77-2EAACEEADF8A}"/>
              </a:ext>
            </a:extLst>
          </p:cNvPr>
          <p:cNvSpPr>
            <a:spLocks noGrp="1"/>
          </p:cNvSpPr>
          <p:nvPr>
            <p:ph type="body" idx="1"/>
          </p:nvPr>
        </p:nvSpPr>
        <p:spPr>
          <a:xfrm>
            <a:off x="1885950" y="10710333"/>
            <a:ext cx="23660100" cy="255278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1885950" y="37290589"/>
            <a:ext cx="6172200" cy="2142067"/>
          </a:xfrm>
          <a:prstGeom prst="rect">
            <a:avLst/>
          </a:prstGeom>
        </p:spPr>
        <p:txBody>
          <a:bodyPr vert="horz" lIns="91440" tIns="45720" rIns="91440" bIns="45720" rtlCol="0" anchor="ctr"/>
          <a:lstStyle>
            <a:lvl1pPr algn="l">
              <a:defRPr sz="2700">
                <a:solidFill>
                  <a:schemeClr val="tx1">
                    <a:tint val="75000"/>
                  </a:schemeClr>
                </a:solidFill>
              </a:defRPr>
            </a:lvl1pPr>
          </a:lstStyle>
          <a:p>
            <a:fld id="{985D6BDF-9D0E-4E2B-85B8-D8F4790360C9}" type="datetimeFigureOut">
              <a:rPr lang="en-US" smtClean="0"/>
              <a:t>3/5/2018</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9086850" y="37290589"/>
            <a:ext cx="9258300" cy="2142067"/>
          </a:xfrm>
          <a:prstGeom prst="rect">
            <a:avLst/>
          </a:prstGeom>
        </p:spPr>
        <p:txBody>
          <a:bodyPr vert="horz" lIns="91440" tIns="45720" rIns="91440" bIns="45720" rtlCol="0" anchor="ctr"/>
          <a:lstStyle>
            <a:lvl1pPr algn="ctr">
              <a:defRPr sz="27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19373850" y="37290589"/>
            <a:ext cx="6172200" cy="2142067"/>
          </a:xfrm>
          <a:prstGeom prst="rect">
            <a:avLst/>
          </a:prstGeom>
        </p:spPr>
        <p:txBody>
          <a:bodyPr vert="horz" lIns="91440" tIns="45720" rIns="91440" bIns="45720" rtlCol="0" anchor="ctr"/>
          <a:lstStyle>
            <a:lvl1pPr algn="r">
              <a:defRPr sz="27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263041281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2057400" rtl="0" eaLnBrk="1" latinLnBrk="0" hangingPunct="1">
        <a:lnSpc>
          <a:spcPct val="90000"/>
        </a:lnSpc>
        <a:spcBef>
          <a:spcPct val="0"/>
        </a:spcBef>
        <a:buNone/>
        <a:defRPr sz="9900" kern="1200">
          <a:solidFill>
            <a:schemeClr val="tx1"/>
          </a:solidFill>
          <a:latin typeface="+mj-lt"/>
          <a:ea typeface="+mj-ea"/>
          <a:cs typeface="+mj-cs"/>
        </a:defRPr>
      </a:lvl1pPr>
    </p:titleStyle>
    <p:bodyStyle>
      <a:lvl1pPr marL="514350" indent="-514350" algn="l" defTabSz="2057400" rtl="0" eaLnBrk="1" latinLnBrk="0" hangingPunct="1">
        <a:lnSpc>
          <a:spcPct val="90000"/>
        </a:lnSpc>
        <a:spcBef>
          <a:spcPts val="2250"/>
        </a:spcBef>
        <a:buFont typeface="Arial" panose="020B0604020202020204" pitchFamily="34" charset="0"/>
        <a:buChar char="•"/>
        <a:defRPr sz="6300" kern="1200">
          <a:solidFill>
            <a:schemeClr val="tx1"/>
          </a:solidFill>
          <a:latin typeface="+mn-lt"/>
          <a:ea typeface="+mn-ea"/>
          <a:cs typeface="+mn-cs"/>
        </a:defRPr>
      </a:lvl1pPr>
      <a:lvl2pPr marL="1543050" indent="-514350" algn="l" defTabSz="2057400" rtl="0" eaLnBrk="1" latinLnBrk="0" hangingPunct="1">
        <a:lnSpc>
          <a:spcPct val="90000"/>
        </a:lnSpc>
        <a:spcBef>
          <a:spcPts val="1125"/>
        </a:spcBef>
        <a:buFont typeface="Arial" panose="020B0604020202020204" pitchFamily="34" charset="0"/>
        <a:buChar char="•"/>
        <a:defRPr sz="5400" kern="1200">
          <a:solidFill>
            <a:schemeClr val="tx1"/>
          </a:solidFill>
          <a:latin typeface="+mn-lt"/>
          <a:ea typeface="+mn-ea"/>
          <a:cs typeface="+mn-cs"/>
        </a:defRPr>
      </a:lvl2pPr>
      <a:lvl3pPr marL="2571750" indent="-514350" algn="l" defTabSz="2057400" rtl="0" eaLnBrk="1" latinLnBrk="0" hangingPunct="1">
        <a:lnSpc>
          <a:spcPct val="90000"/>
        </a:lnSpc>
        <a:spcBef>
          <a:spcPts val="1125"/>
        </a:spcBef>
        <a:buFont typeface="Arial" panose="020B0604020202020204" pitchFamily="34" charset="0"/>
        <a:buChar char="•"/>
        <a:defRPr sz="4500" kern="1200">
          <a:solidFill>
            <a:schemeClr val="tx1"/>
          </a:solidFill>
          <a:latin typeface="+mn-lt"/>
          <a:ea typeface="+mn-ea"/>
          <a:cs typeface="+mn-cs"/>
        </a:defRPr>
      </a:lvl3pPr>
      <a:lvl4pPr marL="36004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4pPr>
      <a:lvl5pPr marL="46291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5pPr>
      <a:lvl6pPr marL="56578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6pPr>
      <a:lvl7pPr marL="66865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7pPr>
      <a:lvl8pPr marL="77152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8pPr>
      <a:lvl9pPr marL="87439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9pPr>
    </p:bodyStyle>
    <p:otherStyle>
      <a:defPPr>
        <a:defRPr lang="en-US"/>
      </a:defPPr>
      <a:lvl1pPr marL="0" algn="l" defTabSz="2057400" rtl="0" eaLnBrk="1" latinLnBrk="0" hangingPunct="1">
        <a:defRPr sz="4050" kern="1200">
          <a:solidFill>
            <a:schemeClr val="tx1"/>
          </a:solidFill>
          <a:latin typeface="+mn-lt"/>
          <a:ea typeface="+mn-ea"/>
          <a:cs typeface="+mn-cs"/>
        </a:defRPr>
      </a:lvl1pPr>
      <a:lvl2pPr marL="1028700" algn="l" defTabSz="2057400" rtl="0" eaLnBrk="1" latinLnBrk="0" hangingPunct="1">
        <a:defRPr sz="4050" kern="1200">
          <a:solidFill>
            <a:schemeClr val="tx1"/>
          </a:solidFill>
          <a:latin typeface="+mn-lt"/>
          <a:ea typeface="+mn-ea"/>
          <a:cs typeface="+mn-cs"/>
        </a:defRPr>
      </a:lvl2pPr>
      <a:lvl3pPr marL="2057400" algn="l" defTabSz="2057400" rtl="0" eaLnBrk="1" latinLnBrk="0" hangingPunct="1">
        <a:defRPr sz="4050" kern="1200">
          <a:solidFill>
            <a:schemeClr val="tx1"/>
          </a:solidFill>
          <a:latin typeface="+mn-lt"/>
          <a:ea typeface="+mn-ea"/>
          <a:cs typeface="+mn-cs"/>
        </a:defRPr>
      </a:lvl3pPr>
      <a:lvl4pPr marL="3086100" algn="l" defTabSz="2057400" rtl="0" eaLnBrk="1" latinLnBrk="0" hangingPunct="1">
        <a:defRPr sz="4050" kern="1200">
          <a:solidFill>
            <a:schemeClr val="tx1"/>
          </a:solidFill>
          <a:latin typeface="+mn-lt"/>
          <a:ea typeface="+mn-ea"/>
          <a:cs typeface="+mn-cs"/>
        </a:defRPr>
      </a:lvl4pPr>
      <a:lvl5pPr marL="4114800" algn="l" defTabSz="2057400" rtl="0" eaLnBrk="1" latinLnBrk="0" hangingPunct="1">
        <a:defRPr sz="4050" kern="1200">
          <a:solidFill>
            <a:schemeClr val="tx1"/>
          </a:solidFill>
          <a:latin typeface="+mn-lt"/>
          <a:ea typeface="+mn-ea"/>
          <a:cs typeface="+mn-cs"/>
        </a:defRPr>
      </a:lvl5pPr>
      <a:lvl6pPr marL="5143500" algn="l" defTabSz="2057400" rtl="0" eaLnBrk="1" latinLnBrk="0" hangingPunct="1">
        <a:defRPr sz="4050" kern="1200">
          <a:solidFill>
            <a:schemeClr val="tx1"/>
          </a:solidFill>
          <a:latin typeface="+mn-lt"/>
          <a:ea typeface="+mn-ea"/>
          <a:cs typeface="+mn-cs"/>
        </a:defRPr>
      </a:lvl6pPr>
      <a:lvl7pPr marL="6172200" algn="l" defTabSz="2057400" rtl="0" eaLnBrk="1" latinLnBrk="0" hangingPunct="1">
        <a:defRPr sz="4050" kern="1200">
          <a:solidFill>
            <a:schemeClr val="tx1"/>
          </a:solidFill>
          <a:latin typeface="+mn-lt"/>
          <a:ea typeface="+mn-ea"/>
          <a:cs typeface="+mn-cs"/>
        </a:defRPr>
      </a:lvl7pPr>
      <a:lvl8pPr marL="7200900" algn="l" defTabSz="2057400" rtl="0" eaLnBrk="1" latinLnBrk="0" hangingPunct="1">
        <a:defRPr sz="4050" kern="1200">
          <a:solidFill>
            <a:schemeClr val="tx1"/>
          </a:solidFill>
          <a:latin typeface="+mn-lt"/>
          <a:ea typeface="+mn-ea"/>
          <a:cs typeface="+mn-cs"/>
        </a:defRPr>
      </a:lvl8pPr>
      <a:lvl9pPr marL="8229600" algn="l" defTabSz="2057400" rtl="0" eaLnBrk="1" latinLnBrk="0" hangingPunct="1">
        <a:defRPr sz="4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Box 122"/>
          <p:cNvSpPr txBox="1">
            <a:spLocks noChangeArrowheads="1"/>
          </p:cNvSpPr>
          <p:nvPr/>
        </p:nvSpPr>
        <p:spPr bwMode="auto">
          <a:xfrm>
            <a:off x="4572000" y="217438"/>
            <a:ext cx="18288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182880" rIns="91440" bIns="9144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Template Provided By Genigraphics – 800.790.4001</a:t>
            </a:r>
          </a:p>
          <a:p>
            <a:pPr algn="ctr" eaLnBrk="1" hangingPunct="1"/>
            <a:r>
              <a:rPr lang="en-US" sz="6600" b="1" dirty="0">
                <a:solidFill>
                  <a:schemeClr val="accent3">
                    <a:lumMod val="20000"/>
                    <a:lumOff val="80000"/>
                  </a:schemeClr>
                </a:solidFill>
                <a:latin typeface="+mn-lt"/>
              </a:rPr>
              <a:t>Replace This Text With Your Title</a:t>
            </a:r>
          </a:p>
        </p:txBody>
      </p:sp>
      <p:sp>
        <p:nvSpPr>
          <p:cNvPr id="40" name="Text Box 123"/>
          <p:cNvSpPr txBox="1">
            <a:spLocks noChangeArrowheads="1"/>
          </p:cNvSpPr>
          <p:nvPr/>
        </p:nvSpPr>
        <p:spPr bwMode="auto">
          <a:xfrm>
            <a:off x="4572000" y="2888158"/>
            <a:ext cx="18288000"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91440" rIns="91440" bIns="9144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400" dirty="0">
                <a:solidFill>
                  <a:schemeClr val="accent3">
                    <a:lumMod val="20000"/>
                    <a:lumOff val="80000"/>
                  </a:schemeClr>
                </a:solidFill>
                <a:latin typeface="+mn-lt"/>
              </a:rPr>
              <a:t>John Smith, MD</a:t>
            </a:r>
            <a:r>
              <a:rPr lang="en-US" sz="4400" baseline="30000" dirty="0">
                <a:solidFill>
                  <a:schemeClr val="accent3">
                    <a:lumMod val="20000"/>
                    <a:lumOff val="80000"/>
                  </a:schemeClr>
                </a:solidFill>
                <a:latin typeface="+mn-lt"/>
              </a:rPr>
              <a:t>1</a:t>
            </a:r>
            <a:r>
              <a:rPr lang="en-US" sz="4400" dirty="0">
                <a:solidFill>
                  <a:schemeClr val="accent3">
                    <a:lumMod val="20000"/>
                    <a:lumOff val="80000"/>
                  </a:schemeClr>
                </a:solidFill>
                <a:latin typeface="+mn-lt"/>
              </a:rPr>
              <a:t>; Jane Doe, PhD</a:t>
            </a:r>
            <a:r>
              <a:rPr lang="en-US" sz="4400" baseline="30000" dirty="0">
                <a:solidFill>
                  <a:schemeClr val="accent3">
                    <a:lumMod val="20000"/>
                    <a:lumOff val="80000"/>
                  </a:schemeClr>
                </a:solidFill>
                <a:latin typeface="+mn-lt"/>
              </a:rPr>
              <a:t>2</a:t>
            </a:r>
            <a:r>
              <a:rPr lang="en-US" sz="4400" dirty="0">
                <a:solidFill>
                  <a:schemeClr val="accent3">
                    <a:lumMod val="20000"/>
                    <a:lumOff val="80000"/>
                  </a:schemeClr>
                </a:solidFill>
                <a:latin typeface="+mn-lt"/>
              </a:rPr>
              <a:t>; Frederick Jones, MD, PhD</a:t>
            </a:r>
            <a:r>
              <a:rPr lang="en-US" sz="4400" baseline="30000" dirty="0">
                <a:solidFill>
                  <a:schemeClr val="accent3">
                    <a:lumMod val="20000"/>
                    <a:lumOff val="80000"/>
                  </a:schemeClr>
                </a:solidFill>
                <a:latin typeface="+mn-lt"/>
              </a:rPr>
              <a:t>1,2</a:t>
            </a:r>
          </a:p>
          <a:p>
            <a:pPr algn="ctr" eaLnBrk="1" hangingPunct="1"/>
            <a:r>
              <a:rPr lang="en-US" sz="4400" baseline="30000" dirty="0">
                <a:solidFill>
                  <a:schemeClr val="accent3">
                    <a:lumMod val="20000"/>
                    <a:lumOff val="80000"/>
                  </a:schemeClr>
                </a:solidFill>
                <a:latin typeface="+mn-lt"/>
              </a:rPr>
              <a:t>1</a:t>
            </a:r>
            <a:r>
              <a:rPr lang="en-US" sz="4400" dirty="0">
                <a:solidFill>
                  <a:schemeClr val="accent3">
                    <a:lumMod val="20000"/>
                    <a:lumOff val="80000"/>
                  </a:schemeClr>
                </a:solidFill>
                <a:latin typeface="+mn-lt"/>
              </a:rPr>
              <a:t>University of Affiliation, </a:t>
            </a:r>
            <a:r>
              <a:rPr lang="en-US" sz="4400" baseline="30000" dirty="0">
                <a:solidFill>
                  <a:schemeClr val="accent3">
                    <a:lumMod val="20000"/>
                    <a:lumOff val="80000"/>
                  </a:schemeClr>
                </a:solidFill>
                <a:latin typeface="+mn-lt"/>
              </a:rPr>
              <a:t>2</a:t>
            </a:r>
            <a:r>
              <a:rPr lang="en-US" sz="4400" dirty="0">
                <a:solidFill>
                  <a:schemeClr val="accent3">
                    <a:lumMod val="20000"/>
                    <a:lumOff val="80000"/>
                  </a:schemeClr>
                </a:solidFill>
                <a:latin typeface="+mn-lt"/>
              </a:rPr>
              <a:t>Medical Center of Affiliation</a:t>
            </a:r>
          </a:p>
        </p:txBody>
      </p:sp>
      <p:sp>
        <p:nvSpPr>
          <p:cNvPr id="41" name="TextBox 40"/>
          <p:cNvSpPr txBox="1"/>
          <p:nvPr/>
        </p:nvSpPr>
        <p:spPr>
          <a:xfrm>
            <a:off x="1463040" y="36941760"/>
            <a:ext cx="2202783" cy="2246769"/>
          </a:xfrm>
          <a:prstGeom prst="rect">
            <a:avLst/>
          </a:prstGeom>
          <a:noFill/>
        </p:spPr>
        <p:txBody>
          <a:bodyPr wrap="none" rtlCol="0">
            <a:spAutoFit/>
          </a:bodyPr>
          <a:lstStyle/>
          <a:p>
            <a:r>
              <a:rPr lang="en-US" sz="2800" dirty="0"/>
              <a:t>[name]</a:t>
            </a:r>
          </a:p>
          <a:p>
            <a:r>
              <a:rPr lang="en-US" sz="2800" dirty="0"/>
              <a:t>[organization]</a:t>
            </a:r>
          </a:p>
          <a:p>
            <a:r>
              <a:rPr lang="en-US" sz="2800" dirty="0"/>
              <a:t>[address]</a:t>
            </a:r>
          </a:p>
          <a:p>
            <a:r>
              <a:rPr lang="en-US" sz="2800" dirty="0"/>
              <a:t>[email]</a:t>
            </a:r>
          </a:p>
          <a:p>
            <a:r>
              <a:rPr lang="en-US" sz="2800" dirty="0"/>
              <a:t>[phone]</a:t>
            </a:r>
          </a:p>
        </p:txBody>
      </p:sp>
      <p:sp>
        <p:nvSpPr>
          <p:cNvPr id="42" name="TextBox 41"/>
          <p:cNvSpPr txBox="1"/>
          <p:nvPr/>
        </p:nvSpPr>
        <p:spPr>
          <a:xfrm>
            <a:off x="1463040" y="35935920"/>
            <a:ext cx="2147832" cy="830997"/>
          </a:xfrm>
          <a:prstGeom prst="rect">
            <a:avLst/>
          </a:prstGeom>
          <a:noFill/>
        </p:spPr>
        <p:txBody>
          <a:bodyPr wrap="none" rtlCol="0">
            <a:spAutoFit/>
          </a:bodyPr>
          <a:lstStyle/>
          <a:p>
            <a:r>
              <a:rPr lang="en-US" sz="4800" b="1" dirty="0"/>
              <a:t>Contact</a:t>
            </a:r>
          </a:p>
        </p:txBody>
      </p:sp>
      <p:sp>
        <p:nvSpPr>
          <p:cNvPr id="43" name="TextBox 42"/>
          <p:cNvSpPr txBox="1"/>
          <p:nvPr/>
        </p:nvSpPr>
        <p:spPr>
          <a:xfrm>
            <a:off x="13716000" y="36941760"/>
            <a:ext cx="12192000" cy="2646878"/>
          </a:xfrm>
          <a:prstGeom prst="rect">
            <a:avLst/>
          </a:prstGeom>
          <a:noFill/>
        </p:spPr>
        <p:txBody>
          <a:bodyPr wrap="square" tIns="91440" bIns="91440" numCol="1" spcCol="457200" rtlCol="0">
            <a:spAutoFit/>
          </a:bodyPr>
          <a:lstStyle/>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a:p>
            <a:pPr marL="342900" indent="-342900">
              <a:buFont typeface="+mj-lt"/>
              <a:buAutoNum type="arabicPeriod"/>
            </a:pPr>
            <a:r>
              <a:rPr lang="en-US" sz="1600" dirty="0"/>
              <a:t> </a:t>
            </a:r>
          </a:p>
        </p:txBody>
      </p:sp>
      <p:sp>
        <p:nvSpPr>
          <p:cNvPr id="46" name="TextBox 45"/>
          <p:cNvSpPr txBox="1"/>
          <p:nvPr/>
        </p:nvSpPr>
        <p:spPr>
          <a:xfrm>
            <a:off x="13716000" y="35935920"/>
            <a:ext cx="2985882" cy="830997"/>
          </a:xfrm>
          <a:prstGeom prst="rect">
            <a:avLst/>
          </a:prstGeom>
          <a:noFill/>
        </p:spPr>
        <p:txBody>
          <a:bodyPr wrap="none" rtlCol="0">
            <a:spAutoFit/>
          </a:bodyPr>
          <a:lstStyle/>
          <a:p>
            <a:r>
              <a:rPr lang="en-US" sz="4800" b="1" dirty="0"/>
              <a:t>References</a:t>
            </a:r>
          </a:p>
        </p:txBody>
      </p:sp>
      <p:sp>
        <p:nvSpPr>
          <p:cNvPr id="47" name="Text Box 189"/>
          <p:cNvSpPr txBox="1">
            <a:spLocks noChangeArrowheads="1"/>
          </p:cNvSpPr>
          <p:nvPr/>
        </p:nvSpPr>
        <p:spPr bwMode="auto">
          <a:xfrm>
            <a:off x="1463040" y="5760720"/>
            <a:ext cx="11887200" cy="5539978"/>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Abstract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44x30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48" name="Rectangle 47"/>
          <p:cNvSpPr/>
          <p:nvPr/>
        </p:nvSpPr>
        <p:spPr>
          <a:xfrm>
            <a:off x="1463040" y="512064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Abstract</a:t>
            </a:r>
          </a:p>
        </p:txBody>
      </p:sp>
      <p:sp>
        <p:nvSpPr>
          <p:cNvPr id="54" name="Text Box 194"/>
          <p:cNvSpPr txBox="1">
            <a:spLocks noChangeArrowheads="1"/>
          </p:cNvSpPr>
          <p:nvPr/>
        </p:nvSpPr>
        <p:spPr bwMode="auto">
          <a:xfrm>
            <a:off x="14081760" y="5760720"/>
            <a:ext cx="11887200" cy="7263527"/>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Results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44x30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a:p>
            <a:pPr eaLnBrk="1" hangingPunct="1"/>
            <a:endParaRPr lang="en-US" sz="2800" dirty="0">
              <a:latin typeface="Calibri" pitchFamily="34" charset="0"/>
            </a:endParaRPr>
          </a:p>
          <a:p>
            <a:pPr eaLnBrk="1" hangingPunct="1"/>
            <a:r>
              <a:rPr lang="en-US" sz="2800" dirty="0">
                <a:latin typeface="Calibri" pitchFamily="34" charset="0"/>
              </a:rPr>
              <a:t>Speaking of Results, yours will look better if you remember to run a spell-check on your poster! After you’ve added your content click on </a:t>
            </a:r>
            <a:r>
              <a:rPr lang="en-US" sz="2800" b="1" dirty="0">
                <a:latin typeface="Calibri" pitchFamily="34" charset="0"/>
              </a:rPr>
              <a:t>Review</a:t>
            </a:r>
            <a:r>
              <a:rPr lang="en-US" sz="2800" dirty="0">
                <a:latin typeface="Calibri" pitchFamily="34" charset="0"/>
              </a:rPr>
              <a:t>, </a:t>
            </a:r>
            <a:r>
              <a:rPr lang="en-US" sz="2800" b="1" dirty="0">
                <a:latin typeface="Calibri" pitchFamily="34" charset="0"/>
              </a:rPr>
              <a:t>Spelling</a:t>
            </a:r>
            <a:r>
              <a:rPr lang="en-US" sz="2800" dirty="0">
                <a:latin typeface="Calibri" pitchFamily="34" charset="0"/>
              </a:rPr>
              <a:t>, or press F7.</a:t>
            </a:r>
          </a:p>
        </p:txBody>
      </p:sp>
      <p:sp>
        <p:nvSpPr>
          <p:cNvPr id="55" name="Rectangle 54"/>
          <p:cNvSpPr/>
          <p:nvPr/>
        </p:nvSpPr>
        <p:spPr>
          <a:xfrm>
            <a:off x="1463040" y="1179576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Introduction</a:t>
            </a:r>
          </a:p>
        </p:txBody>
      </p:sp>
      <p:sp>
        <p:nvSpPr>
          <p:cNvPr id="56" name="Text Box 192"/>
          <p:cNvSpPr txBox="1">
            <a:spLocks noChangeArrowheads="1"/>
          </p:cNvSpPr>
          <p:nvPr/>
        </p:nvSpPr>
        <p:spPr bwMode="auto">
          <a:xfrm>
            <a:off x="1463040" y="23317200"/>
            <a:ext cx="11887200" cy="5539978"/>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Methods and Materials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44x30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57" name="Rectangle 56"/>
          <p:cNvSpPr/>
          <p:nvPr/>
        </p:nvSpPr>
        <p:spPr>
          <a:xfrm>
            <a:off x="1463040" y="2267712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Methods and Materials</a:t>
            </a:r>
          </a:p>
        </p:txBody>
      </p:sp>
      <p:sp>
        <p:nvSpPr>
          <p:cNvPr id="58" name="Text Box 191"/>
          <p:cNvSpPr txBox="1">
            <a:spLocks noChangeArrowheads="1"/>
          </p:cNvSpPr>
          <p:nvPr/>
        </p:nvSpPr>
        <p:spPr bwMode="auto">
          <a:xfrm>
            <a:off x="14081760" y="21305520"/>
            <a:ext cx="11887200" cy="5539978"/>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Discussion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read up to 4 feet away on a 44x30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59" name="Rectangle 58"/>
          <p:cNvSpPr/>
          <p:nvPr/>
        </p:nvSpPr>
        <p:spPr>
          <a:xfrm>
            <a:off x="14081760" y="2066544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Discussion</a:t>
            </a:r>
          </a:p>
        </p:txBody>
      </p:sp>
      <p:sp>
        <p:nvSpPr>
          <p:cNvPr id="60" name="Text Box 193"/>
          <p:cNvSpPr txBox="1">
            <a:spLocks noChangeArrowheads="1"/>
          </p:cNvSpPr>
          <p:nvPr/>
        </p:nvSpPr>
        <p:spPr bwMode="auto">
          <a:xfrm>
            <a:off x="14081760" y="32004000"/>
            <a:ext cx="11887200" cy="2954655"/>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Conclusions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p:txBody>
      </p:sp>
      <p:sp>
        <p:nvSpPr>
          <p:cNvPr id="61" name="Rectangle 60"/>
          <p:cNvSpPr/>
          <p:nvPr/>
        </p:nvSpPr>
        <p:spPr>
          <a:xfrm>
            <a:off x="14081760" y="3136392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Conclusions</a:t>
            </a:r>
          </a:p>
        </p:txBody>
      </p:sp>
      <p:graphicFrame>
        <p:nvGraphicFramePr>
          <p:cNvPr id="62" name="Content Placeholder 114" descr="Sample table with 4 columns, 7 rows." title="Sample Table"/>
          <p:cNvGraphicFramePr>
            <a:graphicFrameLocks/>
          </p:cNvGraphicFramePr>
          <p:nvPr>
            <p:extLst>
              <p:ext uri="{D42A27DB-BD31-4B8C-83A1-F6EECF244321}">
                <p14:modId xmlns:p14="http://schemas.microsoft.com/office/powerpoint/2010/main" val="3187830248"/>
              </p:ext>
            </p:extLst>
          </p:nvPr>
        </p:nvGraphicFramePr>
        <p:xfrm>
          <a:off x="1463040" y="29730082"/>
          <a:ext cx="11978640" cy="5229546"/>
        </p:xfrm>
        <a:graphic>
          <a:graphicData uri="http://schemas.openxmlformats.org/drawingml/2006/table">
            <a:tbl>
              <a:tblPr firstRow="1" bandRow="1">
                <a:tableStyleId>{F5AB1C69-6EDB-4FF4-983F-18BD219EF322}</a:tableStyleId>
              </a:tblPr>
              <a:tblGrid>
                <a:gridCol w="2994660">
                  <a:extLst>
                    <a:ext uri="{9D8B030D-6E8A-4147-A177-3AD203B41FA5}">
                      <a16:colId xmlns:a16="http://schemas.microsoft.com/office/drawing/2014/main" val="20000"/>
                    </a:ext>
                  </a:extLst>
                </a:gridCol>
                <a:gridCol w="2994660">
                  <a:extLst>
                    <a:ext uri="{9D8B030D-6E8A-4147-A177-3AD203B41FA5}">
                      <a16:colId xmlns:a16="http://schemas.microsoft.com/office/drawing/2014/main" val="20001"/>
                    </a:ext>
                  </a:extLst>
                </a:gridCol>
                <a:gridCol w="2994660">
                  <a:extLst>
                    <a:ext uri="{9D8B030D-6E8A-4147-A177-3AD203B41FA5}">
                      <a16:colId xmlns:a16="http://schemas.microsoft.com/office/drawing/2014/main" val="20002"/>
                    </a:ext>
                  </a:extLst>
                </a:gridCol>
                <a:gridCol w="2994660">
                  <a:extLst>
                    <a:ext uri="{9D8B030D-6E8A-4147-A177-3AD203B41FA5}">
                      <a16:colId xmlns:a16="http://schemas.microsoft.com/office/drawing/2014/main" val="20003"/>
                    </a:ext>
                  </a:extLst>
                </a:gridCol>
              </a:tblGrid>
              <a:tr h="747078">
                <a:tc>
                  <a:txBody>
                    <a:bodyPr/>
                    <a:lstStyle/>
                    <a:p>
                      <a:endParaRPr lang="en-US" sz="2800" dirty="0"/>
                    </a:p>
                  </a:txBody>
                  <a:tcPr marL="76200" marR="76200" marT="47625" marB="47625" anchor="ctr">
                    <a:solidFill>
                      <a:schemeClr val="accent1">
                        <a:lumMod val="75000"/>
                      </a:schemeClr>
                    </a:solidFill>
                  </a:tcPr>
                </a:tc>
                <a:tc>
                  <a:txBody>
                    <a:bodyPr/>
                    <a:lstStyle/>
                    <a:p>
                      <a:pPr algn="ctr"/>
                      <a:r>
                        <a:rPr lang="en-US" sz="2800" dirty="0"/>
                        <a:t>Heading</a:t>
                      </a:r>
                    </a:p>
                  </a:txBody>
                  <a:tcPr marL="76200" marR="76200" marT="47625" marB="47625" anchor="ctr">
                    <a:solidFill>
                      <a:schemeClr val="accent1">
                        <a:lumMod val="75000"/>
                      </a:schemeClr>
                    </a:solidFill>
                  </a:tcPr>
                </a:tc>
                <a:tc>
                  <a:txBody>
                    <a:bodyPr/>
                    <a:lstStyle/>
                    <a:p>
                      <a:pPr algn="ctr"/>
                      <a:r>
                        <a:rPr lang="en-US" sz="2800" dirty="0"/>
                        <a:t>Heading</a:t>
                      </a:r>
                    </a:p>
                  </a:txBody>
                  <a:tcPr marL="76200" marR="76200" marT="47625" marB="47625" anchor="ctr">
                    <a:solidFill>
                      <a:schemeClr val="accent1">
                        <a:lumMod val="75000"/>
                      </a:schemeClr>
                    </a:solidFill>
                  </a:tcPr>
                </a:tc>
                <a:tc>
                  <a:txBody>
                    <a:bodyPr/>
                    <a:lstStyle/>
                    <a:p>
                      <a:pPr algn="ctr"/>
                      <a:r>
                        <a:rPr lang="en-US" sz="2800" dirty="0"/>
                        <a:t>Heading</a:t>
                      </a:r>
                    </a:p>
                  </a:txBody>
                  <a:tcPr marL="76200" marR="76200" marT="47625" marB="47625" anchor="ctr">
                    <a:solidFill>
                      <a:schemeClr val="accent1">
                        <a:lumMod val="75000"/>
                      </a:schemeClr>
                    </a:solidFill>
                  </a:tcPr>
                </a:tc>
                <a:extLst>
                  <a:ext uri="{0D108BD9-81ED-4DB2-BD59-A6C34878D82A}">
                    <a16:rowId xmlns:a16="http://schemas.microsoft.com/office/drawing/2014/main" val="10000"/>
                  </a:ext>
                </a:extLst>
              </a:tr>
              <a:tr h="747078">
                <a:tc>
                  <a:txBody>
                    <a:bodyPr/>
                    <a:lstStyle/>
                    <a:p>
                      <a:r>
                        <a:rPr lang="en-US" sz="2800" dirty="0"/>
                        <a:t>Item</a:t>
                      </a:r>
                    </a:p>
                  </a:txBody>
                  <a:tcPr marL="76200" marR="76200" marT="47625" marB="47625" anchor="ctr"/>
                </a:tc>
                <a:tc>
                  <a:txBody>
                    <a:bodyPr/>
                    <a:lstStyle/>
                    <a:p>
                      <a:pPr algn="ctr"/>
                      <a:r>
                        <a:rPr lang="en-US" sz="2800" dirty="0"/>
                        <a:t>800</a:t>
                      </a:r>
                    </a:p>
                  </a:txBody>
                  <a:tcPr marL="76200" marR="76200" marT="47625" marB="47625" anchor="ctr"/>
                </a:tc>
                <a:tc>
                  <a:txBody>
                    <a:bodyPr/>
                    <a:lstStyle/>
                    <a:p>
                      <a:pPr algn="ctr"/>
                      <a:r>
                        <a:rPr lang="en-US" sz="2800" dirty="0"/>
                        <a:t>790</a:t>
                      </a:r>
                    </a:p>
                  </a:txBody>
                  <a:tcPr marL="76200" marR="76200" marT="47625" marB="47625" anchor="ctr"/>
                </a:tc>
                <a:tc>
                  <a:txBody>
                    <a:bodyPr/>
                    <a:lstStyle/>
                    <a:p>
                      <a:pPr algn="ctr"/>
                      <a:r>
                        <a:rPr lang="en-US" sz="2800" dirty="0"/>
                        <a:t>4001</a:t>
                      </a:r>
                    </a:p>
                  </a:txBody>
                  <a:tcPr marL="76200" marR="76200" marT="47625" marB="47625" anchor="ctr"/>
                </a:tc>
                <a:extLst>
                  <a:ext uri="{0D108BD9-81ED-4DB2-BD59-A6C34878D82A}">
                    <a16:rowId xmlns:a16="http://schemas.microsoft.com/office/drawing/2014/main" val="10001"/>
                  </a:ext>
                </a:extLst>
              </a:tr>
              <a:tr h="747078">
                <a:tc>
                  <a:txBody>
                    <a:bodyPr/>
                    <a:lstStyle/>
                    <a:p>
                      <a:r>
                        <a:rPr lang="en-US" sz="2800" dirty="0"/>
                        <a:t>Item</a:t>
                      </a:r>
                    </a:p>
                  </a:txBody>
                  <a:tcPr marL="76200" marR="76200" marT="47625" marB="47625" anchor="ctr"/>
                </a:tc>
                <a:tc>
                  <a:txBody>
                    <a:bodyPr/>
                    <a:lstStyle/>
                    <a:p>
                      <a:pPr algn="ctr"/>
                      <a:r>
                        <a:rPr lang="en-US" sz="2800" dirty="0"/>
                        <a:t>356</a:t>
                      </a:r>
                    </a:p>
                  </a:txBody>
                  <a:tcPr marL="76200" marR="76200" marT="47625" marB="47625" anchor="ctr"/>
                </a:tc>
                <a:tc>
                  <a:txBody>
                    <a:bodyPr/>
                    <a:lstStyle/>
                    <a:p>
                      <a:pPr algn="ctr"/>
                      <a:r>
                        <a:rPr lang="en-US" sz="2800" dirty="0"/>
                        <a:t>856</a:t>
                      </a:r>
                    </a:p>
                  </a:txBody>
                  <a:tcPr marL="76200" marR="76200" marT="47625" marB="47625" anchor="ctr"/>
                </a:tc>
                <a:tc>
                  <a:txBody>
                    <a:bodyPr/>
                    <a:lstStyle/>
                    <a:p>
                      <a:pPr algn="ctr"/>
                      <a:r>
                        <a:rPr lang="en-US" sz="2800" dirty="0"/>
                        <a:t>290</a:t>
                      </a:r>
                    </a:p>
                  </a:txBody>
                  <a:tcPr marL="76200" marR="76200" marT="47625" marB="47625" anchor="ctr"/>
                </a:tc>
                <a:extLst>
                  <a:ext uri="{0D108BD9-81ED-4DB2-BD59-A6C34878D82A}">
                    <a16:rowId xmlns:a16="http://schemas.microsoft.com/office/drawing/2014/main" val="10002"/>
                  </a:ext>
                </a:extLst>
              </a:tr>
              <a:tr h="747078">
                <a:tc>
                  <a:txBody>
                    <a:bodyPr/>
                    <a:lstStyle/>
                    <a:p>
                      <a:r>
                        <a:rPr lang="en-US" sz="2800" dirty="0"/>
                        <a:t>Item</a:t>
                      </a:r>
                    </a:p>
                  </a:txBody>
                  <a:tcPr marL="76200" marR="76200" marT="47625" marB="47625" anchor="ctr"/>
                </a:tc>
                <a:tc>
                  <a:txBody>
                    <a:bodyPr/>
                    <a:lstStyle/>
                    <a:p>
                      <a:pPr algn="ctr"/>
                      <a:r>
                        <a:rPr lang="en-US" sz="2800" dirty="0"/>
                        <a:t>228</a:t>
                      </a:r>
                    </a:p>
                  </a:txBody>
                  <a:tcPr marL="76200" marR="76200" marT="47625" marB="47625" anchor="ctr"/>
                </a:tc>
                <a:tc>
                  <a:txBody>
                    <a:bodyPr/>
                    <a:lstStyle/>
                    <a:p>
                      <a:pPr algn="ctr"/>
                      <a:r>
                        <a:rPr lang="en-US" sz="2800" dirty="0"/>
                        <a:t>134</a:t>
                      </a:r>
                    </a:p>
                  </a:txBody>
                  <a:tcPr marL="76200" marR="76200" marT="47625" marB="47625" anchor="ctr"/>
                </a:tc>
                <a:tc>
                  <a:txBody>
                    <a:bodyPr/>
                    <a:lstStyle/>
                    <a:p>
                      <a:pPr algn="ctr"/>
                      <a:r>
                        <a:rPr lang="en-US" sz="2800" dirty="0"/>
                        <a:t>238</a:t>
                      </a:r>
                    </a:p>
                  </a:txBody>
                  <a:tcPr marL="76200" marR="76200" marT="47625" marB="47625" anchor="ctr"/>
                </a:tc>
                <a:extLst>
                  <a:ext uri="{0D108BD9-81ED-4DB2-BD59-A6C34878D82A}">
                    <a16:rowId xmlns:a16="http://schemas.microsoft.com/office/drawing/2014/main" val="10003"/>
                  </a:ext>
                </a:extLst>
              </a:tr>
              <a:tr h="747078">
                <a:tc>
                  <a:txBody>
                    <a:bodyPr/>
                    <a:lstStyle/>
                    <a:p>
                      <a:r>
                        <a:rPr lang="en-US" sz="2800" dirty="0"/>
                        <a:t>Item</a:t>
                      </a:r>
                    </a:p>
                  </a:txBody>
                  <a:tcPr marL="76200" marR="76200" marT="47625" marB="47625" anchor="ctr"/>
                </a:tc>
                <a:tc>
                  <a:txBody>
                    <a:bodyPr/>
                    <a:lstStyle/>
                    <a:p>
                      <a:pPr algn="ctr"/>
                      <a:r>
                        <a:rPr lang="en-US" sz="2800" dirty="0"/>
                        <a:t>954</a:t>
                      </a:r>
                    </a:p>
                  </a:txBody>
                  <a:tcPr marL="76200" marR="76200" marT="47625" marB="47625" anchor="ctr"/>
                </a:tc>
                <a:tc>
                  <a:txBody>
                    <a:bodyPr/>
                    <a:lstStyle/>
                    <a:p>
                      <a:pPr algn="ctr"/>
                      <a:r>
                        <a:rPr lang="en-US" sz="2800" dirty="0"/>
                        <a:t>875</a:t>
                      </a:r>
                    </a:p>
                  </a:txBody>
                  <a:tcPr marL="76200" marR="76200" marT="47625" marB="47625" anchor="ctr"/>
                </a:tc>
                <a:tc>
                  <a:txBody>
                    <a:bodyPr/>
                    <a:lstStyle/>
                    <a:p>
                      <a:pPr algn="ctr"/>
                      <a:r>
                        <a:rPr lang="en-US" sz="2800" dirty="0"/>
                        <a:t>976</a:t>
                      </a:r>
                    </a:p>
                  </a:txBody>
                  <a:tcPr marL="76200" marR="76200" marT="47625" marB="47625" anchor="ctr"/>
                </a:tc>
                <a:extLst>
                  <a:ext uri="{0D108BD9-81ED-4DB2-BD59-A6C34878D82A}">
                    <a16:rowId xmlns:a16="http://schemas.microsoft.com/office/drawing/2014/main" val="10004"/>
                  </a:ext>
                </a:extLst>
              </a:tr>
              <a:tr h="747078">
                <a:tc>
                  <a:txBody>
                    <a:bodyPr/>
                    <a:lstStyle/>
                    <a:p>
                      <a:r>
                        <a:rPr lang="en-US" sz="2800" dirty="0"/>
                        <a:t>Item</a:t>
                      </a:r>
                    </a:p>
                  </a:txBody>
                  <a:tcPr marL="76200" marR="76200" marT="47625" marB="47625" anchor="ctr"/>
                </a:tc>
                <a:tc>
                  <a:txBody>
                    <a:bodyPr/>
                    <a:lstStyle/>
                    <a:p>
                      <a:pPr algn="ctr"/>
                      <a:r>
                        <a:rPr lang="en-US" sz="2800" dirty="0"/>
                        <a:t>324</a:t>
                      </a:r>
                    </a:p>
                  </a:txBody>
                  <a:tcPr marL="76200" marR="76200" marT="47625" marB="47625" anchor="ctr"/>
                </a:tc>
                <a:tc>
                  <a:txBody>
                    <a:bodyPr/>
                    <a:lstStyle/>
                    <a:p>
                      <a:pPr algn="ctr"/>
                      <a:r>
                        <a:rPr lang="en-US" sz="2800" dirty="0"/>
                        <a:t>325</a:t>
                      </a:r>
                    </a:p>
                  </a:txBody>
                  <a:tcPr marL="76200" marR="76200" marT="47625" marB="47625" anchor="ctr"/>
                </a:tc>
                <a:tc>
                  <a:txBody>
                    <a:bodyPr/>
                    <a:lstStyle/>
                    <a:p>
                      <a:pPr algn="ctr"/>
                      <a:r>
                        <a:rPr lang="en-US" sz="2800" dirty="0"/>
                        <a:t>301</a:t>
                      </a:r>
                    </a:p>
                  </a:txBody>
                  <a:tcPr marL="76200" marR="76200" marT="47625" marB="47625" anchor="ctr"/>
                </a:tc>
                <a:extLst>
                  <a:ext uri="{0D108BD9-81ED-4DB2-BD59-A6C34878D82A}">
                    <a16:rowId xmlns:a16="http://schemas.microsoft.com/office/drawing/2014/main" val="10005"/>
                  </a:ext>
                </a:extLst>
              </a:tr>
              <a:tr h="747078">
                <a:tc>
                  <a:txBody>
                    <a:bodyPr/>
                    <a:lstStyle/>
                    <a:p>
                      <a:r>
                        <a:rPr lang="en-US" sz="2800" b="1" dirty="0"/>
                        <a:t>Total</a:t>
                      </a:r>
                    </a:p>
                  </a:txBody>
                  <a:tcPr marL="76200" marR="76200" marT="47625" marB="47625" anchor="ctr"/>
                </a:tc>
                <a:tc>
                  <a:txBody>
                    <a:bodyPr/>
                    <a:lstStyle/>
                    <a:p>
                      <a:pPr algn="ctr"/>
                      <a:r>
                        <a:rPr lang="en-US" sz="2800" b="1" dirty="0"/>
                        <a:t>356</a:t>
                      </a:r>
                    </a:p>
                  </a:txBody>
                  <a:tcPr marL="76200" marR="76200" marT="47625" marB="47625" anchor="ctr"/>
                </a:tc>
                <a:tc>
                  <a:txBody>
                    <a:bodyPr/>
                    <a:lstStyle/>
                    <a:p>
                      <a:pPr algn="ctr"/>
                      <a:r>
                        <a:rPr lang="en-US" sz="2800" b="1" dirty="0"/>
                        <a:t>856</a:t>
                      </a:r>
                    </a:p>
                  </a:txBody>
                  <a:tcPr marL="76200" marR="76200" marT="47625" marB="47625" anchor="ctr"/>
                </a:tc>
                <a:tc>
                  <a:txBody>
                    <a:bodyPr/>
                    <a:lstStyle/>
                    <a:p>
                      <a:pPr algn="ctr"/>
                      <a:r>
                        <a:rPr lang="en-US" sz="2800" b="1" dirty="0"/>
                        <a:t>290</a:t>
                      </a:r>
                    </a:p>
                  </a:txBody>
                  <a:tcPr marL="76200" marR="76200" marT="47625" marB="47625"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63" name="Text Box 190"/>
              <p:cNvSpPr txBox="1">
                <a:spLocks noChangeArrowheads="1"/>
              </p:cNvSpPr>
              <p:nvPr/>
            </p:nvSpPr>
            <p:spPr bwMode="auto">
              <a:xfrm>
                <a:off x="1463040" y="12435840"/>
                <a:ext cx="11887200" cy="9574544"/>
              </a:xfrm>
              <a:prstGeom prst="rect">
                <a:avLst/>
              </a:prstGeom>
              <a:solidFill>
                <a:schemeClr val="bg1"/>
              </a:solidFill>
              <a:ln w="12700">
                <a:solidFill>
                  <a:schemeClr val="accent1">
                    <a:lumMod val="75000"/>
                  </a:schemeClr>
                </a:solidFill>
              </a:ln>
              <a:effectLst/>
            </p:spPr>
            <p:txBody>
              <a:bodyPr lIns="182880" tIns="182880" rIns="182880" bIns="18288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mn-lt"/>
                  </a:rPr>
                  <a:t>Genigraphics®</a:t>
                </a:r>
                <a:r>
                  <a:rPr lang="en-US" sz="2800" dirty="0">
                    <a:latin typeface="+mn-lt"/>
                  </a:rPr>
                  <a:t> has provided this template to assist in preparation of a medical or scientific research poster. The dimensions are set to 44” high by 30” wide but prints can be scaled up or down in size to any dimension with a similar aspect ratio. </a:t>
                </a:r>
                <a:r>
                  <a:rPr lang="en-US" sz="2800" b="1" dirty="0">
                    <a:latin typeface="+mn-lt"/>
                  </a:rPr>
                  <a:t>The most critical factor is that your template and poster dimensions must be proportional:</a:t>
                </a:r>
              </a:p>
              <a:p>
                <a:pPr eaLnBrk="1" hangingPunct="1"/>
                <a:endParaRPr lang="en-US" sz="2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𝒕𝒆𝒎𝒑𝒍𝒂𝒕𝒆</m:t>
                              </m:r>
                              <m:r>
                                <a:rPr lang="en-US" sz="3200" b="1" i="1">
                                  <a:latin typeface="Cambria Math"/>
                                </a:rPr>
                                <m:t> </m:t>
                              </m:r>
                              <m:r>
                                <a:rPr lang="en-US" sz="3200" b="1" i="1" smtClean="0">
                                  <a:latin typeface="Cambria Math"/>
                                </a:rPr>
                                <m:t>𝒉𝒆𝒊𝒈𝒉𝒕</m:t>
                              </m:r>
                            </m:num>
                            <m:den>
                              <m:r>
                                <a:rPr lang="en-US" sz="3200" b="1" i="1">
                                  <a:latin typeface="Cambria Math"/>
                                </a:rPr>
                                <m:t>𝒕𝒆𝒎𝒑𝒍𝒂𝒕𝒆</m:t>
                              </m:r>
                              <m:r>
                                <a:rPr lang="en-US" sz="3200" b="1" i="1">
                                  <a:latin typeface="Cambria Math"/>
                                </a:rPr>
                                <m:t> </m:t>
                              </m:r>
                              <m:r>
                                <a:rPr lang="en-US" sz="3200" b="1" i="1" smtClean="0">
                                  <a:latin typeface="Cambria Math"/>
                                </a:rPr>
                                <m:t>𝒘𝒊𝒅𝒕𝒉</m:t>
                              </m:r>
                            </m:den>
                          </m:f>
                        </m:e>
                      </m:box>
                      <m:r>
                        <a:rPr lang="en-US" sz="3200" b="1" i="1" smtClean="0">
                          <a:latin typeface="Cambria Math"/>
                        </a:rPr>
                        <m:t> </m:t>
                      </m:r>
                      <m:r>
                        <a:rPr lang="en-US" sz="3200" b="1" i="1">
                          <a:latin typeface="Cambria Math"/>
                        </a:rPr>
                        <m:t>= </m:t>
                      </m:r>
                      <m:box>
                        <m:boxPr>
                          <m:ctrlPr>
                            <a:rPr lang="en-US" sz="3200" b="1" i="1">
                              <a:latin typeface="Cambria Math" panose="02040503050406030204" pitchFamily="18" charset="0"/>
                            </a:rPr>
                          </m:ctrlPr>
                        </m:boxPr>
                        <m:e>
                          <m:f>
                            <m:fPr>
                              <m:ctrlPr>
                                <a:rPr lang="en-US" sz="3200" b="1" i="1">
                                  <a:latin typeface="Cambria Math" panose="02040503050406030204" pitchFamily="18" charset="0"/>
                                </a:rPr>
                              </m:ctrlPr>
                            </m:fPr>
                            <m:num>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smtClean="0">
                                  <a:latin typeface="Cambria Math"/>
                                </a:rPr>
                                <m:t>𝒉𝒆𝒊𝒈𝒉𝒕</m:t>
                              </m:r>
                            </m:num>
                            <m:den>
                              <m:r>
                                <a:rPr lang="en-US" sz="3200" b="1" i="1">
                                  <a:latin typeface="Cambria Math"/>
                                </a:rPr>
                                <m:t>𝒅𝒆𝒔𝒊𝒓𝒆𝒅</m:t>
                              </m:r>
                              <m:r>
                                <a:rPr lang="en-US" sz="3200" b="1" i="1">
                                  <a:latin typeface="Cambria Math"/>
                                </a:rPr>
                                <m:t> </m:t>
                              </m:r>
                              <m:r>
                                <a:rPr lang="en-US" sz="3200" b="1" i="1">
                                  <a:latin typeface="Cambria Math"/>
                                </a:rPr>
                                <m:t>𝒑𝒓𝒊𝒏𝒕</m:t>
                              </m:r>
                              <m:r>
                                <a:rPr lang="en-US" sz="3200" b="1" i="1">
                                  <a:latin typeface="Cambria Math"/>
                                </a:rPr>
                                <m:t> </m:t>
                              </m:r>
                              <m:r>
                                <a:rPr lang="en-US" sz="3200" b="1" i="1" smtClean="0">
                                  <a:latin typeface="Cambria Math"/>
                                </a:rPr>
                                <m:t>𝒘𝒊𝒅𝒕𝒉</m:t>
                              </m:r>
                            </m:den>
                          </m:f>
                        </m:e>
                      </m:box>
                    </m:oMath>
                  </m:oMathPara>
                </a14:m>
                <a:endParaRPr lang="en-US" sz="2800" b="1" dirty="0">
                  <a:latin typeface="+mn-lt"/>
                </a:endParaRPr>
              </a:p>
              <a:p>
                <a:pPr eaLnBrk="1" hangingPunct="1"/>
                <a:endParaRPr lang="en-US" sz="2800" dirty="0">
                  <a:latin typeface="+mn-lt"/>
                </a:endParaRPr>
              </a:p>
              <a:p>
                <a:pPr eaLnBrk="1" hangingPunct="1"/>
                <a:r>
                  <a:rPr lang="en-US" sz="2800" dirty="0">
                    <a:latin typeface="+mn-lt"/>
                  </a:rPr>
                  <a:t>Order your poster from Genigraphics and we will perform a free design review and advise you if we see anything that may be a concern for printing. We’ll even help tidy things up.</a:t>
                </a:r>
              </a:p>
              <a:p>
                <a:pPr eaLnBrk="1" hangingPunct="1"/>
                <a:endParaRPr lang="en-US" sz="2800" dirty="0">
                  <a:latin typeface="+mn-lt"/>
                </a:endParaRPr>
              </a:p>
              <a:p>
                <a:pPr eaLnBrk="1" hangingPunct="1"/>
                <a:r>
                  <a:rPr lang="en-US" sz="2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63" name="Text Box 190"/>
              <p:cNvSpPr txBox="1">
                <a:spLocks noRot="1" noChangeAspect="1" noMove="1" noResize="1" noEditPoints="1" noAdjustHandles="1" noChangeArrowheads="1" noChangeShapeType="1" noTextEdit="1"/>
              </p:cNvSpPr>
              <p:nvPr/>
            </p:nvSpPr>
            <p:spPr bwMode="auto">
              <a:xfrm>
                <a:off x="1463040" y="12435840"/>
                <a:ext cx="11887200" cy="9574544"/>
              </a:xfrm>
              <a:prstGeom prst="rect">
                <a:avLst/>
              </a:prstGeom>
              <a:blipFill>
                <a:blip r:embed="rId2"/>
                <a:stretch>
                  <a:fillRect l="-205" r="-871"/>
                </a:stretch>
              </a:blipFill>
              <a:ln w="12700">
                <a:solidFill>
                  <a:schemeClr val="accent1">
                    <a:lumMod val="75000"/>
                  </a:schemeClr>
                </a:solidFill>
              </a:ln>
              <a:effectLst/>
            </p:spPr>
            <p:txBody>
              <a:bodyPr/>
              <a:lstStyle/>
              <a:p>
                <a:r>
                  <a:rPr lang="en-US">
                    <a:noFill/>
                  </a:rPr>
                  <a:t> </a:t>
                </a:r>
              </a:p>
            </p:txBody>
          </p:sp>
        </mc:Fallback>
      </mc:AlternateContent>
      <p:sp>
        <p:nvSpPr>
          <p:cNvPr id="64" name="Rectangle 63"/>
          <p:cNvSpPr/>
          <p:nvPr/>
        </p:nvSpPr>
        <p:spPr>
          <a:xfrm>
            <a:off x="14081760" y="5120640"/>
            <a:ext cx="11887200" cy="64008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accent3">
                    <a:lumMod val="20000"/>
                    <a:lumOff val="80000"/>
                  </a:schemeClr>
                </a:solidFill>
              </a:rPr>
              <a:t>Results</a:t>
            </a:r>
          </a:p>
        </p:txBody>
      </p:sp>
      <p:sp>
        <p:nvSpPr>
          <p:cNvPr id="69" name="Text Box 180"/>
          <p:cNvSpPr txBox="1">
            <a:spLocks noChangeArrowheads="1"/>
          </p:cNvSpPr>
          <p:nvPr/>
        </p:nvSpPr>
        <p:spPr bwMode="auto">
          <a:xfrm>
            <a:off x="1463040" y="29260800"/>
            <a:ext cx="31889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000" b="1" dirty="0">
                <a:latin typeface="Calibri" pitchFamily="34" charset="0"/>
              </a:rPr>
              <a:t>Table 1.</a:t>
            </a:r>
            <a:r>
              <a:rPr lang="en-US" sz="2000" dirty="0">
                <a:latin typeface="Calibri" pitchFamily="34" charset="0"/>
              </a:rPr>
              <a:t> Label in 20pt Calibri.</a:t>
            </a:r>
          </a:p>
        </p:txBody>
      </p:sp>
      <p:sp>
        <p:nvSpPr>
          <p:cNvPr id="71" name="Text Box 180"/>
          <p:cNvSpPr txBox="1">
            <a:spLocks noChangeArrowheads="1"/>
          </p:cNvSpPr>
          <p:nvPr/>
        </p:nvSpPr>
        <p:spPr bwMode="auto">
          <a:xfrm>
            <a:off x="14173200" y="19795331"/>
            <a:ext cx="32051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000" b="1" dirty="0">
                <a:latin typeface="Calibri" pitchFamily="34" charset="0"/>
              </a:rPr>
              <a:t>Chart 1.</a:t>
            </a:r>
            <a:r>
              <a:rPr lang="en-US" sz="2000" dirty="0">
                <a:latin typeface="Calibri" pitchFamily="34" charset="0"/>
              </a:rPr>
              <a:t> Label in 20pt Calibri.</a:t>
            </a:r>
          </a:p>
        </p:txBody>
      </p:sp>
      <p:sp>
        <p:nvSpPr>
          <p:cNvPr id="72" name="Rectangle 265"/>
          <p:cNvSpPr>
            <a:spLocks noChangeArrowheads="1"/>
          </p:cNvSpPr>
          <p:nvPr/>
        </p:nvSpPr>
        <p:spPr bwMode="auto">
          <a:xfrm>
            <a:off x="731520" y="1463040"/>
            <a:ext cx="2194560" cy="1645920"/>
          </a:xfrm>
          <a:prstGeom prst="rect">
            <a:avLst/>
          </a:prstGeom>
          <a:blipFill dpi="0" rotWithShape="1">
            <a:blip r:embed="rId3">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73" name="Rectangle 265"/>
          <p:cNvSpPr>
            <a:spLocks noChangeArrowheads="1"/>
          </p:cNvSpPr>
          <p:nvPr/>
        </p:nvSpPr>
        <p:spPr bwMode="auto">
          <a:xfrm>
            <a:off x="24505920" y="1463040"/>
            <a:ext cx="2194560" cy="1645920"/>
          </a:xfrm>
          <a:prstGeom prst="rect">
            <a:avLst/>
          </a:prstGeom>
          <a:blipFill dpi="0" rotWithShape="1">
            <a:blip r:embed="rId3">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pic>
        <p:nvPicPr>
          <p:cNvPr id="65" name="Picture 178" descr="Pictur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81760" y="27508200"/>
            <a:ext cx="3511296" cy="292608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66" name="Picture 179" descr="Pictur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69712" y="27508200"/>
            <a:ext cx="3511296" cy="292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 name="Text Box 180"/>
          <p:cNvSpPr txBox="1">
            <a:spLocks noChangeArrowheads="1"/>
          </p:cNvSpPr>
          <p:nvPr/>
        </p:nvSpPr>
        <p:spPr bwMode="auto">
          <a:xfrm>
            <a:off x="14157960" y="30556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1.</a:t>
            </a:r>
            <a:r>
              <a:rPr lang="en-US" sz="2000" dirty="0">
                <a:latin typeface="Calibri" pitchFamily="34" charset="0"/>
              </a:rPr>
              <a:t> Label in 20pt Calibri.</a:t>
            </a:r>
          </a:p>
        </p:txBody>
      </p:sp>
      <p:sp>
        <p:nvSpPr>
          <p:cNvPr id="68" name="Text Box 181"/>
          <p:cNvSpPr txBox="1">
            <a:spLocks noChangeArrowheads="1"/>
          </p:cNvSpPr>
          <p:nvPr/>
        </p:nvSpPr>
        <p:spPr bwMode="auto">
          <a:xfrm>
            <a:off x="18348960" y="30556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2.</a:t>
            </a:r>
            <a:r>
              <a:rPr lang="en-US" sz="2000" dirty="0">
                <a:latin typeface="Calibri" pitchFamily="34" charset="0"/>
              </a:rPr>
              <a:t> Label in 20pt Calibri.</a:t>
            </a:r>
          </a:p>
        </p:txBody>
      </p:sp>
      <p:pic>
        <p:nvPicPr>
          <p:cNvPr id="74" name="Picture 73"/>
          <p:cNvPicPr>
            <a:picLocks noChangeAspect="1"/>
          </p:cNvPicPr>
          <p:nvPr/>
        </p:nvPicPr>
        <p:blipFill rotWithShape="1">
          <a:blip r:embed="rId6">
            <a:extLst>
              <a:ext uri="{28A0092B-C50C-407E-A947-70E740481C1C}">
                <a14:useLocalDpi xmlns:a14="http://schemas.microsoft.com/office/drawing/2010/main" val="0"/>
              </a:ext>
            </a:extLst>
          </a:blip>
          <a:srcRect r="20125"/>
          <a:stretch/>
        </p:blipFill>
        <p:spPr>
          <a:xfrm>
            <a:off x="22457664" y="27508200"/>
            <a:ext cx="3511296" cy="2926080"/>
          </a:xfrm>
          <a:prstGeom prst="rect">
            <a:avLst/>
          </a:prstGeom>
          <a:ln>
            <a:solidFill>
              <a:schemeClr val="tx2">
                <a:lumMod val="50000"/>
              </a:schemeClr>
            </a:solidFill>
          </a:ln>
        </p:spPr>
      </p:pic>
      <p:sp>
        <p:nvSpPr>
          <p:cNvPr id="75" name="Text Box 181"/>
          <p:cNvSpPr txBox="1">
            <a:spLocks noChangeArrowheads="1"/>
          </p:cNvSpPr>
          <p:nvPr/>
        </p:nvSpPr>
        <p:spPr bwMode="auto">
          <a:xfrm>
            <a:off x="22528371" y="30556200"/>
            <a:ext cx="32824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000" b="1" dirty="0">
                <a:latin typeface="Calibri" pitchFamily="34" charset="0"/>
              </a:rPr>
              <a:t>Figure 3.</a:t>
            </a:r>
            <a:r>
              <a:rPr lang="en-US" sz="2000" dirty="0">
                <a:latin typeface="Calibri" pitchFamily="34" charset="0"/>
              </a:rPr>
              <a:t> Label in 20pt Calibri.</a:t>
            </a:r>
          </a:p>
        </p:txBody>
      </p:sp>
      <p:graphicFrame>
        <p:nvGraphicFramePr>
          <p:cNvPr id="4" name="Chart 3">
            <a:extLst>
              <a:ext uri="{FF2B5EF4-FFF2-40B4-BE49-F238E27FC236}">
                <a16:creationId xmlns:a16="http://schemas.microsoft.com/office/drawing/2014/main" id="{2B3B4478-A17C-4DCE-8FB2-4E4EAC503A7D}"/>
              </a:ext>
            </a:extLst>
          </p:cNvPr>
          <p:cNvGraphicFramePr/>
          <p:nvPr>
            <p:extLst>
              <p:ext uri="{D42A27DB-BD31-4B8C-83A1-F6EECF244321}">
                <p14:modId xmlns:p14="http://schemas.microsoft.com/office/powerpoint/2010/main" val="3113465483"/>
              </p:ext>
            </p:extLst>
          </p:nvPr>
        </p:nvGraphicFramePr>
        <p:xfrm>
          <a:off x="14081760" y="13639800"/>
          <a:ext cx="11887200" cy="603504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2606</TotalTime>
  <Words>1017</Words>
  <Application>Microsoft Office PowerPoint</Application>
  <PresentationFormat>Custom</PresentationFormat>
  <Paragraphs>104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44x30</dc:title>
  <dc:creator>Jay Larson</dc:creator>
  <dc:description>Quality poster printing
www.genigraphics.com
1-800-790-4001</dc:description>
  <cp:lastModifiedBy>Jay Larson</cp:lastModifiedBy>
  <cp:revision>77</cp:revision>
  <cp:lastPrinted>2013-02-12T02:21:55Z</cp:lastPrinted>
  <dcterms:created xsi:type="dcterms:W3CDTF">2013-02-10T21:14:48Z</dcterms:created>
  <dcterms:modified xsi:type="dcterms:W3CDTF">2018-03-05T20:22:24Z</dcterms:modified>
</cp:coreProperties>
</file>