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1"/>
  </p:sldMasterIdLst>
  <p:sldIdLst>
    <p:sldId id="256" r:id="rId2"/>
  </p:sldIdLst>
  <p:sldSz cx="43891200" cy="21945600"/>
  <p:notesSz cx="7004050" cy="929005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912" userDrawn="1">
          <p15:clr>
            <a:srgbClr val="A4A3A4"/>
          </p15:clr>
        </p15:guide>
        <p15:guide id="2" pos="1382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F7F7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0F2C759-9FA0-4B7E-9749-7784EEAAAAB9}" v="3" dt="2022-10-12T16:26:43.511"/>
  </p1510:revLst>
</p1510:revInfo>
</file>

<file path=ppt/tableStyles.xml><?xml version="1.0" encoding="utf-8"?>
<a:tblStyleLst xmlns:a="http://schemas.openxmlformats.org/drawingml/2006/main" def="{5C22544A-7EE6-4342-B048-85BDC9FD1C3A}"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471" autoAdjust="0"/>
    <p:restoredTop sz="94676" autoAdjust="0"/>
  </p:normalViewPr>
  <p:slideViewPr>
    <p:cSldViewPr>
      <p:cViewPr varScale="1">
        <p:scale>
          <a:sx n="24" d="100"/>
          <a:sy n="24" d="100"/>
        </p:scale>
        <p:origin x="820" y="52"/>
      </p:cViewPr>
      <p:guideLst>
        <p:guide orient="horz" pos="6912"/>
        <p:guide pos="13824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ta" userId="3442f1f8-424c-433c-9385-36d98bf720c5" providerId="ADAL" clId="{B0F2C759-9FA0-4B7E-9749-7784EEAAAAB9}"/>
    <pc:docChg chg="modSld modMainMaster">
      <pc:chgData name="Christa" userId="3442f1f8-424c-433c-9385-36d98bf720c5" providerId="ADAL" clId="{B0F2C759-9FA0-4B7E-9749-7784EEAAAAB9}" dt="2022-10-12T16:27:31.937" v="12" actId="20577"/>
      <pc:docMkLst>
        <pc:docMk/>
      </pc:docMkLst>
      <pc:sldChg chg="modSp">
        <pc:chgData name="Christa" userId="3442f1f8-424c-433c-9385-36d98bf720c5" providerId="ADAL" clId="{B0F2C759-9FA0-4B7E-9749-7784EEAAAAB9}" dt="2022-10-12T16:26:43.510" v="1" actId="1076"/>
        <pc:sldMkLst>
          <pc:docMk/>
          <pc:sldMk cId="2251251862" sldId="256"/>
        </pc:sldMkLst>
        <pc:spChg chg="mod">
          <ac:chgData name="Christa" userId="3442f1f8-424c-433c-9385-36d98bf720c5" providerId="ADAL" clId="{B0F2C759-9FA0-4B7E-9749-7784EEAAAAB9}" dt="2022-10-12T16:26:35.693" v="0" actId="1076"/>
          <ac:spMkLst>
            <pc:docMk/>
            <pc:sldMk cId="2251251862" sldId="256"/>
            <ac:spMk id="8" creationId="{8FF742DA-021B-4A8E-BD70-08A5629B7970}"/>
          </ac:spMkLst>
        </pc:spChg>
        <pc:spChg chg="mod">
          <ac:chgData name="Christa" userId="3442f1f8-424c-433c-9385-36d98bf720c5" providerId="ADAL" clId="{B0F2C759-9FA0-4B7E-9749-7784EEAAAAB9}" dt="2022-10-12T16:26:43.510" v="1" actId="1076"/>
          <ac:spMkLst>
            <pc:docMk/>
            <pc:sldMk cId="2251251862" sldId="256"/>
            <ac:spMk id="9" creationId="{AF4457BF-0A6B-43B9-A41A-7970D3140757}"/>
          </ac:spMkLst>
        </pc:spChg>
      </pc:sldChg>
      <pc:sldMasterChg chg="modSp mod">
        <pc:chgData name="Christa" userId="3442f1f8-424c-433c-9385-36d98bf720c5" providerId="ADAL" clId="{B0F2C759-9FA0-4B7E-9749-7784EEAAAAB9}" dt="2022-10-12T16:27:31.937" v="12" actId="20577"/>
        <pc:sldMasterMkLst>
          <pc:docMk/>
          <pc:sldMasterMk cId="2087351570" sldId="2147483690"/>
        </pc:sldMasterMkLst>
        <pc:spChg chg="mod">
          <ac:chgData name="Christa" userId="3442f1f8-424c-433c-9385-36d98bf720c5" providerId="ADAL" clId="{B0F2C759-9FA0-4B7E-9749-7784EEAAAAB9}" dt="2022-10-12T16:27:31.937" v="12" actId="20577"/>
          <ac:spMkLst>
            <pc:docMk/>
            <pc:sldMasterMk cId="2087351570" sldId="2147483690"/>
            <ac:spMk id="8" creationId="{37E0ACE5-4C4A-5169-3B39-6AC9898898EB}"/>
          </ac:spMkLst>
        </pc:sp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486400" y="3591562"/>
            <a:ext cx="32918400" cy="7640320"/>
          </a:xfrm>
        </p:spPr>
        <p:txBody>
          <a:bodyPr anchor="b"/>
          <a:lstStyle>
            <a:lvl1pPr algn="ctr">
              <a:defRPr sz="19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486400" y="11526522"/>
            <a:ext cx="32918400" cy="5298438"/>
          </a:xfrm>
        </p:spPr>
        <p:txBody>
          <a:bodyPr/>
          <a:lstStyle>
            <a:lvl1pPr marL="0" indent="0" algn="ctr">
              <a:buNone/>
              <a:defRPr sz="7680"/>
            </a:lvl1pPr>
            <a:lvl2pPr marL="1463040" indent="0" algn="ctr">
              <a:buNone/>
              <a:defRPr sz="6400"/>
            </a:lvl2pPr>
            <a:lvl3pPr marL="2926080" indent="0" algn="ctr">
              <a:buNone/>
              <a:defRPr sz="5760"/>
            </a:lvl3pPr>
            <a:lvl4pPr marL="4389120" indent="0" algn="ctr">
              <a:buNone/>
              <a:defRPr sz="5120"/>
            </a:lvl4pPr>
            <a:lvl5pPr marL="5852160" indent="0" algn="ctr">
              <a:buNone/>
              <a:defRPr sz="5120"/>
            </a:lvl5pPr>
            <a:lvl6pPr marL="7315200" indent="0" algn="ctr">
              <a:buNone/>
              <a:defRPr sz="5120"/>
            </a:lvl6pPr>
            <a:lvl7pPr marL="8778240" indent="0" algn="ctr">
              <a:buNone/>
              <a:defRPr sz="5120"/>
            </a:lvl7pPr>
            <a:lvl8pPr marL="10241280" indent="0" algn="ctr">
              <a:buNone/>
              <a:defRPr sz="5120"/>
            </a:lvl8pPr>
            <a:lvl9pPr marL="11704320" indent="0" algn="ctr">
              <a:buNone/>
              <a:defRPr sz="512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10/12/2022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11191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10/12/2022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11028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1409640" y="1168400"/>
            <a:ext cx="9464040" cy="1859788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17520" y="1168400"/>
            <a:ext cx="27843480" cy="1859788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10/12/2022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92956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906038" y="21779349"/>
            <a:ext cx="5779020" cy="1014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11846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10/12/2022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15299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94660" y="5471163"/>
            <a:ext cx="37856160" cy="9128758"/>
          </a:xfrm>
        </p:spPr>
        <p:txBody>
          <a:bodyPr anchor="b"/>
          <a:lstStyle>
            <a:lvl1pPr>
              <a:defRPr sz="19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94660" y="14686283"/>
            <a:ext cx="37856160" cy="4800598"/>
          </a:xfrm>
        </p:spPr>
        <p:txBody>
          <a:bodyPr/>
          <a:lstStyle>
            <a:lvl1pPr marL="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1pPr>
            <a:lvl2pPr marL="1463040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2pPr>
            <a:lvl3pPr marL="2926080" indent="0">
              <a:buNone/>
              <a:defRPr sz="5760">
                <a:solidFill>
                  <a:schemeClr val="tx1">
                    <a:tint val="75000"/>
                  </a:schemeClr>
                </a:solidFill>
              </a:defRPr>
            </a:lvl3pPr>
            <a:lvl4pPr marL="4389120" indent="0">
              <a:buNone/>
              <a:defRPr sz="5120">
                <a:solidFill>
                  <a:schemeClr val="tx1">
                    <a:tint val="75000"/>
                  </a:schemeClr>
                </a:solidFill>
              </a:defRPr>
            </a:lvl4pPr>
            <a:lvl5pPr marL="5852160" indent="0">
              <a:buNone/>
              <a:defRPr sz="5120">
                <a:solidFill>
                  <a:schemeClr val="tx1">
                    <a:tint val="75000"/>
                  </a:schemeClr>
                </a:solidFill>
              </a:defRPr>
            </a:lvl5pPr>
            <a:lvl6pPr marL="7315200" indent="0">
              <a:buNone/>
              <a:defRPr sz="5120">
                <a:solidFill>
                  <a:schemeClr val="tx1">
                    <a:tint val="75000"/>
                  </a:schemeClr>
                </a:solidFill>
              </a:defRPr>
            </a:lvl6pPr>
            <a:lvl7pPr marL="8778240" indent="0">
              <a:buNone/>
              <a:defRPr sz="5120">
                <a:solidFill>
                  <a:schemeClr val="tx1">
                    <a:tint val="75000"/>
                  </a:schemeClr>
                </a:solidFill>
              </a:defRPr>
            </a:lvl7pPr>
            <a:lvl8pPr marL="10241280" indent="0">
              <a:buNone/>
              <a:defRPr sz="5120">
                <a:solidFill>
                  <a:schemeClr val="tx1">
                    <a:tint val="75000"/>
                  </a:schemeClr>
                </a:solidFill>
              </a:defRPr>
            </a:lvl8pPr>
            <a:lvl9pPr marL="11704320" indent="0">
              <a:buNone/>
              <a:defRPr sz="512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10/12/2022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75082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17520" y="5842000"/>
            <a:ext cx="18653760" cy="139242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219920" y="5842000"/>
            <a:ext cx="18653760" cy="139242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10/12/2022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6631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23237" y="1168401"/>
            <a:ext cx="37856160" cy="42418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23239" y="5379722"/>
            <a:ext cx="18568033" cy="2636518"/>
          </a:xfrm>
        </p:spPr>
        <p:txBody>
          <a:bodyPr anchor="b"/>
          <a:lstStyle>
            <a:lvl1pPr marL="0" indent="0">
              <a:buNone/>
              <a:defRPr sz="7680" b="1"/>
            </a:lvl1pPr>
            <a:lvl2pPr marL="1463040" indent="0">
              <a:buNone/>
              <a:defRPr sz="6400" b="1"/>
            </a:lvl2pPr>
            <a:lvl3pPr marL="2926080" indent="0">
              <a:buNone/>
              <a:defRPr sz="5760" b="1"/>
            </a:lvl3pPr>
            <a:lvl4pPr marL="4389120" indent="0">
              <a:buNone/>
              <a:defRPr sz="5120" b="1"/>
            </a:lvl4pPr>
            <a:lvl5pPr marL="5852160" indent="0">
              <a:buNone/>
              <a:defRPr sz="5120" b="1"/>
            </a:lvl5pPr>
            <a:lvl6pPr marL="7315200" indent="0">
              <a:buNone/>
              <a:defRPr sz="5120" b="1"/>
            </a:lvl6pPr>
            <a:lvl7pPr marL="8778240" indent="0">
              <a:buNone/>
              <a:defRPr sz="5120" b="1"/>
            </a:lvl7pPr>
            <a:lvl8pPr marL="10241280" indent="0">
              <a:buNone/>
              <a:defRPr sz="5120" b="1"/>
            </a:lvl8pPr>
            <a:lvl9pPr marL="11704320" indent="0">
              <a:buNone/>
              <a:defRPr sz="512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023239" y="8016240"/>
            <a:ext cx="18568033" cy="117906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2219920" y="5379722"/>
            <a:ext cx="18659477" cy="2636518"/>
          </a:xfrm>
        </p:spPr>
        <p:txBody>
          <a:bodyPr anchor="b"/>
          <a:lstStyle>
            <a:lvl1pPr marL="0" indent="0">
              <a:buNone/>
              <a:defRPr sz="7680" b="1"/>
            </a:lvl1pPr>
            <a:lvl2pPr marL="1463040" indent="0">
              <a:buNone/>
              <a:defRPr sz="6400" b="1"/>
            </a:lvl2pPr>
            <a:lvl3pPr marL="2926080" indent="0">
              <a:buNone/>
              <a:defRPr sz="5760" b="1"/>
            </a:lvl3pPr>
            <a:lvl4pPr marL="4389120" indent="0">
              <a:buNone/>
              <a:defRPr sz="5120" b="1"/>
            </a:lvl4pPr>
            <a:lvl5pPr marL="5852160" indent="0">
              <a:buNone/>
              <a:defRPr sz="5120" b="1"/>
            </a:lvl5pPr>
            <a:lvl6pPr marL="7315200" indent="0">
              <a:buNone/>
              <a:defRPr sz="5120" b="1"/>
            </a:lvl6pPr>
            <a:lvl7pPr marL="8778240" indent="0">
              <a:buNone/>
              <a:defRPr sz="5120" b="1"/>
            </a:lvl7pPr>
            <a:lvl8pPr marL="10241280" indent="0">
              <a:buNone/>
              <a:defRPr sz="5120" b="1"/>
            </a:lvl8pPr>
            <a:lvl9pPr marL="11704320" indent="0">
              <a:buNone/>
              <a:defRPr sz="512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2219920" y="8016240"/>
            <a:ext cx="18659477" cy="117906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10/12/2022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48453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10/12/2022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35314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10/12/2022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1635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23239" y="1463040"/>
            <a:ext cx="14156053" cy="5120640"/>
          </a:xfrm>
        </p:spPr>
        <p:txBody>
          <a:bodyPr anchor="b"/>
          <a:lstStyle>
            <a:lvl1pPr>
              <a:defRPr sz="1024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659477" y="3159762"/>
            <a:ext cx="22219920" cy="15595600"/>
          </a:xfrm>
        </p:spPr>
        <p:txBody>
          <a:bodyPr/>
          <a:lstStyle>
            <a:lvl1pPr>
              <a:defRPr sz="10240"/>
            </a:lvl1pPr>
            <a:lvl2pPr>
              <a:defRPr sz="8960"/>
            </a:lvl2pPr>
            <a:lvl3pPr>
              <a:defRPr sz="7680"/>
            </a:lvl3pPr>
            <a:lvl4pPr>
              <a:defRPr sz="6400"/>
            </a:lvl4pPr>
            <a:lvl5pPr>
              <a:defRPr sz="6400"/>
            </a:lvl5pPr>
            <a:lvl6pPr>
              <a:defRPr sz="6400"/>
            </a:lvl6pPr>
            <a:lvl7pPr>
              <a:defRPr sz="6400"/>
            </a:lvl7pPr>
            <a:lvl8pPr>
              <a:defRPr sz="6400"/>
            </a:lvl8pPr>
            <a:lvl9pPr>
              <a:defRPr sz="6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23239" y="6583680"/>
            <a:ext cx="14156053" cy="12197082"/>
          </a:xfrm>
        </p:spPr>
        <p:txBody>
          <a:bodyPr/>
          <a:lstStyle>
            <a:lvl1pPr marL="0" indent="0">
              <a:buNone/>
              <a:defRPr sz="5120"/>
            </a:lvl1pPr>
            <a:lvl2pPr marL="1463040" indent="0">
              <a:buNone/>
              <a:defRPr sz="4480"/>
            </a:lvl2pPr>
            <a:lvl3pPr marL="2926080" indent="0">
              <a:buNone/>
              <a:defRPr sz="3840"/>
            </a:lvl3pPr>
            <a:lvl4pPr marL="4389120" indent="0">
              <a:buNone/>
              <a:defRPr sz="3200"/>
            </a:lvl4pPr>
            <a:lvl5pPr marL="5852160" indent="0">
              <a:buNone/>
              <a:defRPr sz="3200"/>
            </a:lvl5pPr>
            <a:lvl6pPr marL="7315200" indent="0">
              <a:buNone/>
              <a:defRPr sz="3200"/>
            </a:lvl6pPr>
            <a:lvl7pPr marL="8778240" indent="0">
              <a:buNone/>
              <a:defRPr sz="3200"/>
            </a:lvl7pPr>
            <a:lvl8pPr marL="10241280" indent="0">
              <a:buNone/>
              <a:defRPr sz="3200"/>
            </a:lvl8pPr>
            <a:lvl9pPr marL="11704320" indent="0">
              <a:buNone/>
              <a:defRPr sz="3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10/12/2022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07217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23239" y="1463040"/>
            <a:ext cx="14156053" cy="5120640"/>
          </a:xfrm>
        </p:spPr>
        <p:txBody>
          <a:bodyPr anchor="b"/>
          <a:lstStyle>
            <a:lvl1pPr>
              <a:defRPr sz="1024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8659477" y="3159762"/>
            <a:ext cx="22219920" cy="15595600"/>
          </a:xfrm>
        </p:spPr>
        <p:txBody>
          <a:bodyPr anchor="t"/>
          <a:lstStyle>
            <a:lvl1pPr marL="0" indent="0">
              <a:buNone/>
              <a:defRPr sz="10240"/>
            </a:lvl1pPr>
            <a:lvl2pPr marL="1463040" indent="0">
              <a:buNone/>
              <a:defRPr sz="8960"/>
            </a:lvl2pPr>
            <a:lvl3pPr marL="2926080" indent="0">
              <a:buNone/>
              <a:defRPr sz="7680"/>
            </a:lvl3pPr>
            <a:lvl4pPr marL="4389120" indent="0">
              <a:buNone/>
              <a:defRPr sz="6400"/>
            </a:lvl4pPr>
            <a:lvl5pPr marL="5852160" indent="0">
              <a:buNone/>
              <a:defRPr sz="6400"/>
            </a:lvl5pPr>
            <a:lvl6pPr marL="7315200" indent="0">
              <a:buNone/>
              <a:defRPr sz="6400"/>
            </a:lvl6pPr>
            <a:lvl7pPr marL="8778240" indent="0">
              <a:buNone/>
              <a:defRPr sz="6400"/>
            </a:lvl7pPr>
            <a:lvl8pPr marL="10241280" indent="0">
              <a:buNone/>
              <a:defRPr sz="6400"/>
            </a:lvl8pPr>
            <a:lvl9pPr marL="11704320" indent="0">
              <a:buNone/>
              <a:defRPr sz="64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23239" y="6583680"/>
            <a:ext cx="14156053" cy="12197082"/>
          </a:xfrm>
        </p:spPr>
        <p:txBody>
          <a:bodyPr/>
          <a:lstStyle>
            <a:lvl1pPr marL="0" indent="0">
              <a:buNone/>
              <a:defRPr sz="5120"/>
            </a:lvl1pPr>
            <a:lvl2pPr marL="1463040" indent="0">
              <a:buNone/>
              <a:defRPr sz="4480"/>
            </a:lvl2pPr>
            <a:lvl3pPr marL="2926080" indent="0">
              <a:buNone/>
              <a:defRPr sz="3840"/>
            </a:lvl3pPr>
            <a:lvl4pPr marL="4389120" indent="0">
              <a:buNone/>
              <a:defRPr sz="3200"/>
            </a:lvl4pPr>
            <a:lvl5pPr marL="5852160" indent="0">
              <a:buNone/>
              <a:defRPr sz="3200"/>
            </a:lvl5pPr>
            <a:lvl6pPr marL="7315200" indent="0">
              <a:buNone/>
              <a:defRPr sz="3200"/>
            </a:lvl6pPr>
            <a:lvl7pPr marL="8778240" indent="0">
              <a:buNone/>
              <a:defRPr sz="3200"/>
            </a:lvl7pPr>
            <a:lvl8pPr marL="10241280" indent="0">
              <a:buNone/>
              <a:defRPr sz="3200"/>
            </a:lvl8pPr>
            <a:lvl9pPr marL="11704320" indent="0">
              <a:buNone/>
              <a:defRPr sz="3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10/12/2022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74603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017520" y="1168401"/>
            <a:ext cx="37856160" cy="42418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0" y="5842000"/>
            <a:ext cx="37856160" cy="139242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017520" y="20340322"/>
            <a:ext cx="9875520" cy="1168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8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smtClean="0"/>
              <a:t>10/12/2022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38960" y="20340322"/>
            <a:ext cx="14813280" cy="1168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8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0998160" y="20340322"/>
            <a:ext cx="9875520" cy="1168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8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9892AF7-9ABD-9A27-6096-2272321DA415}"/>
              </a:ext>
            </a:extLst>
          </p:cNvPr>
          <p:cNvSpPr/>
          <p:nvPr userDrawn="1"/>
        </p:nvSpPr>
        <p:spPr>
          <a:xfrm>
            <a:off x="0" y="0"/>
            <a:ext cx="43891200" cy="27432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0957" tIns="30477" rIns="60957" bIns="30477" rtlCol="0" anchor="ctr"/>
          <a:lstStyle/>
          <a:p>
            <a:pPr algn="ctr"/>
            <a:endParaRPr lang="en-US" sz="1309" dirty="0"/>
          </a:p>
        </p:txBody>
      </p:sp>
      <p:sp>
        <p:nvSpPr>
          <p:cNvPr id="8" name="Instructions">
            <a:extLst>
              <a:ext uri="{FF2B5EF4-FFF2-40B4-BE49-F238E27FC236}">
                <a16:creationId xmlns:a16="http://schemas.microsoft.com/office/drawing/2014/main" id="{37E0ACE5-4C4A-5169-3B39-6AC9898898EB}"/>
              </a:ext>
            </a:extLst>
          </p:cNvPr>
          <p:cNvSpPr/>
          <p:nvPr userDrawn="1"/>
        </p:nvSpPr>
        <p:spPr>
          <a:xfrm>
            <a:off x="-7498080" y="0"/>
            <a:ext cx="6949440" cy="219456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7929" tIns="97929" rIns="97929" bIns="97929" rtlCol="0" anchor="t"/>
          <a:lstStyle>
            <a:defPPr>
              <a:defRPr lang="en-US"/>
            </a:defPPr>
            <a:lvl1pPr marL="0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1843430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3686861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5530291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7373722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9217152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11060582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12904013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14747443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>
              <a:spcBef>
                <a:spcPts val="0"/>
              </a:spcBef>
              <a:spcAft>
                <a:spcPts val="1029"/>
              </a:spcAft>
            </a:pPr>
            <a:r>
              <a:rPr lang="en-US" sz="36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Poster Print Size:</a:t>
            </a:r>
          </a:p>
          <a:p>
            <a:pPr lvl="0">
              <a:spcBef>
                <a:spcPts val="0"/>
              </a:spcBef>
              <a:spcAft>
                <a:spcPts val="1029"/>
              </a:spcAft>
            </a:pPr>
            <a:r>
              <a:rPr lang="en-US" sz="2133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This poster template is 24” high by 48” wide .</a:t>
            </a:r>
            <a:r>
              <a:rPr lang="en-US" sz="2133" baseline="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 </a:t>
            </a:r>
            <a:r>
              <a:rPr lang="en-US" sz="2133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It can be used to print any poster with a 1:2 aspect ratio including 45x60, and 48x64. </a:t>
            </a:r>
          </a:p>
          <a:p>
            <a:pPr lvl="0">
              <a:spcBef>
                <a:spcPts val="0"/>
              </a:spcBef>
              <a:spcAft>
                <a:spcPts val="1029"/>
              </a:spcAft>
            </a:pPr>
            <a:r>
              <a:rPr lang="en-US" sz="36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Placeholders</a:t>
            </a:r>
            <a:r>
              <a:rPr sz="36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:</a:t>
            </a:r>
          </a:p>
          <a:p>
            <a:pPr lvl="0">
              <a:spcBef>
                <a:spcPts val="0"/>
              </a:spcBef>
              <a:spcAft>
                <a:spcPts val="1029"/>
              </a:spcAft>
            </a:pPr>
            <a:r>
              <a:rPr sz="2133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The </a:t>
            </a:r>
            <a:r>
              <a:rPr lang="en-US" sz="2133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various elements included</a:t>
            </a:r>
            <a:r>
              <a:rPr sz="2133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 in this </a:t>
            </a:r>
            <a:r>
              <a:rPr lang="en-US" sz="2133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poster are ones</a:t>
            </a:r>
            <a:r>
              <a:rPr lang="en-US" sz="2133" baseline="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 we often see in medical, research, and scientific posters.</a:t>
            </a:r>
            <a:r>
              <a:rPr sz="2133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 </a:t>
            </a:r>
            <a:r>
              <a:rPr lang="en-US" sz="2133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Feel</a:t>
            </a:r>
            <a:r>
              <a:rPr lang="en-US" sz="2133" baseline="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 free to edit, move,  add, and delete items, or change the layout to suit your needs. Always check with your conference organizer for specific requirements.</a:t>
            </a:r>
          </a:p>
          <a:p>
            <a:pPr lvl="0">
              <a:spcBef>
                <a:spcPts val="0"/>
              </a:spcBef>
              <a:spcAft>
                <a:spcPts val="1029"/>
              </a:spcAft>
            </a:pPr>
            <a:r>
              <a:rPr lang="en-US" sz="36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Image</a:t>
            </a:r>
            <a:r>
              <a:rPr lang="en-US" sz="3600" baseline="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 Quality</a:t>
            </a:r>
            <a:r>
              <a:rPr lang="en-US" sz="36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:</a:t>
            </a:r>
          </a:p>
          <a:p>
            <a:pPr lvl="0">
              <a:spcBef>
                <a:spcPts val="0"/>
              </a:spcBef>
              <a:spcAft>
                <a:spcPts val="1029"/>
              </a:spcAft>
            </a:pPr>
            <a:r>
              <a:rPr lang="en-US" sz="2133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You can place digital photos or logo art in your poster file by selecting the </a:t>
            </a:r>
            <a:r>
              <a:rPr lang="en-US" sz="2133" b="1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Insert, Picture</a:t>
            </a:r>
            <a:r>
              <a:rPr lang="en-US" sz="2133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 command, or by using standard copy &amp; paste. For best results, all graphic elements should be at least </a:t>
            </a:r>
            <a:r>
              <a:rPr lang="en-US" sz="2133" b="1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150-200 pixels per inch in their final printed size</a:t>
            </a:r>
            <a:r>
              <a:rPr lang="en-US" sz="2133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. For instance, a 1600 x 1200 pixel</a:t>
            </a:r>
            <a:r>
              <a:rPr lang="en-US" sz="2133" baseline="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 photo will usually look fine up to </a:t>
            </a:r>
            <a:r>
              <a:rPr lang="en-US" sz="2133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8“-10” wide on your printed poster.</a:t>
            </a:r>
          </a:p>
          <a:p>
            <a:pPr lvl="0">
              <a:spcBef>
                <a:spcPts val="0"/>
              </a:spcBef>
              <a:spcAft>
                <a:spcPts val="1029"/>
              </a:spcAft>
            </a:pPr>
            <a:r>
              <a:rPr lang="en-US" sz="2133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To preview the print quality of images, select a magnification of 100% when previewing your poster. This will give you a good idea of what it will look like in print. If you are laying out a large poster and using half-scale dimensions, be sure to preview your graphics at 200% to see them at their final printed size.</a:t>
            </a:r>
          </a:p>
          <a:p>
            <a:pPr lvl="0">
              <a:spcBef>
                <a:spcPts val="0"/>
              </a:spcBef>
              <a:spcAft>
                <a:spcPts val="1029"/>
              </a:spcAft>
            </a:pPr>
            <a:r>
              <a:rPr lang="en-US" sz="2133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Please note that graphics from websites (such as the logo on your hospital's or university's home page) will only be 72dpi and not suitable for printing.</a:t>
            </a:r>
          </a:p>
          <a:p>
            <a:pPr lvl="0" algn="ctr">
              <a:spcBef>
                <a:spcPts val="0"/>
              </a:spcBef>
              <a:spcAft>
                <a:spcPts val="1029"/>
              </a:spcAft>
            </a:pPr>
            <a:br>
              <a:rPr lang="en-US" sz="1867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</a:br>
            <a:r>
              <a:rPr lang="en-US" sz="1867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[This sidebar area does not print.]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344439B8-C703-63C5-3F1C-643B3D8C292D}"/>
              </a:ext>
            </a:extLst>
          </p:cNvPr>
          <p:cNvGrpSpPr/>
          <p:nvPr userDrawn="1"/>
        </p:nvGrpSpPr>
        <p:grpSpPr>
          <a:xfrm>
            <a:off x="44439840" y="0"/>
            <a:ext cx="6949440" cy="21945600"/>
            <a:chOff x="33832800" y="0"/>
            <a:chExt cx="12801600" cy="43891200"/>
          </a:xfrm>
        </p:grpSpPr>
        <p:sp>
          <p:nvSpPr>
            <p:cNvPr id="10" name="Instructions">
              <a:extLst>
                <a:ext uri="{FF2B5EF4-FFF2-40B4-BE49-F238E27FC236}">
                  <a16:creationId xmlns:a16="http://schemas.microsoft.com/office/drawing/2014/main" id="{5E4C79BF-FED6-D1C1-D075-1C8464999ABE}"/>
                </a:ext>
              </a:extLst>
            </p:cNvPr>
            <p:cNvSpPr/>
            <p:nvPr userDrawn="1"/>
          </p:nvSpPr>
          <p:spPr>
            <a:xfrm>
              <a:off x="33832800" y="0"/>
              <a:ext cx="12801600" cy="438912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228600" tIns="228600" rIns="228600" bIns="228600" rtlCol="0" anchor="t"/>
            <a:lstStyle>
              <a:defPPr>
                <a:defRPr lang="en-US"/>
              </a:defPPr>
              <a:lvl1pPr marL="0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1843430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3686861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5530291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7373722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9217152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11060582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12904013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14747443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>
                <a:spcBef>
                  <a:spcPts val="0"/>
                </a:spcBef>
                <a:spcAft>
                  <a:spcPts val="1029"/>
                </a:spcAft>
              </a:pPr>
              <a:r>
                <a:rPr lang="en-US" sz="360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Change</a:t>
              </a:r>
              <a:r>
                <a:rPr lang="en-US" sz="3600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 Color Theme</a:t>
              </a:r>
              <a:r>
                <a:rPr lang="en-US" sz="360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:</a:t>
              </a:r>
              <a:endParaRPr sz="36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1029"/>
                </a:spcAft>
              </a:pPr>
              <a:r>
                <a:rPr lang="en-US" sz="2133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This template is designed to use the built-in color themes in</a:t>
              </a:r>
              <a:r>
                <a:rPr lang="en-US" sz="2133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 the newer versions of PowerPoint.</a:t>
              </a:r>
            </a:p>
            <a:p>
              <a:pPr lvl="0">
                <a:spcBef>
                  <a:spcPts val="0"/>
                </a:spcBef>
                <a:spcAft>
                  <a:spcPts val="1029"/>
                </a:spcAft>
              </a:pPr>
              <a:r>
                <a:rPr lang="en-US" sz="2133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To change the color theme, select the </a:t>
              </a:r>
              <a:r>
                <a:rPr lang="en-US" sz="2133" b="1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Design</a:t>
              </a:r>
              <a:r>
                <a:rPr lang="en-US" sz="2133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 tab, then select the </a:t>
              </a:r>
              <a:r>
                <a:rPr lang="en-US" sz="2133" b="1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Colors</a:t>
              </a:r>
              <a:r>
                <a:rPr lang="en-US" sz="2133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 drop-down list.</a:t>
              </a:r>
            </a:p>
            <a:p>
              <a:pPr lvl="0">
                <a:spcBef>
                  <a:spcPts val="0"/>
                </a:spcBef>
                <a:spcAft>
                  <a:spcPts val="1029"/>
                </a:spcAft>
              </a:pPr>
              <a:endParaRPr lang="en-US" sz="2133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1029"/>
                </a:spcAft>
              </a:pPr>
              <a:endParaRPr lang="en-US" sz="2133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1029"/>
                </a:spcAft>
              </a:pPr>
              <a:endParaRPr lang="en-US" sz="2133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1029"/>
                </a:spcAft>
              </a:pPr>
              <a:endParaRPr lang="en-US" sz="2133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1029"/>
                </a:spcAft>
              </a:pPr>
              <a:endParaRPr lang="en-US" sz="2133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1029"/>
                </a:spcAft>
              </a:pPr>
              <a:endParaRPr lang="en-US" sz="2133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1029"/>
                </a:spcAft>
              </a:pPr>
              <a:endParaRPr lang="en-US" sz="2133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1029"/>
                </a:spcAft>
              </a:pPr>
              <a:endParaRPr lang="en-US" sz="2133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1029"/>
                </a:spcAft>
              </a:pPr>
              <a:r>
                <a:rPr lang="en-US" sz="2133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The default color theme for this template is “Office”, so you can always return to that after trying some of the alternatives.</a:t>
              </a:r>
            </a:p>
            <a:p>
              <a:pPr lvl="0">
                <a:spcBef>
                  <a:spcPts val="0"/>
                </a:spcBef>
                <a:spcAft>
                  <a:spcPts val="1029"/>
                </a:spcAft>
              </a:pPr>
              <a:r>
                <a:rPr lang="en-US" sz="360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Printing Your Poster:</a:t>
              </a:r>
            </a:p>
            <a:p>
              <a:pPr lvl="0">
                <a:spcBef>
                  <a:spcPts val="0"/>
                </a:spcBef>
                <a:spcAft>
                  <a:spcPts val="1029"/>
                </a:spcAft>
              </a:pPr>
              <a:r>
                <a:rPr lang="en-US" sz="2133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Once your poster file is ready, visit</a:t>
              </a:r>
              <a:r>
                <a:rPr lang="en-US" sz="2133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 </a:t>
              </a:r>
              <a:r>
                <a:rPr lang="en-US" sz="2133" b="1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www.genigraphics.com</a:t>
              </a:r>
              <a:r>
                <a:rPr lang="en-US" sz="2133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 to order a high-quality, affordable poster print. Every order receives a free design review and we can deliver as fast as next business day within the US and Canada. </a:t>
              </a:r>
            </a:p>
            <a:p>
              <a:pPr lvl="0">
                <a:spcBef>
                  <a:spcPts val="0"/>
                </a:spcBef>
                <a:spcAft>
                  <a:spcPts val="1029"/>
                </a:spcAft>
              </a:pPr>
              <a:r>
                <a:rPr lang="en-US" sz="2133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Genigraphics® has been producing output from PowerPoint® longer than anyone in the industry; dating back to when we helped Microsoft® design the PowerPoint® software. </a:t>
              </a:r>
            </a:p>
            <a:p>
              <a:pPr lvl="0">
                <a:spcBef>
                  <a:spcPts val="0"/>
                </a:spcBef>
                <a:spcAft>
                  <a:spcPts val="0"/>
                </a:spcAft>
              </a:pPr>
              <a:endParaRPr lang="en-US" sz="2133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2133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US and Canada:  1-800-790-4001</a:t>
              </a:r>
              <a:br>
                <a:rPr lang="en-US" sz="2133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</a:br>
              <a:r>
                <a:rPr lang="en-US" sz="2133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Email: info@genigraphics.com</a:t>
              </a:r>
            </a:p>
            <a:p>
              <a:pPr lvl="0" algn="ctr">
                <a:spcBef>
                  <a:spcPts val="0"/>
                </a:spcBef>
                <a:spcAft>
                  <a:spcPts val="0"/>
                </a:spcAft>
              </a:pPr>
              <a:br>
                <a:rPr lang="en-US" sz="1867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</a:br>
              <a:r>
                <a:rPr lang="en-US" sz="1867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[This sidebar area does not print.]</a:t>
              </a:r>
            </a:p>
          </p:txBody>
        </p:sp>
        <p:pic>
          <p:nvPicPr>
            <p:cNvPr id="11" name="Picture 10">
              <a:extLst>
                <a:ext uri="{FF2B5EF4-FFF2-40B4-BE49-F238E27FC236}">
                  <a16:creationId xmlns:a16="http://schemas.microsoft.com/office/drawing/2014/main" id="{3E965C87-04E2-C6C3-BE05-088045098716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4281342" y="9107874"/>
              <a:ext cx="11904515" cy="1024692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0873515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  <p:sldLayoutId id="2147483702" r:id="rId12"/>
  </p:sldLayoutIdLst>
  <p:txStyles>
    <p:titleStyle>
      <a:lvl1pPr algn="l" defTabSz="2926080" rtl="0" eaLnBrk="1" latinLnBrk="0" hangingPunct="1">
        <a:lnSpc>
          <a:spcPct val="90000"/>
        </a:lnSpc>
        <a:spcBef>
          <a:spcPct val="0"/>
        </a:spcBef>
        <a:buNone/>
        <a:defRPr sz="1408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31520" indent="-731520" algn="l" defTabSz="2926080" rtl="0" eaLnBrk="1" latinLnBrk="0" hangingPunct="1">
        <a:lnSpc>
          <a:spcPct val="90000"/>
        </a:lnSpc>
        <a:spcBef>
          <a:spcPts val="3200"/>
        </a:spcBef>
        <a:buFont typeface="Arial" panose="020B0604020202020204" pitchFamily="34" charset="0"/>
        <a:buChar char="•"/>
        <a:defRPr sz="8960" kern="1200">
          <a:solidFill>
            <a:schemeClr val="tx1"/>
          </a:solidFill>
          <a:latin typeface="+mn-lt"/>
          <a:ea typeface="+mn-ea"/>
          <a:cs typeface="+mn-cs"/>
        </a:defRPr>
      </a:lvl1pPr>
      <a:lvl2pPr marL="2194560" indent="-731520" algn="l" defTabSz="2926080" rtl="0" eaLnBrk="1" latinLnBrk="0" hangingPunct="1">
        <a:lnSpc>
          <a:spcPct val="90000"/>
        </a:lnSpc>
        <a:spcBef>
          <a:spcPts val="1600"/>
        </a:spcBef>
        <a:buFont typeface="Arial" panose="020B0604020202020204" pitchFamily="34" charset="0"/>
        <a:buChar char="•"/>
        <a:defRPr sz="7680" kern="1200">
          <a:solidFill>
            <a:schemeClr val="tx1"/>
          </a:solidFill>
          <a:latin typeface="+mn-lt"/>
          <a:ea typeface="+mn-ea"/>
          <a:cs typeface="+mn-cs"/>
        </a:defRPr>
      </a:lvl2pPr>
      <a:lvl3pPr marL="3657600" indent="-731520" algn="l" defTabSz="2926080" rtl="0" eaLnBrk="1" latinLnBrk="0" hangingPunct="1">
        <a:lnSpc>
          <a:spcPct val="90000"/>
        </a:lnSpc>
        <a:spcBef>
          <a:spcPts val="1600"/>
        </a:spcBef>
        <a:buFont typeface="Arial" panose="020B0604020202020204" pitchFamily="34" charset="0"/>
        <a:buChar char="•"/>
        <a:defRPr sz="6400" kern="1200">
          <a:solidFill>
            <a:schemeClr val="tx1"/>
          </a:solidFill>
          <a:latin typeface="+mn-lt"/>
          <a:ea typeface="+mn-ea"/>
          <a:cs typeface="+mn-cs"/>
        </a:defRPr>
      </a:lvl3pPr>
      <a:lvl4pPr marL="5120640" indent="-731520" algn="l" defTabSz="2926080" rtl="0" eaLnBrk="1" latinLnBrk="0" hangingPunct="1">
        <a:lnSpc>
          <a:spcPct val="90000"/>
        </a:lnSpc>
        <a:spcBef>
          <a:spcPts val="1600"/>
        </a:spcBef>
        <a:buFont typeface="Arial" panose="020B0604020202020204" pitchFamily="34" charset="0"/>
        <a:buChar char="•"/>
        <a:defRPr sz="5760" kern="1200">
          <a:solidFill>
            <a:schemeClr val="tx1"/>
          </a:solidFill>
          <a:latin typeface="+mn-lt"/>
          <a:ea typeface="+mn-ea"/>
          <a:cs typeface="+mn-cs"/>
        </a:defRPr>
      </a:lvl4pPr>
      <a:lvl5pPr marL="6583680" indent="-731520" algn="l" defTabSz="2926080" rtl="0" eaLnBrk="1" latinLnBrk="0" hangingPunct="1">
        <a:lnSpc>
          <a:spcPct val="90000"/>
        </a:lnSpc>
        <a:spcBef>
          <a:spcPts val="1600"/>
        </a:spcBef>
        <a:buFont typeface="Arial" panose="020B0604020202020204" pitchFamily="34" charset="0"/>
        <a:buChar char="•"/>
        <a:defRPr sz="5760" kern="1200">
          <a:solidFill>
            <a:schemeClr val="tx1"/>
          </a:solidFill>
          <a:latin typeface="+mn-lt"/>
          <a:ea typeface="+mn-ea"/>
          <a:cs typeface="+mn-cs"/>
        </a:defRPr>
      </a:lvl5pPr>
      <a:lvl6pPr marL="8046720" indent="-731520" algn="l" defTabSz="2926080" rtl="0" eaLnBrk="1" latinLnBrk="0" hangingPunct="1">
        <a:lnSpc>
          <a:spcPct val="90000"/>
        </a:lnSpc>
        <a:spcBef>
          <a:spcPts val="1600"/>
        </a:spcBef>
        <a:buFont typeface="Arial" panose="020B0604020202020204" pitchFamily="34" charset="0"/>
        <a:buChar char="•"/>
        <a:defRPr sz="5760" kern="1200">
          <a:solidFill>
            <a:schemeClr val="tx1"/>
          </a:solidFill>
          <a:latin typeface="+mn-lt"/>
          <a:ea typeface="+mn-ea"/>
          <a:cs typeface="+mn-cs"/>
        </a:defRPr>
      </a:lvl6pPr>
      <a:lvl7pPr marL="9509760" indent="-731520" algn="l" defTabSz="2926080" rtl="0" eaLnBrk="1" latinLnBrk="0" hangingPunct="1">
        <a:lnSpc>
          <a:spcPct val="90000"/>
        </a:lnSpc>
        <a:spcBef>
          <a:spcPts val="1600"/>
        </a:spcBef>
        <a:buFont typeface="Arial" panose="020B0604020202020204" pitchFamily="34" charset="0"/>
        <a:buChar char="•"/>
        <a:defRPr sz="5760" kern="1200">
          <a:solidFill>
            <a:schemeClr val="tx1"/>
          </a:solidFill>
          <a:latin typeface="+mn-lt"/>
          <a:ea typeface="+mn-ea"/>
          <a:cs typeface="+mn-cs"/>
        </a:defRPr>
      </a:lvl7pPr>
      <a:lvl8pPr marL="10972800" indent="-731520" algn="l" defTabSz="2926080" rtl="0" eaLnBrk="1" latinLnBrk="0" hangingPunct="1">
        <a:lnSpc>
          <a:spcPct val="90000"/>
        </a:lnSpc>
        <a:spcBef>
          <a:spcPts val="1600"/>
        </a:spcBef>
        <a:buFont typeface="Arial" panose="020B0604020202020204" pitchFamily="34" charset="0"/>
        <a:buChar char="•"/>
        <a:defRPr sz="5760" kern="1200">
          <a:solidFill>
            <a:schemeClr val="tx1"/>
          </a:solidFill>
          <a:latin typeface="+mn-lt"/>
          <a:ea typeface="+mn-ea"/>
          <a:cs typeface="+mn-cs"/>
        </a:defRPr>
      </a:lvl8pPr>
      <a:lvl9pPr marL="12435840" indent="-731520" algn="l" defTabSz="2926080" rtl="0" eaLnBrk="1" latinLnBrk="0" hangingPunct="1">
        <a:lnSpc>
          <a:spcPct val="90000"/>
        </a:lnSpc>
        <a:spcBef>
          <a:spcPts val="1600"/>
        </a:spcBef>
        <a:buFont typeface="Arial" panose="020B0604020202020204" pitchFamily="34" charset="0"/>
        <a:buChar char="•"/>
        <a:defRPr sz="57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1pPr>
      <a:lvl2pPr marL="146304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2pPr>
      <a:lvl3pPr marL="292608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3pPr>
      <a:lvl4pPr marL="438912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4pPr>
      <a:lvl5pPr marL="585216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5pPr>
      <a:lvl6pPr marL="731520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6pPr>
      <a:lvl7pPr marL="877824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7pPr>
      <a:lvl8pPr marL="1024128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8pPr>
      <a:lvl9pPr marL="1170432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122">
            <a:extLst>
              <a:ext uri="{FF2B5EF4-FFF2-40B4-BE49-F238E27FC236}">
                <a16:creationId xmlns:a16="http://schemas.microsoft.com/office/drawing/2014/main" id="{D34EE97F-E39B-49E1-934E-C86D66008C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972800" y="324823"/>
            <a:ext cx="21945600" cy="10726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8342" tIns="195856" rIns="78342" bIns="195856" anchor="ctr" anchorCtr="0">
            <a:spAutoFit/>
          </a:bodyPr>
          <a:lstStyle>
            <a:lvl1pPr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4400" b="1" dirty="0">
                <a:solidFill>
                  <a:schemeClr val="accent3">
                    <a:lumMod val="20000"/>
                    <a:lumOff val="80000"/>
                  </a:schemeClr>
                </a:solidFill>
                <a:latin typeface="+mn-lt"/>
              </a:rPr>
              <a:t>Template Provided By Genigraphics – 800.790.4001 – Replace This Text With Your Title</a:t>
            </a:r>
          </a:p>
        </p:txBody>
      </p:sp>
      <p:sp>
        <p:nvSpPr>
          <p:cNvPr id="7" name="Text Box 123">
            <a:extLst>
              <a:ext uri="{FF2B5EF4-FFF2-40B4-BE49-F238E27FC236}">
                <a16:creationId xmlns:a16="http://schemas.microsoft.com/office/drawing/2014/main" id="{13C7C5C1-A541-48E0-A909-F00D968C32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972800" y="1366471"/>
            <a:ext cx="219456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8342" tIns="78342" rIns="78342" bIns="78342" anchor="ctr" anchorCtr="0"/>
          <a:lstStyle>
            <a:lvl1pPr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2667" dirty="0">
                <a:solidFill>
                  <a:schemeClr val="accent3">
                    <a:lumMod val="20000"/>
                    <a:lumOff val="80000"/>
                  </a:schemeClr>
                </a:solidFill>
                <a:latin typeface="+mn-lt"/>
              </a:rPr>
              <a:t>John Smith, MD</a:t>
            </a:r>
            <a:r>
              <a:rPr lang="en-US" sz="2667" baseline="30000" dirty="0">
                <a:solidFill>
                  <a:schemeClr val="accent3">
                    <a:lumMod val="20000"/>
                    <a:lumOff val="80000"/>
                  </a:schemeClr>
                </a:solidFill>
                <a:latin typeface="+mn-lt"/>
              </a:rPr>
              <a:t>1</a:t>
            </a:r>
            <a:r>
              <a:rPr lang="en-US" sz="2667" dirty="0">
                <a:solidFill>
                  <a:schemeClr val="accent3">
                    <a:lumMod val="20000"/>
                    <a:lumOff val="80000"/>
                  </a:schemeClr>
                </a:solidFill>
                <a:latin typeface="+mn-lt"/>
              </a:rPr>
              <a:t>; Jane Doe, PhD</a:t>
            </a:r>
            <a:r>
              <a:rPr lang="en-US" sz="2667" baseline="30000" dirty="0">
                <a:solidFill>
                  <a:schemeClr val="accent3">
                    <a:lumMod val="20000"/>
                    <a:lumOff val="80000"/>
                  </a:schemeClr>
                </a:solidFill>
                <a:latin typeface="+mn-lt"/>
              </a:rPr>
              <a:t>2</a:t>
            </a:r>
            <a:r>
              <a:rPr lang="en-US" sz="2667" dirty="0">
                <a:solidFill>
                  <a:schemeClr val="accent3">
                    <a:lumMod val="20000"/>
                    <a:lumOff val="80000"/>
                  </a:schemeClr>
                </a:solidFill>
                <a:latin typeface="+mn-lt"/>
              </a:rPr>
              <a:t>; Frederick Jones, MD, PhD</a:t>
            </a:r>
            <a:r>
              <a:rPr lang="en-US" sz="2667" baseline="30000" dirty="0">
                <a:solidFill>
                  <a:schemeClr val="accent3">
                    <a:lumMod val="20000"/>
                    <a:lumOff val="80000"/>
                  </a:schemeClr>
                </a:solidFill>
                <a:latin typeface="+mn-lt"/>
              </a:rPr>
              <a:t>1,2</a:t>
            </a:r>
          </a:p>
          <a:p>
            <a:pPr algn="ctr" eaLnBrk="1" hangingPunct="1"/>
            <a:r>
              <a:rPr lang="en-US" sz="2667" baseline="30000" dirty="0">
                <a:solidFill>
                  <a:schemeClr val="accent3">
                    <a:lumMod val="20000"/>
                    <a:lumOff val="80000"/>
                  </a:schemeClr>
                </a:solidFill>
                <a:latin typeface="+mn-lt"/>
              </a:rPr>
              <a:t>1</a:t>
            </a:r>
            <a:r>
              <a:rPr lang="en-US" sz="2667" dirty="0">
                <a:solidFill>
                  <a:schemeClr val="accent3">
                    <a:lumMod val="20000"/>
                    <a:lumOff val="80000"/>
                  </a:schemeClr>
                </a:solidFill>
                <a:latin typeface="+mn-lt"/>
              </a:rPr>
              <a:t>University of Affiliation, </a:t>
            </a:r>
            <a:r>
              <a:rPr lang="en-US" sz="2667" baseline="30000" dirty="0">
                <a:solidFill>
                  <a:schemeClr val="accent3">
                    <a:lumMod val="20000"/>
                    <a:lumOff val="80000"/>
                  </a:schemeClr>
                </a:solidFill>
                <a:latin typeface="+mn-lt"/>
              </a:rPr>
              <a:t>2</a:t>
            </a:r>
            <a:r>
              <a:rPr lang="en-US" sz="2667" dirty="0">
                <a:solidFill>
                  <a:schemeClr val="accent3">
                    <a:lumMod val="20000"/>
                    <a:lumOff val="80000"/>
                  </a:schemeClr>
                </a:solidFill>
                <a:latin typeface="+mn-lt"/>
              </a:rPr>
              <a:t>Medical Center of Affiliation</a:t>
            </a:r>
          </a:p>
        </p:txBody>
      </p:sp>
      <p:sp>
        <p:nvSpPr>
          <p:cNvPr id="8" name="Rectangle 265">
            <a:extLst>
              <a:ext uri="{FF2B5EF4-FFF2-40B4-BE49-F238E27FC236}">
                <a16:creationId xmlns:a16="http://schemas.microsoft.com/office/drawing/2014/main" id="{8FF742DA-021B-4A8E-BD70-08A5629B7970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09600" y="527609"/>
            <a:ext cx="2235200" cy="1677723"/>
          </a:xfrm>
          <a:prstGeom prst="rect">
            <a:avLst/>
          </a:prstGeom>
          <a:blipFill dpi="0" rotWithShape="1">
            <a:blip r:embed="rId2">
              <a:lum bright="70000" contrast="-70000"/>
            </a:blip>
            <a:srcRect/>
            <a:stretch>
              <a:fillRect r="-79"/>
            </a:stretch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55876" tIns="27938" rIns="55876" bIns="27938" anchor="ctr"/>
          <a:lstStyle/>
          <a:p>
            <a:pPr algn="ctr" defTabSz="2682085"/>
            <a:r>
              <a:rPr lang="en-US" sz="933" b="1" dirty="0">
                <a:latin typeface="Calibri" pitchFamily="34" charset="0"/>
              </a:rPr>
              <a:t>REPLACE THIS BOX WITH YOUR ORGANIZATION’S</a:t>
            </a:r>
          </a:p>
          <a:p>
            <a:pPr algn="ctr" defTabSz="2682085"/>
            <a:r>
              <a:rPr lang="en-US" sz="933" b="1" dirty="0">
                <a:latin typeface="Calibri" pitchFamily="34" charset="0"/>
              </a:rPr>
              <a:t>HIGH RESOLUTION LOGO</a:t>
            </a:r>
          </a:p>
        </p:txBody>
      </p:sp>
      <p:sp>
        <p:nvSpPr>
          <p:cNvPr id="9" name="Rectangle 265">
            <a:extLst>
              <a:ext uri="{FF2B5EF4-FFF2-40B4-BE49-F238E27FC236}">
                <a16:creationId xmlns:a16="http://schemas.microsoft.com/office/drawing/2014/main" id="{AF4457BF-0A6B-43B9-A41A-7970D3140757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1046400" y="558607"/>
            <a:ext cx="2235200" cy="1677723"/>
          </a:xfrm>
          <a:prstGeom prst="rect">
            <a:avLst/>
          </a:prstGeom>
          <a:blipFill dpi="0" rotWithShape="1">
            <a:blip r:embed="rId2">
              <a:lum bright="70000" contrast="-70000"/>
            </a:blip>
            <a:srcRect/>
            <a:stretch>
              <a:fillRect r="-79"/>
            </a:stretch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55876" tIns="27938" rIns="55876" bIns="27938" anchor="ctr"/>
          <a:lstStyle/>
          <a:p>
            <a:pPr algn="ctr" defTabSz="2682085"/>
            <a:r>
              <a:rPr lang="en-US" sz="933" b="1" dirty="0">
                <a:latin typeface="Calibri" pitchFamily="34" charset="0"/>
              </a:rPr>
              <a:t>REPLACE THIS BOX WITH YOUR ORGANIZATION’S</a:t>
            </a:r>
          </a:p>
          <a:p>
            <a:pPr algn="ctr" defTabSz="2682085"/>
            <a:r>
              <a:rPr lang="en-US" sz="933" b="1" dirty="0">
                <a:latin typeface="Calibri" pitchFamily="34" charset="0"/>
              </a:rPr>
              <a:t>HIGH RESOLUTION LOGO</a:t>
            </a:r>
          </a:p>
        </p:txBody>
      </p:sp>
    </p:spTree>
    <p:extLst>
      <p:ext uri="{BB962C8B-B14F-4D97-AF65-F5344CB8AC3E}">
        <p14:creationId xmlns:p14="http://schemas.microsoft.com/office/powerpoint/2010/main" val="22512518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5869</TotalTime>
  <Words>55</Words>
  <Application>Microsoft Office PowerPoint</Application>
  <PresentationFormat>Custom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Genigraphics LLC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Genigraphics Research Poster Template 44x44</dc:title>
  <dc:creator>Jay Larson</dc:creator>
  <dc:description>Quality poster printing
www.genigraphics.com
1-800-790-4001</dc:description>
  <cp:lastModifiedBy>Christa</cp:lastModifiedBy>
  <cp:revision>76</cp:revision>
  <cp:lastPrinted>2013-02-12T02:21:55Z</cp:lastPrinted>
  <dcterms:created xsi:type="dcterms:W3CDTF">2013-02-10T21:14:48Z</dcterms:created>
  <dcterms:modified xsi:type="dcterms:W3CDTF">2022-10-12T16:27:37Z</dcterms:modified>
</cp:coreProperties>
</file>