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43891200" cy="32918400"/>
  <p:notesSz cx="7004050" cy="9290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76" autoAdjust="0"/>
  </p:normalViewPr>
  <p:slideViewPr>
    <p:cSldViewPr>
      <p:cViewPr>
        <p:scale>
          <a:sx n="19" d="100"/>
          <a:sy n="19" d="100"/>
        </p:scale>
        <p:origin x="1594" y="-62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06038" y="32669023"/>
            <a:ext cx="5779020" cy="15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716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8967C1-998F-4BBA-B827-73FE7A5E26C9}"/>
              </a:ext>
            </a:extLst>
          </p:cNvPr>
          <p:cNvSpPr/>
          <p:nvPr userDrawn="1"/>
        </p:nvSpPr>
        <p:spPr>
          <a:xfrm>
            <a:off x="0" y="0"/>
            <a:ext cx="43891200" cy="4114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6" rIns="91435" bIns="45716" rtlCol="0" anchor="ctr"/>
          <a:lstStyle/>
          <a:p>
            <a:pPr algn="ctr"/>
            <a:endParaRPr lang="en-US" sz="1964" dirty="0"/>
          </a:p>
        </p:txBody>
      </p:sp>
      <p:sp>
        <p:nvSpPr>
          <p:cNvPr id="8" name="Instructions">
            <a:extLst>
              <a:ext uri="{FF2B5EF4-FFF2-40B4-BE49-F238E27FC236}">
                <a16:creationId xmlns:a16="http://schemas.microsoft.com/office/drawing/2014/main" id="{60AA665A-03AF-4C09-9055-2BE2C6B4BE6B}"/>
              </a:ext>
            </a:extLst>
          </p:cNvPr>
          <p:cNvSpPr/>
          <p:nvPr userDrawn="1"/>
        </p:nvSpPr>
        <p:spPr>
          <a:xfrm>
            <a:off x="-7498080" y="0"/>
            <a:ext cx="6949440" cy="32918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6893" tIns="146893" rIns="146893" bIns="146893" rtlCol="0" anchor="t"/>
          <a:lstStyle>
            <a:defPPr>
              <a:defRPr lang="en-US"/>
            </a:defPPr>
            <a:lvl1pPr marL="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43430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68686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30291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37372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21715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060582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290401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747443" algn="l" defTabSz="3686861" rtl="0" eaLnBrk="1" latinLnBrk="0" hangingPunct="1">
              <a:defRPr sz="7258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</a:t>
            </a:r>
            <a:r>
              <a:rPr lang="en-US" sz="54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Print Size: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32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This poster template is 36” high by 48” wide .</a:t>
            </a:r>
            <a:r>
              <a:rPr lang="en-US" sz="3200" baseline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It can be used to print any poster with a 3:4 aspect ratio including 45x60, and 48x64. 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540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Placeholders</a:t>
            </a:r>
            <a:r>
              <a:rPr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The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various elements included</a:t>
            </a: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in this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poster are ones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we often see in medical, research, and scientific posters.</a:t>
            </a:r>
            <a:r>
              <a:rPr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Feel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free to edit, move,  add, and delete items, or change the layout to suit your needs. Always check with your conference organizer for specific requirements.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Image</a:t>
            </a:r>
            <a:r>
              <a:rPr lang="en-US" sz="54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Quality</a:t>
            </a:r>
            <a:r>
              <a:rPr lang="en-US" sz="54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: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You can place digital photos or logo art in your poster file by selecting the </a:t>
            </a: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Insert, Picture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command, or by using standard copy &amp; paste. For best results, all graphic elements should be at least </a:t>
            </a:r>
            <a:r>
              <a:rPr lang="en-US" sz="3200" b="1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150-200 pixels per inch in their final printed size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. For instance, a 1600 x 1200 pixel</a:t>
            </a:r>
            <a:r>
              <a:rPr lang="en-US" sz="3200" baseline="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 photo will usually look fine up to </a:t>
            </a: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8“-10” wide on your printed poster.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To preview the print quality of images, select a magnification of 100% when previewing your poster. This will give you a good idea of what it will look like in print. If you are laying out a large poster and using half-scale dimensions, be sure to preview your graphics at 200% to see them at their final printed size.</a:t>
            </a:r>
          </a:p>
          <a:p>
            <a:pPr lvl="0">
              <a:spcBef>
                <a:spcPts val="0"/>
              </a:spcBef>
              <a:spcAft>
                <a:spcPts val="1544"/>
              </a:spcAft>
            </a:pPr>
            <a:r>
              <a:rPr lang="en-US" sz="32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Please note that graphics from websites (such as the logo on your hospital's or university's home page) will only be 72dpi and not suitable for printing.</a:t>
            </a:r>
          </a:p>
          <a:p>
            <a:pPr lvl="0" algn="ctr">
              <a:spcBef>
                <a:spcPts val="0"/>
              </a:spcBef>
              <a:spcAft>
                <a:spcPts val="1544"/>
              </a:spcAft>
            </a:pPr>
            <a:b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</a:br>
            <a:r>
              <a:rPr lang="en-US" sz="2800" dirty="0">
                <a:solidFill>
                  <a:srgbClr val="7F7F7F"/>
                </a:solidFill>
                <a:latin typeface="Calibri" pitchFamily="34" charset="0"/>
                <a:cs typeface="Calibri" panose="020F0502020204030204" pitchFamily="34" charset="0"/>
              </a:rPr>
              <a:t>[This sidebar area does not print.]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FF829E9-C38C-4AED-B846-53E9A64BC8DF}"/>
              </a:ext>
            </a:extLst>
          </p:cNvPr>
          <p:cNvGrpSpPr/>
          <p:nvPr userDrawn="1"/>
        </p:nvGrpSpPr>
        <p:grpSpPr>
          <a:xfrm>
            <a:off x="44439840" y="0"/>
            <a:ext cx="6949440" cy="32918400"/>
            <a:chOff x="33832800" y="0"/>
            <a:chExt cx="12801600" cy="43891200"/>
          </a:xfrm>
        </p:grpSpPr>
        <p:sp>
          <p:nvSpPr>
            <p:cNvPr id="10" name="Instructions">
              <a:extLst>
                <a:ext uri="{FF2B5EF4-FFF2-40B4-BE49-F238E27FC236}">
                  <a16:creationId xmlns:a16="http://schemas.microsoft.com/office/drawing/2014/main" id="{1A481096-0117-4D4A-AAEB-2BD47201FF7E}"/>
                </a:ext>
              </a:extLst>
            </p:cNvPr>
            <p:cNvSpPr/>
            <p:nvPr userDrawn="1"/>
          </p:nvSpPr>
          <p:spPr>
            <a:xfrm>
              <a:off x="33832800" y="0"/>
              <a:ext cx="12801600" cy="438912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28600" tIns="228600" rIns="228600" bIns="228600" rtlCol="0" anchor="t"/>
            <a:lstStyle>
              <a:defPPr>
                <a:defRPr lang="en-US"/>
              </a:defPPr>
              <a:lvl1pPr marL="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1843430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368686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5530291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737372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921715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11060582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1290401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14747443" algn="l" defTabSz="3686861" rtl="0" eaLnBrk="1" latinLnBrk="0" hangingPunct="1">
                <a:defRPr sz="7258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5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Change</a:t>
              </a:r>
              <a:r>
                <a:rPr lang="en-US" sz="54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Color Theme</a:t>
              </a:r>
              <a:r>
                <a:rPr lang="en-US" sz="5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:</a:t>
              </a:r>
              <a:endParaRPr sz="54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This template is designed to use the built-in color themes in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the newer versions of PowerPoint.</a:t>
              </a: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To change the color theme, select the 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Design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tab, then select the 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Colors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drop-down list.</a:t>
              </a: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The default color theme for this template is “Office”, so you can always return to that after trying some of the alternatives.</a:t>
              </a: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54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Printing Your Poster:</a:t>
              </a: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32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Once your poster file is ready, visit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</a:t>
              </a:r>
              <a:r>
                <a:rPr lang="en-US" sz="3200" b="1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www.genigraphics.com</a:t>
              </a: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 to order a high-quality, affordable poster print. Every order receives a free design review and we can deliver as fast as next business day within the US and Canada. </a:t>
              </a:r>
            </a:p>
            <a:p>
              <a:pPr lvl="0">
                <a:spcBef>
                  <a:spcPts val="0"/>
                </a:spcBef>
                <a:spcAft>
                  <a:spcPts val="1544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Genigraphics® has been producing output from PowerPoint® longer than anyone in the industry; dating back to when we helped Microsoft® design the PowerPoint® software. </a:t>
              </a:r>
            </a:p>
            <a:p>
              <a:pPr lvl="0">
                <a:spcBef>
                  <a:spcPts val="0"/>
                </a:spcBef>
                <a:spcAft>
                  <a:spcPts val="0"/>
                </a:spcAft>
              </a:pPr>
              <a:endParaRPr lang="en-US" sz="3200" baseline="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  <a:cs typeface="Calibri" panose="020F0502020204030204" pitchFamily="34" charset="0"/>
              </a:endParaRP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US and Canada:  1-800-790-4001</a:t>
              </a:r>
              <a:b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3200" baseline="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Email: info@genigraphics.com</a:t>
              </a:r>
            </a:p>
            <a:p>
              <a:pPr lvl="0" algn="ctr">
                <a:spcBef>
                  <a:spcPts val="0"/>
                </a:spcBef>
                <a:spcAft>
                  <a:spcPts val="0"/>
                </a:spcAft>
              </a:pPr>
              <a:b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</a:br>
              <a:r>
                <a:rPr lang="en-US" sz="2800" dirty="0">
                  <a:solidFill>
                    <a:schemeClr val="bg1">
                      <a:lumMod val="50000"/>
                    </a:schemeClr>
                  </a:solidFill>
                  <a:latin typeface="Calibri" pitchFamily="34" charset="0"/>
                  <a:cs typeface="Calibri" panose="020F0502020204030204" pitchFamily="34" charset="0"/>
                </a:rPr>
                <a:t>[This sidebar area does not print.]</a:t>
              </a:r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9A959834-D671-4D71-AC22-9CDEC2932E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81342" y="9107874"/>
              <a:ext cx="11904515" cy="1024692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730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2">
            <a:extLst>
              <a:ext uri="{FF2B5EF4-FFF2-40B4-BE49-F238E27FC236}">
                <a16:creationId xmlns:a16="http://schemas.microsoft.com/office/drawing/2014/main" id="{D34EE97F-E39B-49E1-934E-C86D66008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87234"/>
            <a:ext cx="32918400" cy="1608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513" tIns="293784" rIns="117513" bIns="293784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6600" b="1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Template Provided By Genigraphics – 800.790.4001 – Replace This Text With Your Title</a:t>
            </a:r>
          </a:p>
        </p:txBody>
      </p:sp>
      <p:sp>
        <p:nvSpPr>
          <p:cNvPr id="7" name="Text Box 123">
            <a:extLst>
              <a:ext uri="{FF2B5EF4-FFF2-40B4-BE49-F238E27FC236}">
                <a16:creationId xmlns:a16="http://schemas.microsoft.com/office/drawing/2014/main" id="{13C7C5C1-A541-48E0-A909-F00D968C3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2049706"/>
            <a:ext cx="32918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17513" tIns="117513" rIns="117513" bIns="117513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John Smith, MD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Jane Doe, PhD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; Frederick Jones, MD, PhD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1,2</a:t>
            </a:r>
          </a:p>
          <a:p>
            <a:pPr algn="ctr" eaLnBrk="1" hangingPunct="1"/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1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University of Affiliation, </a:t>
            </a:r>
            <a:r>
              <a:rPr lang="en-US" sz="4000" baseline="30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2</a:t>
            </a:r>
            <a:r>
              <a:rPr lang="en-US" sz="4000" dirty="0">
                <a:solidFill>
                  <a:schemeClr val="accent3">
                    <a:lumMod val="20000"/>
                    <a:lumOff val="80000"/>
                  </a:schemeClr>
                </a:solidFill>
                <a:latin typeface="+mn-lt"/>
              </a:rPr>
              <a:t>Medical Center of Affiliation</a:t>
            </a:r>
          </a:p>
        </p:txBody>
      </p:sp>
      <p:sp>
        <p:nvSpPr>
          <p:cNvPr id="8" name="Rectangle 265">
            <a:extLst>
              <a:ext uri="{FF2B5EF4-FFF2-40B4-BE49-F238E27FC236}">
                <a16:creationId xmlns:a16="http://schemas.microsoft.com/office/drawing/2014/main" id="{8FF742DA-021B-4A8E-BD70-08A5629B79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5800" y="837911"/>
            <a:ext cx="3352800" cy="2516584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926"/>
            <a:r>
              <a:rPr lang="en-US" sz="14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926"/>
            <a:r>
              <a:rPr lang="en-US" sz="1400" b="1" dirty="0">
                <a:latin typeface="Calibri" pitchFamily="34" charset="0"/>
              </a:rPr>
              <a:t>HIGH RESOLUTION LOGO</a:t>
            </a:r>
          </a:p>
        </p:txBody>
      </p:sp>
      <p:sp>
        <p:nvSpPr>
          <p:cNvPr id="9" name="Rectangle 265">
            <a:extLst>
              <a:ext uri="{FF2B5EF4-FFF2-40B4-BE49-F238E27FC236}">
                <a16:creationId xmlns:a16="http://schemas.microsoft.com/office/drawing/2014/main" id="{AF4457BF-0A6B-43B9-A41A-7970D314075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852600" y="676122"/>
            <a:ext cx="3352800" cy="2516584"/>
          </a:xfrm>
          <a:prstGeom prst="rect">
            <a:avLst/>
          </a:prstGeom>
          <a:blipFill dpi="0" rotWithShape="1">
            <a:blip r:embed="rId2">
              <a:lum bright="70000" contrast="-70000"/>
            </a:blip>
            <a:srcRect/>
            <a:stretch>
              <a:fillRect r="-79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3814" tIns="41907" rIns="83814" bIns="41907" anchor="ctr"/>
          <a:lstStyle/>
          <a:p>
            <a:pPr algn="ctr" defTabSz="4022926"/>
            <a:r>
              <a:rPr lang="en-US" sz="1400" b="1" dirty="0">
                <a:latin typeface="Calibri" pitchFamily="34" charset="0"/>
              </a:rPr>
              <a:t>REPLACE THIS BOX WITH YOUR ORGANIZATION’S</a:t>
            </a:r>
          </a:p>
          <a:p>
            <a:pPr algn="ctr" defTabSz="4022926"/>
            <a:r>
              <a:rPr lang="en-US" sz="1400" b="1" dirty="0">
                <a:latin typeface="Calibri" pitchFamily="34" charset="0"/>
              </a:rPr>
              <a:t>HIGH RESOLUTION LOGO</a:t>
            </a:r>
          </a:p>
        </p:txBody>
      </p:sp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5869</TotalTime>
  <Words>55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44x44</dc:title>
  <dc:creator>Jay Larson</dc:creator>
  <dc:description>Quality poster printing
www.genigraphics.com
1-800-790-4001</dc:description>
  <cp:lastModifiedBy>Christa Stiles</cp:lastModifiedBy>
  <cp:revision>76</cp:revision>
  <cp:lastPrinted>2013-02-12T02:21:55Z</cp:lastPrinted>
  <dcterms:created xsi:type="dcterms:W3CDTF">2013-02-10T21:14:48Z</dcterms:created>
  <dcterms:modified xsi:type="dcterms:W3CDTF">2022-02-04T02:27:20Z</dcterms:modified>
</cp:coreProperties>
</file>