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43891200" cy="329184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76" autoAdjust="0"/>
  </p:normalViewPr>
  <p:slideViewPr>
    <p:cSldViewPr>
      <p:cViewPr>
        <p:scale>
          <a:sx n="19" d="100"/>
          <a:sy n="19" d="100"/>
        </p:scale>
        <p:origin x="1594" y="-6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6038" y="32669023"/>
            <a:ext cx="5779020" cy="15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71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8967C1-998F-4BBA-B827-73FE7A5E26C9}"/>
              </a:ext>
            </a:extLst>
          </p:cNvPr>
          <p:cNvSpPr/>
          <p:nvPr userDrawn="1"/>
        </p:nvSpPr>
        <p:spPr>
          <a:xfrm>
            <a:off x="0" y="0"/>
            <a:ext cx="43891200" cy="4114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6" rIns="91435" bIns="45716" rtlCol="0" anchor="ctr"/>
          <a:lstStyle/>
          <a:p>
            <a:pPr algn="ctr"/>
            <a:endParaRPr lang="en-US" sz="1964" dirty="0"/>
          </a:p>
        </p:txBody>
      </p:sp>
      <p:sp>
        <p:nvSpPr>
          <p:cNvPr id="8" name="Instructions">
            <a:extLst>
              <a:ext uri="{FF2B5EF4-FFF2-40B4-BE49-F238E27FC236}">
                <a16:creationId xmlns:a16="http://schemas.microsoft.com/office/drawing/2014/main" id="{60AA665A-03AF-4C09-9055-2BE2C6B4BE6B}"/>
              </a:ext>
            </a:extLst>
          </p:cNvPr>
          <p:cNvSpPr/>
          <p:nvPr userDrawn="1"/>
        </p:nvSpPr>
        <p:spPr>
          <a:xfrm>
            <a:off x="-7498080" y="0"/>
            <a:ext cx="694944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893" tIns="146893" rIns="146893" bIns="146893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544"/>
              </a:spcAft>
            </a:pPr>
            <a:r>
              <a:rPr lang="en-US" sz="5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</a:t>
            </a:r>
            <a:r>
              <a:rPr lang="en-US" sz="540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Print Size:</a:t>
            </a:r>
          </a:p>
          <a:p>
            <a:pPr lvl="0">
              <a:spcBef>
                <a:spcPts val="0"/>
              </a:spcBef>
              <a:spcAft>
                <a:spcPts val="1544"/>
              </a:spcAft>
            </a:pPr>
            <a:r>
              <a:rPr lang="en-US" sz="320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36” high by 48” wide .</a:t>
            </a:r>
            <a:r>
              <a:rPr lang="en-US" sz="3200" baseline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20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It can be used to print any poster with a 3:4 aspect ratio including 45x60, and 48x64. </a:t>
            </a:r>
          </a:p>
          <a:p>
            <a:pPr lvl="0">
              <a:spcBef>
                <a:spcPts val="0"/>
              </a:spcBef>
              <a:spcAft>
                <a:spcPts val="1544"/>
              </a:spcAft>
            </a:pPr>
            <a:r>
              <a:rPr lang="en-US" sz="540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5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544"/>
              </a:spcAft>
            </a:pPr>
            <a:r>
              <a:rPr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32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32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544"/>
              </a:spcAft>
            </a:pPr>
            <a:r>
              <a:rPr lang="en-US" sz="5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5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5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544"/>
              </a:spcAft>
            </a:pP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32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32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32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544"/>
              </a:spcAft>
            </a:pP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544"/>
              </a:spcAft>
            </a:pP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544"/>
              </a:spcAft>
            </a:pPr>
            <a:b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FF829E9-C38C-4AED-B846-53E9A64BC8DF}"/>
              </a:ext>
            </a:extLst>
          </p:cNvPr>
          <p:cNvGrpSpPr/>
          <p:nvPr userDrawn="1"/>
        </p:nvGrpSpPr>
        <p:grpSpPr>
          <a:xfrm>
            <a:off x="44439840" y="0"/>
            <a:ext cx="6949440" cy="32918400"/>
            <a:chOff x="33832800" y="0"/>
            <a:chExt cx="12801600" cy="43891200"/>
          </a:xfrm>
        </p:grpSpPr>
        <p:sp>
          <p:nvSpPr>
            <p:cNvPr id="10" name="Instructions">
              <a:extLst>
                <a:ext uri="{FF2B5EF4-FFF2-40B4-BE49-F238E27FC236}">
                  <a16:creationId xmlns:a16="http://schemas.microsoft.com/office/drawing/2014/main" id="{1A481096-0117-4D4A-AAEB-2BD47201FF7E}"/>
                </a:ext>
              </a:extLst>
            </p:cNvPr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544"/>
                </a:spcAft>
              </a:pPr>
              <a:r>
                <a:rPr lang="en-US" sz="5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5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5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5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4"/>
                </a:spcAft>
              </a:pPr>
              <a:r>
                <a:rPr lang="en-US" sz="3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544"/>
                </a:spcAft>
              </a:pP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32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32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544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4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4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4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4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4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4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4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4"/>
                </a:spcAft>
              </a:pP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544"/>
                </a:spcAft>
              </a:pPr>
              <a:r>
                <a:rPr lang="en-US" sz="5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544"/>
                </a:spcAft>
              </a:pPr>
              <a:r>
                <a:rPr lang="en-US" sz="3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544"/>
                </a:spcAft>
              </a:pP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A959834-D671-4D71-AC22-9CDEC2932E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107874"/>
              <a:ext cx="11904515" cy="102469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730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2">
            <a:extLst>
              <a:ext uri="{FF2B5EF4-FFF2-40B4-BE49-F238E27FC236}">
                <a16:creationId xmlns:a16="http://schemas.microsoft.com/office/drawing/2014/main" id="{D34EE97F-E39B-49E1-934E-C86D66008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87234"/>
            <a:ext cx="32918400" cy="1608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513" tIns="293784" rIns="117513" bIns="293784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Template Provided By Genigraphics – 800.790.4001 – Replace This Text With Your Title</a:t>
            </a:r>
          </a:p>
        </p:txBody>
      </p:sp>
      <p:sp>
        <p:nvSpPr>
          <p:cNvPr id="7" name="Text Box 123">
            <a:extLst>
              <a:ext uri="{FF2B5EF4-FFF2-40B4-BE49-F238E27FC236}">
                <a16:creationId xmlns:a16="http://schemas.microsoft.com/office/drawing/2014/main" id="{13C7C5C1-A541-48E0-A909-F00D968C3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49706"/>
            <a:ext cx="32918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513" tIns="117513" rIns="117513" bIns="117513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John Smith, MD</a:t>
            </a:r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Jane Doe, PhD</a:t>
            </a:r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Frederick Jones, MD, PhD</a:t>
            </a:r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University of Affiliation, </a:t>
            </a:r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8" name="Rectangle 265">
            <a:extLst>
              <a:ext uri="{FF2B5EF4-FFF2-40B4-BE49-F238E27FC236}">
                <a16:creationId xmlns:a16="http://schemas.microsoft.com/office/drawing/2014/main" id="{8FF742DA-021B-4A8E-BD70-08A5629B79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" y="837911"/>
            <a:ext cx="3352800" cy="2516584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926"/>
            <a:r>
              <a:rPr lang="en-US" sz="14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4022926"/>
            <a:r>
              <a:rPr lang="en-US" sz="1400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9" name="Rectangle 265">
            <a:extLst>
              <a:ext uri="{FF2B5EF4-FFF2-40B4-BE49-F238E27FC236}">
                <a16:creationId xmlns:a16="http://schemas.microsoft.com/office/drawing/2014/main" id="{AF4457BF-0A6B-43B9-A41A-7970D31407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852600" y="676122"/>
            <a:ext cx="3352800" cy="2516584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926"/>
            <a:r>
              <a:rPr lang="en-US" sz="14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4022926"/>
            <a:r>
              <a:rPr lang="en-US" sz="1400" b="1" dirty="0">
                <a:latin typeface="Calibri" pitchFamily="34" charset="0"/>
              </a:rPr>
              <a:t>HIGH RESOLUTION LOGO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5869</TotalTime>
  <Words>55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44x44</dc:title>
  <dc:creator>Jay Larson</dc:creator>
  <dc:description>Quality poster printing
www.genigraphics.com
1-800-790-4001</dc:description>
  <cp:lastModifiedBy>Christa Stiles</cp:lastModifiedBy>
  <cp:revision>76</cp:revision>
  <cp:lastPrinted>2013-02-12T02:21:55Z</cp:lastPrinted>
  <dcterms:created xsi:type="dcterms:W3CDTF">2013-02-10T21:14:48Z</dcterms:created>
  <dcterms:modified xsi:type="dcterms:W3CDTF">2022-02-04T02:27:20Z</dcterms:modified>
</cp:coreProperties>
</file>