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Lst>
  <p:sldSz cx="51206400" cy="28803600"/>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79" autoAdjust="0"/>
    <p:restoredTop sz="94676" autoAdjust="0"/>
  </p:normalViewPr>
  <p:slideViewPr>
    <p:cSldViewPr>
      <p:cViewPr varScale="1">
        <p:scale>
          <a:sx n="19" d="100"/>
          <a:sy n="19" d="100"/>
        </p:scale>
        <p:origin x="1142" y="120"/>
      </p:cViewPr>
      <p:guideLst>
        <p:guide orient="horz" pos="9072"/>
        <p:guide pos="161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223713" y="28585395"/>
            <a:ext cx="6742190" cy="133107"/>
          </a:xfrm>
          <a:prstGeom prst="rect">
            <a:avLst/>
          </a:prstGeom>
        </p:spPr>
      </p:pic>
    </p:spTree>
    <p:extLst>
      <p:ext uri="{BB962C8B-B14F-4D97-AF65-F5344CB8AC3E}">
        <p14:creationId xmlns:p14="http://schemas.microsoft.com/office/powerpoint/2010/main" val="17107725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AF35E75-CA0A-471C-92C0-3AD589E930E0}"/>
              </a:ext>
            </a:extLst>
          </p:cNvPr>
          <p:cNvSpPr/>
          <p:nvPr userDrawn="1"/>
        </p:nvSpPr>
        <p:spPr>
          <a:xfrm>
            <a:off x="0" y="0"/>
            <a:ext cx="51206400" cy="360045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6" tIns="45002" rIns="90006" bIns="45002" rtlCol="0" anchor="ctr"/>
          <a:lstStyle/>
          <a:p>
            <a:pPr algn="ctr"/>
            <a:endParaRPr lang="en-US" sz="1933" dirty="0"/>
          </a:p>
        </p:txBody>
      </p:sp>
      <p:sp>
        <p:nvSpPr>
          <p:cNvPr id="8" name="Instructions">
            <a:extLst>
              <a:ext uri="{FF2B5EF4-FFF2-40B4-BE49-F238E27FC236}">
                <a16:creationId xmlns:a16="http://schemas.microsoft.com/office/drawing/2014/main" id="{7B12DB9D-C591-4A97-A405-7C98B83F6C60}"/>
              </a:ext>
            </a:extLst>
          </p:cNvPr>
          <p:cNvSpPr/>
          <p:nvPr userDrawn="1"/>
        </p:nvSpPr>
        <p:spPr>
          <a:xfrm>
            <a:off x="-8747760" y="0"/>
            <a:ext cx="810768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598" tIns="144598" rIns="144598" bIns="14459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20"/>
              </a:spcAft>
            </a:pPr>
            <a:r>
              <a:rPr lang="en-US" sz="5775" dirty="0">
                <a:solidFill>
                  <a:srgbClr val="7F7F7F"/>
                </a:solidFill>
                <a:latin typeface="Calibri" pitchFamily="34" charset="0"/>
                <a:cs typeface="Calibri" panose="020F0502020204030204" pitchFamily="34" charset="0"/>
              </a:rPr>
              <a:t>Poster Print Size:</a:t>
            </a:r>
            <a:endParaRPr sz="5775" dirty="0">
              <a:solidFill>
                <a:srgbClr val="7F7F7F"/>
              </a:solidFill>
              <a:latin typeface="Calibri" pitchFamily="34" charset="0"/>
              <a:cs typeface="Calibri" panose="020F0502020204030204" pitchFamily="34" charset="0"/>
            </a:endParaRPr>
          </a:p>
          <a:p>
            <a:pPr lvl="0">
              <a:spcBef>
                <a:spcPts val="0"/>
              </a:spcBef>
              <a:spcAft>
                <a:spcPts val="1520"/>
              </a:spcAft>
            </a:pPr>
            <a:r>
              <a:rPr lang="en-US" sz="3675" dirty="0">
                <a:solidFill>
                  <a:srgbClr val="7F7F7F"/>
                </a:solidFill>
                <a:latin typeface="Calibri" pitchFamily="34" charset="0"/>
                <a:cs typeface="Calibri" panose="020F0502020204030204" pitchFamily="34" charset="0"/>
              </a:rPr>
              <a:t>This poster template is 31.5” high by 56” wide. This size was selected for online poster viewing based on the average screen size.  It can be used to print any poster with a 1:1 aspect ratio such as 36” high by 64” wide.</a:t>
            </a:r>
          </a:p>
          <a:p>
            <a:pPr lvl="0">
              <a:spcBef>
                <a:spcPts val="0"/>
              </a:spcBef>
              <a:spcAft>
                <a:spcPts val="1520"/>
              </a:spcAft>
            </a:pPr>
            <a:endParaRPr lang="en-US" sz="3675" dirty="0">
              <a:solidFill>
                <a:srgbClr val="7F7F7F"/>
              </a:solidFill>
              <a:latin typeface="Calibri" pitchFamily="34" charset="0"/>
              <a:cs typeface="Calibri" panose="020F0502020204030204" pitchFamily="34" charset="0"/>
            </a:endParaRPr>
          </a:p>
          <a:p>
            <a:pPr lvl="0">
              <a:spcBef>
                <a:spcPts val="0"/>
              </a:spcBef>
              <a:spcAft>
                <a:spcPts val="1520"/>
              </a:spcAft>
            </a:pPr>
            <a:r>
              <a:rPr lang="en-US" sz="5775" dirty="0">
                <a:solidFill>
                  <a:srgbClr val="7F7F7F"/>
                </a:solidFill>
                <a:latin typeface="Calibri" pitchFamily="34" charset="0"/>
                <a:cs typeface="Calibri" panose="020F0502020204030204" pitchFamily="34" charset="0"/>
              </a:rPr>
              <a:t>Placeholders</a:t>
            </a:r>
            <a:r>
              <a:rPr sz="5775" dirty="0">
                <a:solidFill>
                  <a:srgbClr val="7F7F7F"/>
                </a:solidFill>
                <a:latin typeface="Calibri" pitchFamily="34" charset="0"/>
                <a:cs typeface="Calibri" panose="020F0502020204030204" pitchFamily="34" charset="0"/>
              </a:rPr>
              <a:t>:</a:t>
            </a:r>
          </a:p>
          <a:p>
            <a:pPr lvl="0">
              <a:spcBef>
                <a:spcPts val="0"/>
              </a:spcBef>
              <a:spcAft>
                <a:spcPts val="1520"/>
              </a:spcAft>
            </a:pPr>
            <a:r>
              <a:rPr sz="3675" dirty="0">
                <a:solidFill>
                  <a:srgbClr val="7F7F7F"/>
                </a:solidFill>
                <a:latin typeface="Calibri" pitchFamily="34" charset="0"/>
                <a:cs typeface="Calibri" panose="020F0502020204030204" pitchFamily="34" charset="0"/>
              </a:rPr>
              <a:t>The </a:t>
            </a:r>
            <a:r>
              <a:rPr lang="en-US" sz="3675" dirty="0">
                <a:solidFill>
                  <a:srgbClr val="7F7F7F"/>
                </a:solidFill>
                <a:latin typeface="Calibri" pitchFamily="34" charset="0"/>
                <a:cs typeface="Calibri" panose="020F0502020204030204" pitchFamily="34" charset="0"/>
              </a:rPr>
              <a:t>various elements included</a:t>
            </a:r>
            <a:r>
              <a:rPr sz="3675" dirty="0">
                <a:solidFill>
                  <a:srgbClr val="7F7F7F"/>
                </a:solidFill>
                <a:latin typeface="Calibri" pitchFamily="34" charset="0"/>
                <a:cs typeface="Calibri" panose="020F0502020204030204" pitchFamily="34" charset="0"/>
              </a:rPr>
              <a:t> in this </a:t>
            </a:r>
            <a:r>
              <a:rPr lang="en-US" sz="3675" dirty="0">
                <a:solidFill>
                  <a:srgbClr val="7F7F7F"/>
                </a:solidFill>
                <a:latin typeface="Calibri" pitchFamily="34" charset="0"/>
                <a:cs typeface="Calibri" panose="020F0502020204030204" pitchFamily="34" charset="0"/>
              </a:rPr>
              <a:t>poster are ones</a:t>
            </a:r>
            <a:r>
              <a:rPr lang="en-US" sz="3675" baseline="0" dirty="0">
                <a:solidFill>
                  <a:srgbClr val="7F7F7F"/>
                </a:solidFill>
                <a:latin typeface="Calibri" pitchFamily="34" charset="0"/>
                <a:cs typeface="Calibri" panose="020F0502020204030204" pitchFamily="34" charset="0"/>
              </a:rPr>
              <a:t> we often see in medical, research, and scientific posters.</a:t>
            </a:r>
            <a:r>
              <a:rPr sz="3675" dirty="0">
                <a:solidFill>
                  <a:srgbClr val="7F7F7F"/>
                </a:solidFill>
                <a:latin typeface="Calibri" pitchFamily="34" charset="0"/>
                <a:cs typeface="Calibri" panose="020F0502020204030204" pitchFamily="34" charset="0"/>
              </a:rPr>
              <a:t> </a:t>
            </a:r>
            <a:r>
              <a:rPr lang="en-US" sz="3675" dirty="0">
                <a:solidFill>
                  <a:srgbClr val="7F7F7F"/>
                </a:solidFill>
                <a:latin typeface="Calibri" pitchFamily="34" charset="0"/>
                <a:cs typeface="Calibri" panose="020F0502020204030204" pitchFamily="34" charset="0"/>
              </a:rPr>
              <a:t>Feel</a:t>
            </a:r>
            <a:r>
              <a:rPr lang="en-US" sz="3675"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520"/>
              </a:spcAft>
            </a:pPr>
            <a:endParaRPr lang="en-US" sz="3675" baseline="0" dirty="0">
              <a:solidFill>
                <a:srgbClr val="7F7F7F"/>
              </a:solidFill>
              <a:latin typeface="Calibri" pitchFamily="34" charset="0"/>
              <a:cs typeface="Calibri" panose="020F0502020204030204" pitchFamily="34" charset="0"/>
            </a:endParaRPr>
          </a:p>
          <a:p>
            <a:pPr lvl="0">
              <a:spcBef>
                <a:spcPts val="0"/>
              </a:spcBef>
              <a:spcAft>
                <a:spcPts val="1520"/>
              </a:spcAft>
            </a:pPr>
            <a:r>
              <a:rPr lang="en-US" sz="5775" dirty="0">
                <a:solidFill>
                  <a:srgbClr val="7F7F7F"/>
                </a:solidFill>
                <a:latin typeface="Calibri" pitchFamily="34" charset="0"/>
                <a:cs typeface="Calibri" panose="020F0502020204030204" pitchFamily="34" charset="0"/>
              </a:rPr>
              <a:t>Image</a:t>
            </a:r>
            <a:r>
              <a:rPr lang="en-US" sz="5775" baseline="0" dirty="0">
                <a:solidFill>
                  <a:srgbClr val="7F7F7F"/>
                </a:solidFill>
                <a:latin typeface="Calibri" pitchFamily="34" charset="0"/>
                <a:cs typeface="Calibri" panose="020F0502020204030204" pitchFamily="34" charset="0"/>
              </a:rPr>
              <a:t> Quality</a:t>
            </a:r>
            <a:r>
              <a:rPr lang="en-US" sz="5775" dirty="0">
                <a:solidFill>
                  <a:srgbClr val="7F7F7F"/>
                </a:solidFill>
                <a:latin typeface="Calibri" pitchFamily="34" charset="0"/>
                <a:cs typeface="Calibri" panose="020F0502020204030204" pitchFamily="34" charset="0"/>
              </a:rPr>
              <a:t>:</a:t>
            </a:r>
          </a:p>
          <a:p>
            <a:pPr lvl="0">
              <a:spcBef>
                <a:spcPts val="0"/>
              </a:spcBef>
              <a:spcAft>
                <a:spcPts val="1520"/>
              </a:spcAft>
            </a:pPr>
            <a:r>
              <a:rPr lang="en-US" sz="3675" dirty="0">
                <a:solidFill>
                  <a:srgbClr val="7F7F7F"/>
                </a:solidFill>
                <a:latin typeface="Calibri" pitchFamily="34" charset="0"/>
                <a:cs typeface="Calibri" panose="020F0502020204030204" pitchFamily="34" charset="0"/>
              </a:rPr>
              <a:t>You can place digital photos or logo art in your poster file by selecting the </a:t>
            </a:r>
            <a:r>
              <a:rPr lang="en-US" sz="3675" b="1" dirty="0">
                <a:solidFill>
                  <a:srgbClr val="7F7F7F"/>
                </a:solidFill>
                <a:latin typeface="Calibri" pitchFamily="34" charset="0"/>
                <a:cs typeface="Calibri" panose="020F0502020204030204" pitchFamily="34" charset="0"/>
              </a:rPr>
              <a:t>Insert, Picture</a:t>
            </a:r>
            <a:r>
              <a:rPr lang="en-US" sz="3675"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675" b="1" dirty="0">
                <a:solidFill>
                  <a:srgbClr val="7F7F7F"/>
                </a:solidFill>
                <a:latin typeface="Calibri" pitchFamily="34" charset="0"/>
                <a:cs typeface="Calibri" panose="020F0502020204030204" pitchFamily="34" charset="0"/>
              </a:rPr>
              <a:t>150-200 pixels per inch in their final printed size</a:t>
            </a:r>
            <a:r>
              <a:rPr lang="en-US" sz="3675" dirty="0">
                <a:solidFill>
                  <a:srgbClr val="7F7F7F"/>
                </a:solidFill>
                <a:latin typeface="Calibri" pitchFamily="34" charset="0"/>
                <a:cs typeface="Calibri" panose="020F0502020204030204" pitchFamily="34" charset="0"/>
              </a:rPr>
              <a:t>. For instance, a 1600 x 1200 pixel</a:t>
            </a:r>
            <a:r>
              <a:rPr lang="en-US" sz="3675" baseline="0" dirty="0">
                <a:solidFill>
                  <a:srgbClr val="7F7F7F"/>
                </a:solidFill>
                <a:latin typeface="Calibri" pitchFamily="34" charset="0"/>
                <a:cs typeface="Calibri" panose="020F0502020204030204" pitchFamily="34" charset="0"/>
              </a:rPr>
              <a:t> photo will usually look fine up to </a:t>
            </a:r>
            <a:r>
              <a:rPr lang="en-US" sz="3675" dirty="0">
                <a:solidFill>
                  <a:srgbClr val="7F7F7F"/>
                </a:solidFill>
                <a:latin typeface="Calibri" pitchFamily="34" charset="0"/>
                <a:cs typeface="Calibri" panose="020F0502020204030204" pitchFamily="34" charset="0"/>
              </a:rPr>
              <a:t>8“-10” wide on your printed poster.</a:t>
            </a:r>
          </a:p>
          <a:p>
            <a:pPr lvl="0">
              <a:spcBef>
                <a:spcPts val="0"/>
              </a:spcBef>
              <a:spcAft>
                <a:spcPts val="1520"/>
              </a:spcAft>
            </a:pPr>
            <a:r>
              <a:rPr lang="en-US" sz="3675"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520"/>
              </a:spcAft>
            </a:pPr>
            <a:r>
              <a:rPr lang="en-US" sz="3675"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520"/>
              </a:spcAft>
            </a:pPr>
            <a:br>
              <a:rPr lang="en-US" sz="3150" dirty="0">
                <a:solidFill>
                  <a:srgbClr val="7F7F7F"/>
                </a:solidFill>
                <a:latin typeface="Calibri" pitchFamily="34" charset="0"/>
                <a:cs typeface="Calibri" panose="020F0502020204030204" pitchFamily="34" charset="0"/>
              </a:rPr>
            </a:br>
            <a:r>
              <a:rPr lang="en-US" sz="3150" dirty="0">
                <a:solidFill>
                  <a:srgbClr val="7F7F7F"/>
                </a:solidFill>
                <a:latin typeface="Calibri" pitchFamily="34" charset="0"/>
                <a:cs typeface="Calibri" panose="020F0502020204030204" pitchFamily="34" charset="0"/>
              </a:rPr>
              <a:t>[This sidebar area does not print.]</a:t>
            </a:r>
          </a:p>
        </p:txBody>
      </p:sp>
      <p:grpSp>
        <p:nvGrpSpPr>
          <p:cNvPr id="9" name="Group 8">
            <a:extLst>
              <a:ext uri="{FF2B5EF4-FFF2-40B4-BE49-F238E27FC236}">
                <a16:creationId xmlns:a16="http://schemas.microsoft.com/office/drawing/2014/main" id="{23D5A4D4-939F-4A20-980B-C740101EB54D}"/>
              </a:ext>
            </a:extLst>
          </p:cNvPr>
          <p:cNvGrpSpPr/>
          <p:nvPr userDrawn="1"/>
        </p:nvGrpSpPr>
        <p:grpSpPr>
          <a:xfrm>
            <a:off x="51846480" y="0"/>
            <a:ext cx="8107680" cy="28803600"/>
            <a:chOff x="33832800" y="0"/>
            <a:chExt cx="12801600" cy="43891200"/>
          </a:xfrm>
        </p:grpSpPr>
        <p:sp>
          <p:nvSpPr>
            <p:cNvPr id="10" name="Instructions">
              <a:extLst>
                <a:ext uri="{FF2B5EF4-FFF2-40B4-BE49-F238E27FC236}">
                  <a16:creationId xmlns:a16="http://schemas.microsoft.com/office/drawing/2014/main" id="{582E96D5-11EF-44A9-8233-629E29EC24E3}"/>
                </a:ext>
              </a:extLst>
            </p:cNvPr>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20"/>
                </a:spcAft>
              </a:pPr>
              <a:r>
                <a:rPr lang="en-US" sz="5775" dirty="0">
                  <a:solidFill>
                    <a:schemeClr val="bg1">
                      <a:lumMod val="50000"/>
                    </a:schemeClr>
                  </a:solidFill>
                  <a:latin typeface="Calibri" pitchFamily="34" charset="0"/>
                  <a:cs typeface="Calibri" panose="020F0502020204030204" pitchFamily="34" charset="0"/>
                </a:rPr>
                <a:t>Change</a:t>
              </a:r>
              <a:r>
                <a:rPr lang="en-US" sz="5775" baseline="0" dirty="0">
                  <a:solidFill>
                    <a:schemeClr val="bg1">
                      <a:lumMod val="50000"/>
                    </a:schemeClr>
                  </a:solidFill>
                  <a:latin typeface="Calibri" pitchFamily="34" charset="0"/>
                  <a:cs typeface="Calibri" panose="020F0502020204030204" pitchFamily="34" charset="0"/>
                </a:rPr>
                <a:t> Color Theme</a:t>
              </a:r>
              <a:r>
                <a:rPr lang="en-US" sz="5775" dirty="0">
                  <a:solidFill>
                    <a:schemeClr val="bg1">
                      <a:lumMod val="50000"/>
                    </a:schemeClr>
                  </a:solidFill>
                  <a:latin typeface="Calibri" pitchFamily="34" charset="0"/>
                  <a:cs typeface="Calibri" panose="020F0502020204030204" pitchFamily="34" charset="0"/>
                </a:rPr>
                <a:t>:</a:t>
              </a:r>
              <a:endParaRPr sz="5775"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r>
                <a:rPr lang="en-US" sz="3675"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3675"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20"/>
                </a:spcAft>
              </a:pPr>
              <a:r>
                <a:rPr lang="en-US" sz="3675" baseline="0" dirty="0">
                  <a:solidFill>
                    <a:schemeClr val="bg1">
                      <a:lumMod val="50000"/>
                    </a:schemeClr>
                  </a:solidFill>
                  <a:latin typeface="Calibri" pitchFamily="34" charset="0"/>
                  <a:cs typeface="Calibri" panose="020F0502020204030204" pitchFamily="34" charset="0"/>
                </a:rPr>
                <a:t>To change the color theme, select the </a:t>
              </a:r>
              <a:r>
                <a:rPr lang="en-US" sz="3675" b="1" baseline="0" dirty="0">
                  <a:solidFill>
                    <a:schemeClr val="bg1">
                      <a:lumMod val="50000"/>
                    </a:schemeClr>
                  </a:solidFill>
                  <a:latin typeface="Calibri" pitchFamily="34" charset="0"/>
                  <a:cs typeface="Calibri" panose="020F0502020204030204" pitchFamily="34" charset="0"/>
                </a:rPr>
                <a:t>Design</a:t>
              </a:r>
              <a:r>
                <a:rPr lang="en-US" sz="3675" baseline="0" dirty="0">
                  <a:solidFill>
                    <a:schemeClr val="bg1">
                      <a:lumMod val="50000"/>
                    </a:schemeClr>
                  </a:solidFill>
                  <a:latin typeface="Calibri" pitchFamily="34" charset="0"/>
                  <a:cs typeface="Calibri" panose="020F0502020204030204" pitchFamily="34" charset="0"/>
                </a:rPr>
                <a:t> tab, then select the </a:t>
              </a:r>
              <a:r>
                <a:rPr lang="en-US" sz="3675" b="1" baseline="0" dirty="0">
                  <a:solidFill>
                    <a:schemeClr val="bg1">
                      <a:lumMod val="50000"/>
                    </a:schemeClr>
                  </a:solidFill>
                  <a:latin typeface="Calibri" pitchFamily="34" charset="0"/>
                  <a:cs typeface="Calibri" panose="020F0502020204030204" pitchFamily="34" charset="0"/>
                </a:rPr>
                <a:t>Colors</a:t>
              </a:r>
              <a:r>
                <a:rPr lang="en-US" sz="3675"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endParaRPr lang="en-US" sz="367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20"/>
                </a:spcAft>
              </a:pPr>
              <a:r>
                <a:rPr lang="en-US" sz="3675"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20"/>
                </a:spcAft>
              </a:pPr>
              <a:r>
                <a:rPr lang="en-US" sz="5775"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520"/>
                </a:spcAft>
              </a:pPr>
              <a:r>
                <a:rPr lang="en-US" sz="3675" dirty="0">
                  <a:solidFill>
                    <a:schemeClr val="bg1">
                      <a:lumMod val="50000"/>
                    </a:schemeClr>
                  </a:solidFill>
                  <a:latin typeface="Calibri" pitchFamily="34" charset="0"/>
                  <a:cs typeface="Calibri" panose="020F0502020204030204" pitchFamily="34" charset="0"/>
                </a:rPr>
                <a:t>Once your poster file is ready, visit</a:t>
              </a:r>
              <a:r>
                <a:rPr lang="en-US" sz="3675" baseline="0" dirty="0">
                  <a:solidFill>
                    <a:schemeClr val="bg1">
                      <a:lumMod val="50000"/>
                    </a:schemeClr>
                  </a:solidFill>
                  <a:latin typeface="Calibri" pitchFamily="34" charset="0"/>
                  <a:cs typeface="Calibri" panose="020F0502020204030204" pitchFamily="34" charset="0"/>
                </a:rPr>
                <a:t> </a:t>
              </a:r>
              <a:r>
                <a:rPr lang="en-US" sz="3675" b="1" baseline="0" dirty="0">
                  <a:solidFill>
                    <a:schemeClr val="bg1">
                      <a:lumMod val="50000"/>
                    </a:schemeClr>
                  </a:solidFill>
                  <a:latin typeface="Calibri" pitchFamily="34" charset="0"/>
                  <a:cs typeface="Calibri" panose="020F0502020204030204" pitchFamily="34" charset="0"/>
                </a:rPr>
                <a:t>www.genigraphics.com</a:t>
              </a:r>
              <a:r>
                <a:rPr lang="en-US" sz="3675"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520"/>
                </a:spcAft>
              </a:pPr>
              <a:r>
                <a:rPr lang="en-US" sz="3675"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675"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675" baseline="0" dirty="0">
                  <a:solidFill>
                    <a:schemeClr val="bg1">
                      <a:lumMod val="50000"/>
                    </a:schemeClr>
                  </a:solidFill>
                  <a:latin typeface="Calibri" pitchFamily="34" charset="0"/>
                  <a:cs typeface="Calibri" panose="020F0502020204030204" pitchFamily="34" charset="0"/>
                </a:rPr>
                <a:t>US and Canada:  1-800-790-4001</a:t>
              </a:r>
              <a:br>
                <a:rPr lang="en-US" sz="3675" baseline="0" dirty="0">
                  <a:solidFill>
                    <a:schemeClr val="bg1">
                      <a:lumMod val="50000"/>
                    </a:schemeClr>
                  </a:solidFill>
                  <a:latin typeface="Calibri" pitchFamily="34" charset="0"/>
                  <a:cs typeface="Calibri" panose="020F0502020204030204" pitchFamily="34" charset="0"/>
                </a:rPr>
              </a:br>
              <a:r>
                <a:rPr lang="en-US" sz="3675"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150" dirty="0">
                  <a:solidFill>
                    <a:schemeClr val="bg1">
                      <a:lumMod val="50000"/>
                    </a:schemeClr>
                  </a:solidFill>
                  <a:latin typeface="Calibri" pitchFamily="34" charset="0"/>
                  <a:cs typeface="Calibri" panose="020F0502020204030204" pitchFamily="34" charset="0"/>
                </a:rPr>
              </a:br>
              <a:r>
                <a:rPr lang="en-US" sz="3150" dirty="0">
                  <a:solidFill>
                    <a:schemeClr val="bg1">
                      <a:lumMod val="50000"/>
                    </a:schemeClr>
                  </a:solidFill>
                  <a:latin typeface="Calibri" pitchFamily="34" charset="0"/>
                  <a:cs typeface="Calibri" panose="020F0502020204030204" pitchFamily="34" charset="0"/>
                </a:rPr>
                <a:t>[This sidebar area does not print.]</a:t>
              </a:r>
            </a:p>
          </p:txBody>
        </p:sp>
        <p:pic>
          <p:nvPicPr>
            <p:cNvPr id="11" name="Picture 10">
              <a:extLst>
                <a:ext uri="{FF2B5EF4-FFF2-40B4-BE49-F238E27FC236}">
                  <a16:creationId xmlns:a16="http://schemas.microsoft.com/office/drawing/2014/main" id="{A8F2F12C-FAE9-42AD-B3DE-226E89BD4E6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81343" y="9601200"/>
              <a:ext cx="11904514" cy="10246926"/>
            </a:xfrm>
            <a:prstGeom prst="rect">
              <a:avLst/>
            </a:prstGeom>
          </p:spPr>
        </p:pic>
      </p:grpSp>
    </p:spTree>
    <p:extLst>
      <p:ext uri="{BB962C8B-B14F-4D97-AF65-F5344CB8AC3E}">
        <p14:creationId xmlns:p14="http://schemas.microsoft.com/office/powerpoint/2010/main" val="721604190"/>
      </p:ext>
    </p:extLst>
  </p:cSld>
  <p:clrMap bg1="lt1" tx1="dk1" bg2="lt2" tx2="dk2" accent1="accent1" accent2="accent2" accent3="accent3" accent4="accent4" accent5="accent5" accent6="accent6" hlink="hlink" folHlink="folHlink"/>
  <p:sldLayoutIdLst>
    <p:sldLayoutId id="2147483702" r:id="rId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2">
            <a:extLst>
              <a:ext uri="{FF2B5EF4-FFF2-40B4-BE49-F238E27FC236}">
                <a16:creationId xmlns:a16="http://schemas.microsoft.com/office/drawing/2014/main" id="{D34EE97F-E39B-49E1-934E-C86D66008C0B}"/>
              </a:ext>
            </a:extLst>
          </p:cNvPr>
          <p:cNvSpPr txBox="1">
            <a:spLocks noChangeArrowheads="1"/>
          </p:cNvSpPr>
          <p:nvPr/>
        </p:nvSpPr>
        <p:spPr bwMode="auto">
          <a:xfrm>
            <a:off x="9401175" y="446683"/>
            <a:ext cx="32404050" cy="1599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5677" tIns="289194" rIns="115677" bIns="289194"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600" b="1" dirty="0">
                <a:solidFill>
                  <a:schemeClr val="accent3">
                    <a:lumMod val="20000"/>
                    <a:lumOff val="80000"/>
                  </a:schemeClr>
                </a:solidFill>
                <a:latin typeface="+mn-lt"/>
              </a:rPr>
              <a:t>Template Provided By Genigraphics – 800.790.4001 – Replace This Text With Your Title</a:t>
            </a:r>
          </a:p>
        </p:txBody>
      </p:sp>
      <p:sp>
        <p:nvSpPr>
          <p:cNvPr id="7" name="Text Box 123">
            <a:extLst>
              <a:ext uri="{FF2B5EF4-FFF2-40B4-BE49-F238E27FC236}">
                <a16:creationId xmlns:a16="http://schemas.microsoft.com/office/drawing/2014/main" id="{13C7C5C1-A541-48E0-A909-F00D968C3285}"/>
              </a:ext>
            </a:extLst>
          </p:cNvPr>
          <p:cNvSpPr txBox="1">
            <a:spLocks noChangeArrowheads="1"/>
          </p:cNvSpPr>
          <p:nvPr/>
        </p:nvSpPr>
        <p:spPr bwMode="auto">
          <a:xfrm>
            <a:off x="9401175" y="1992675"/>
            <a:ext cx="32404050" cy="1125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5677" tIns="115677" rIns="115677" bIns="11567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544" dirty="0">
                <a:solidFill>
                  <a:schemeClr val="accent3">
                    <a:lumMod val="20000"/>
                    <a:lumOff val="80000"/>
                  </a:schemeClr>
                </a:solidFill>
                <a:latin typeface="+mn-lt"/>
              </a:rPr>
              <a:t>John Smith, MD</a:t>
            </a:r>
            <a:r>
              <a:rPr lang="en-US" sz="3544" baseline="30000" dirty="0">
                <a:solidFill>
                  <a:schemeClr val="accent3">
                    <a:lumMod val="20000"/>
                    <a:lumOff val="80000"/>
                  </a:schemeClr>
                </a:solidFill>
                <a:latin typeface="+mn-lt"/>
              </a:rPr>
              <a:t>1</a:t>
            </a:r>
            <a:r>
              <a:rPr lang="en-US" sz="3544" dirty="0">
                <a:solidFill>
                  <a:schemeClr val="accent3">
                    <a:lumMod val="20000"/>
                    <a:lumOff val="80000"/>
                  </a:schemeClr>
                </a:solidFill>
                <a:latin typeface="+mn-lt"/>
              </a:rPr>
              <a:t>; Jane Doe, PhD</a:t>
            </a:r>
            <a:r>
              <a:rPr lang="en-US" sz="3544" baseline="30000" dirty="0">
                <a:solidFill>
                  <a:schemeClr val="accent3">
                    <a:lumMod val="20000"/>
                    <a:lumOff val="80000"/>
                  </a:schemeClr>
                </a:solidFill>
                <a:latin typeface="+mn-lt"/>
              </a:rPr>
              <a:t>2</a:t>
            </a:r>
            <a:r>
              <a:rPr lang="en-US" sz="3544" dirty="0">
                <a:solidFill>
                  <a:schemeClr val="accent3">
                    <a:lumMod val="20000"/>
                    <a:lumOff val="80000"/>
                  </a:schemeClr>
                </a:solidFill>
                <a:latin typeface="+mn-lt"/>
              </a:rPr>
              <a:t>; Frederick Jones, MD, PhD</a:t>
            </a:r>
            <a:r>
              <a:rPr lang="en-US" sz="3544" baseline="30000" dirty="0">
                <a:solidFill>
                  <a:schemeClr val="accent3">
                    <a:lumMod val="20000"/>
                    <a:lumOff val="80000"/>
                  </a:schemeClr>
                </a:solidFill>
                <a:latin typeface="+mn-lt"/>
              </a:rPr>
              <a:t>1,2</a:t>
            </a:r>
          </a:p>
          <a:p>
            <a:pPr algn="ctr" eaLnBrk="1" hangingPunct="1"/>
            <a:r>
              <a:rPr lang="en-US" sz="3544" baseline="30000" dirty="0">
                <a:solidFill>
                  <a:schemeClr val="accent3">
                    <a:lumMod val="20000"/>
                    <a:lumOff val="80000"/>
                  </a:schemeClr>
                </a:solidFill>
                <a:latin typeface="+mn-lt"/>
              </a:rPr>
              <a:t>1</a:t>
            </a:r>
            <a:r>
              <a:rPr lang="en-US" sz="3544" dirty="0">
                <a:solidFill>
                  <a:schemeClr val="accent3">
                    <a:lumMod val="20000"/>
                    <a:lumOff val="80000"/>
                  </a:schemeClr>
                </a:solidFill>
                <a:latin typeface="+mn-lt"/>
              </a:rPr>
              <a:t>University of Affiliation, </a:t>
            </a:r>
            <a:r>
              <a:rPr lang="en-US" sz="3544" baseline="30000" dirty="0">
                <a:solidFill>
                  <a:schemeClr val="accent3">
                    <a:lumMod val="20000"/>
                    <a:lumOff val="80000"/>
                  </a:schemeClr>
                </a:solidFill>
                <a:latin typeface="+mn-lt"/>
              </a:rPr>
              <a:t>2</a:t>
            </a:r>
            <a:r>
              <a:rPr lang="en-US" sz="3544" dirty="0">
                <a:solidFill>
                  <a:schemeClr val="accent3">
                    <a:lumMod val="20000"/>
                    <a:lumOff val="80000"/>
                  </a:schemeClr>
                </a:solidFill>
                <a:latin typeface="+mn-lt"/>
              </a:rPr>
              <a:t>Medical Center of Affiliation</a:t>
            </a:r>
          </a:p>
        </p:txBody>
      </p:sp>
      <p:sp>
        <p:nvSpPr>
          <p:cNvPr id="8" name="Rectangle 265">
            <a:extLst>
              <a:ext uri="{FF2B5EF4-FFF2-40B4-BE49-F238E27FC236}">
                <a16:creationId xmlns:a16="http://schemas.microsoft.com/office/drawing/2014/main" id="{8FF742DA-021B-4A8E-BD70-08A5629B7970}"/>
              </a:ext>
            </a:extLst>
          </p:cNvPr>
          <p:cNvSpPr>
            <a:spLocks noChangeAspect="1" noChangeArrowheads="1"/>
          </p:cNvSpPr>
          <p:nvPr/>
        </p:nvSpPr>
        <p:spPr bwMode="auto">
          <a:xfrm>
            <a:off x="2038215" y="578301"/>
            <a:ext cx="3240405" cy="2432223"/>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2505" tIns="41252" rIns="82505" bIns="41252" anchor="ctr"/>
          <a:lstStyle/>
          <a:p>
            <a:pPr algn="ctr" defTabSz="3959870"/>
            <a:r>
              <a:rPr lang="en-US" sz="1181" b="1" dirty="0">
                <a:latin typeface="Calibri" pitchFamily="34" charset="0"/>
              </a:rPr>
              <a:t>REPLACE THIS BOX WITH YOUR ORGANIZATION’S</a:t>
            </a:r>
          </a:p>
          <a:p>
            <a:pPr algn="ctr" defTabSz="3959870"/>
            <a:r>
              <a:rPr lang="en-US" sz="1181" b="1" dirty="0">
                <a:latin typeface="Calibri" pitchFamily="34" charset="0"/>
              </a:rPr>
              <a:t>HIGH RESOLUTION LOGO</a:t>
            </a:r>
          </a:p>
        </p:txBody>
      </p:sp>
      <p:sp>
        <p:nvSpPr>
          <p:cNvPr id="9" name="Rectangle 265">
            <a:extLst>
              <a:ext uri="{FF2B5EF4-FFF2-40B4-BE49-F238E27FC236}">
                <a16:creationId xmlns:a16="http://schemas.microsoft.com/office/drawing/2014/main" id="{AF4457BF-0A6B-43B9-A41A-7970D3140757}"/>
              </a:ext>
            </a:extLst>
          </p:cNvPr>
          <p:cNvSpPr>
            <a:spLocks noChangeAspect="1" noChangeArrowheads="1"/>
          </p:cNvSpPr>
          <p:nvPr/>
        </p:nvSpPr>
        <p:spPr bwMode="auto">
          <a:xfrm>
            <a:off x="45938666" y="578303"/>
            <a:ext cx="3240405" cy="2432221"/>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2505" tIns="41252" rIns="82505" bIns="41252" anchor="ctr"/>
          <a:lstStyle/>
          <a:p>
            <a:pPr algn="ctr" defTabSz="3959870"/>
            <a:r>
              <a:rPr lang="en-US" sz="1181" b="1" dirty="0">
                <a:latin typeface="Calibri" pitchFamily="34" charset="0"/>
              </a:rPr>
              <a:t>REPLACE THIS BOX LOGOWITH YOUR ORGANIZATION’S</a:t>
            </a:r>
          </a:p>
          <a:p>
            <a:pPr algn="ctr" defTabSz="3959870"/>
            <a:r>
              <a:rPr lang="en-US" sz="1181" b="1" dirty="0">
                <a:latin typeface="Calibri" pitchFamily="34" charset="0"/>
              </a:rPr>
              <a:t>HIGH RESOLUTION </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5875</TotalTime>
  <Words>54</Words>
  <Application>Microsoft Office PowerPoint</Application>
  <PresentationFormat>Custom</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Jay Larson</dc:creator>
  <dc:description>Quality poster printing
www.genigraphics.com
1-800-790-4001</dc:description>
  <cp:lastModifiedBy>Christa Stiles</cp:lastModifiedBy>
  <cp:revision>79</cp:revision>
  <cp:lastPrinted>2013-02-12T02:21:55Z</cp:lastPrinted>
  <dcterms:created xsi:type="dcterms:W3CDTF">2013-02-10T21:14:48Z</dcterms:created>
  <dcterms:modified xsi:type="dcterms:W3CDTF">2020-03-28T18:16:26Z</dcterms:modified>
</cp:coreProperties>
</file>