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sldIdLst>
    <p:sldId id="256" r:id="rId2"/>
  </p:sldIdLst>
  <p:sldSz cx="38404800" cy="38404800"/>
  <p:notesSz cx="7004050" cy="9290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96" userDrawn="1">
          <p15:clr>
            <a:srgbClr val="A4A3A4"/>
          </p15:clr>
        </p15:guide>
        <p15:guide id="2" pos="120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F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590" autoAdjust="0"/>
    <p:restoredTop sz="94676" autoAdjust="0"/>
  </p:normalViewPr>
  <p:slideViewPr>
    <p:cSldViewPr>
      <p:cViewPr varScale="1">
        <p:scale>
          <a:sx n="29" d="100"/>
          <a:sy n="29" d="100"/>
        </p:scale>
        <p:origin x="3676" y="128"/>
      </p:cViewPr>
      <p:guideLst>
        <p:guide orient="horz" pos="12096"/>
        <p:guide pos="1209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0" y="0"/>
            <a:ext cx="38404800" cy="48006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004" tIns="40002" rIns="80004" bIns="40002" rtlCol="0" anchor="ctr"/>
          <a:lstStyle/>
          <a:p>
            <a:pPr algn="ctr"/>
            <a:endParaRPr lang="en-US" sz="1640" dirty="0"/>
          </a:p>
        </p:txBody>
      </p:sp>
      <p:sp>
        <p:nvSpPr>
          <p:cNvPr id="19" name="Instructions"/>
          <p:cNvSpPr/>
          <p:nvPr userDrawn="1"/>
        </p:nvSpPr>
        <p:spPr>
          <a:xfrm>
            <a:off x="-12001500" y="0"/>
            <a:ext cx="11201400" cy="384048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0011" tIns="200011" rIns="200011" bIns="200011" rtlCol="0" anchor="t"/>
          <a:lstStyle>
            <a:defPPr>
              <a:defRPr lang="en-US"/>
            </a:defPPr>
            <a:lvl1pPr marL="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84343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368686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553029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737372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921715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106058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290401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474744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lang="en-US" sz="84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Poster Print Size:</a:t>
            </a:r>
            <a:endParaRPr sz="8400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lang="en-US" sz="5727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This poster template is 40” high by 40” wide. It can be used to print any poster with a 1:1 aspect ratio.</a:t>
            </a:r>
          </a:p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lang="en-US" sz="84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Placeholders</a:t>
            </a:r>
            <a:r>
              <a:rPr sz="84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:</a:t>
            </a:r>
          </a:p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sz="5727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The </a:t>
            </a:r>
            <a:r>
              <a:rPr lang="en-US" sz="5727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various elements included</a:t>
            </a:r>
            <a:r>
              <a:rPr sz="5727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in this </a:t>
            </a:r>
            <a:r>
              <a:rPr lang="en-US" sz="5727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poster are ones</a:t>
            </a:r>
            <a:r>
              <a:rPr lang="en-US" sz="5727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we often see in medical, research, and scientific posters.</a:t>
            </a:r>
            <a:r>
              <a:rPr sz="5727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</a:t>
            </a:r>
            <a:r>
              <a:rPr lang="en-US" sz="5727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Feel</a:t>
            </a:r>
            <a:r>
              <a:rPr lang="en-US" sz="5727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free to edit, move,  add, and delete items, or change the layout to suit your needs. Always check with your conference organizer for specific requirements.</a:t>
            </a:r>
          </a:p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lang="en-US" sz="84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Image</a:t>
            </a:r>
            <a:r>
              <a:rPr lang="en-US" sz="840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Quality</a:t>
            </a:r>
            <a:r>
              <a:rPr lang="en-US" sz="84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:</a:t>
            </a:r>
          </a:p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lang="en-US" sz="5727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You can place digital photos or logo art in your poster file by selecting the </a:t>
            </a:r>
            <a:r>
              <a:rPr lang="en-US" sz="5727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Insert, Picture</a:t>
            </a:r>
            <a:r>
              <a:rPr lang="en-US" sz="5727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command, or by using standard copy &amp; paste. For best results, all graphic elements should be at least </a:t>
            </a:r>
            <a:r>
              <a:rPr lang="en-US" sz="5727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150-200 pixels per inch in their final printed size</a:t>
            </a:r>
            <a:r>
              <a:rPr lang="en-US" sz="5727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. For instance, a 1600 x 1200 pixel</a:t>
            </a:r>
            <a:r>
              <a:rPr lang="en-US" sz="5727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photo will usually look fine up to </a:t>
            </a:r>
            <a:r>
              <a:rPr lang="en-US" sz="5727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8“-10” wide on your printed poster.</a:t>
            </a:r>
          </a:p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lang="en-US" sz="5727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To preview the print quality of images, select a magnification of 100% when previewing your poster. This will give you a good idea of what it will look like in print. If you are laying out a large poster and using half-scale dimensions, be sure to preview your graphics at 200% to see them at their final printed size.</a:t>
            </a:r>
          </a:p>
          <a:p>
            <a:pPr lvl="0">
              <a:spcBef>
                <a:spcPts val="0"/>
              </a:spcBef>
              <a:spcAft>
                <a:spcPts val="2100"/>
              </a:spcAft>
            </a:pPr>
            <a:r>
              <a:rPr lang="en-US" sz="5727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Please note that graphics from websites (such as the logo on your hospital's or university's home page) will only be 72dpi and not suitable for printing.</a:t>
            </a:r>
          </a:p>
          <a:p>
            <a:pPr lvl="0" algn="ctr">
              <a:spcBef>
                <a:spcPts val="0"/>
              </a:spcBef>
              <a:spcAft>
                <a:spcPts val="2100"/>
              </a:spcAft>
            </a:pPr>
            <a:br>
              <a:rPr lang="en-US" sz="42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</a:br>
            <a:r>
              <a:rPr lang="en-US" sz="42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[This sidebar area does not print.]</a:t>
            </a:r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39204900" y="0"/>
            <a:ext cx="11201400" cy="38404800"/>
            <a:chOff x="33832800" y="0"/>
            <a:chExt cx="12801600" cy="43891200"/>
          </a:xfrm>
        </p:grpSpPr>
        <p:sp>
          <p:nvSpPr>
            <p:cNvPr id="21" name="Instructions"/>
            <p:cNvSpPr/>
            <p:nvPr userDrawn="1"/>
          </p:nvSpPr>
          <p:spPr>
            <a:xfrm>
              <a:off x="33832800" y="0"/>
              <a:ext cx="12801600" cy="438912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28600" tIns="228600" rIns="228600" bIns="228600" rtlCol="0" anchor="t"/>
            <a:lstStyle>
              <a:defPPr>
                <a:defRPr lang="en-US"/>
              </a:defPPr>
              <a:lvl1pPr marL="0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1843430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3686861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5530291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737372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921715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1106058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2904013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4747443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>
                <a:spcBef>
                  <a:spcPts val="0"/>
                </a:spcBef>
                <a:spcAft>
                  <a:spcPts val="2100"/>
                </a:spcAft>
              </a:pPr>
              <a:r>
                <a:rPr lang="en-US" sz="84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Change</a:t>
              </a:r>
              <a:r>
                <a:rPr lang="en-US" sz="84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Color Theme</a:t>
              </a:r>
              <a:r>
                <a:rPr lang="en-US" sz="84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:</a:t>
              </a:r>
              <a:endParaRPr sz="84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r>
                <a:rPr lang="en-US" sz="5727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This template is designed to use the built-in color themes in</a:t>
              </a:r>
              <a:r>
                <a:rPr lang="en-US" sz="5727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the newer versions of PowerPoint.</a:t>
              </a: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r>
                <a:rPr lang="en-US" sz="5727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To change the color theme, select the </a:t>
              </a:r>
              <a:r>
                <a:rPr lang="en-US" sz="5727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Design</a:t>
              </a:r>
              <a:r>
                <a:rPr lang="en-US" sz="5727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tab, then select the </a:t>
              </a:r>
              <a:r>
                <a:rPr lang="en-US" sz="5727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Colors</a:t>
              </a:r>
              <a:r>
                <a:rPr lang="en-US" sz="5727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drop-down list.</a:t>
              </a: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endParaRPr lang="en-US" sz="572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endParaRPr lang="en-US" sz="572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endParaRPr lang="en-US" sz="572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endParaRPr lang="en-US" sz="572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endParaRPr lang="en-US" sz="572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endParaRPr lang="en-US" sz="572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endParaRPr lang="en-US" sz="572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endParaRPr lang="en-US" sz="572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endParaRPr lang="en-US" sz="572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r>
                <a:rPr lang="en-US" sz="5727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The default color theme for this template is “Office”, so you can always return to that after trying some of the alternatives.</a:t>
              </a: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r>
                <a:rPr lang="en-US" sz="84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Printing Your Poster:</a:t>
              </a: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r>
                <a:rPr lang="en-US" sz="5727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Once your poster file is ready, visit</a:t>
              </a:r>
              <a:r>
                <a:rPr lang="en-US" sz="5727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</a:t>
              </a:r>
              <a:r>
                <a:rPr lang="en-US" sz="5727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www.genigraphics.com</a:t>
              </a:r>
              <a:r>
                <a:rPr lang="en-US" sz="5727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to order a high-quality, affordable poster print. Every order receives a free design review and we can deliver as fast as next business day within the US and Canada. </a:t>
              </a:r>
            </a:p>
            <a:p>
              <a:pPr lvl="0">
                <a:spcBef>
                  <a:spcPts val="0"/>
                </a:spcBef>
                <a:spcAft>
                  <a:spcPts val="2100"/>
                </a:spcAft>
              </a:pPr>
              <a:r>
                <a:rPr lang="en-US" sz="5727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Genigraphics® has been producing output from PowerPoint® longer than anyone in the industry; dating back to when we helped Microsoft® design the PowerPoint® software. </a:t>
              </a:r>
            </a:p>
            <a:p>
              <a:pPr lvl="0">
                <a:spcBef>
                  <a:spcPts val="0"/>
                </a:spcBef>
                <a:spcAft>
                  <a:spcPts val="0"/>
                </a:spcAft>
              </a:pPr>
              <a:endParaRPr lang="en-US" sz="5727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5727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US and Canada:  1-800-790-4001</a:t>
              </a:r>
              <a:br>
                <a:rPr lang="en-US" sz="5727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</a:br>
              <a:r>
                <a:rPr lang="en-US" sz="5727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Email: info@genigraphics.com</a:t>
              </a:r>
            </a:p>
            <a:p>
              <a:pPr lvl="0" algn="ctr">
                <a:spcBef>
                  <a:spcPts val="0"/>
                </a:spcBef>
                <a:spcAft>
                  <a:spcPts val="0"/>
                </a:spcAft>
              </a:pPr>
              <a:br>
                <a:rPr lang="en-US" sz="42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</a:br>
              <a:r>
                <a:rPr lang="en-US" sz="42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[This sidebar area does not print.]</a:t>
              </a:r>
            </a:p>
          </p:txBody>
        </p:sp>
        <p:pic>
          <p:nvPicPr>
            <p:cNvPr id="22" name="Picture 21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281342" y="9260274"/>
              <a:ext cx="11904515" cy="10246926"/>
            </a:xfrm>
            <a:prstGeom prst="rect">
              <a:avLst/>
            </a:prstGeom>
          </p:spPr>
        </p:pic>
      </p:grp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67782" y="38113854"/>
            <a:ext cx="5056643" cy="177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3423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40330" y="2044708"/>
            <a:ext cx="33124140" cy="74231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40330" y="10223500"/>
            <a:ext cx="33124140" cy="243674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40330" y="35595568"/>
            <a:ext cx="8641080" cy="2044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5D6BDF-9D0E-4E2B-85B8-D8F4790360C9}" type="datetimeFigureOut">
              <a:rPr lang="en-US" smtClean="0"/>
              <a:t>6/7/2022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721590" y="35595568"/>
            <a:ext cx="12961620" cy="2044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7123390" y="35595568"/>
            <a:ext cx="8641080" cy="2044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075EA-769C-4ECD-B48E-D6FCDC24F8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3749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l" defTabSz="3840480" rtl="0" eaLnBrk="1" latinLnBrk="0" hangingPunct="1">
        <a:lnSpc>
          <a:spcPct val="90000"/>
        </a:lnSpc>
        <a:spcBef>
          <a:spcPct val="0"/>
        </a:spcBef>
        <a:buNone/>
        <a:defRPr sz="184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60120" indent="-960120" algn="l" defTabSz="3840480" rtl="0" eaLnBrk="1" latinLnBrk="0" hangingPunct="1">
        <a:lnSpc>
          <a:spcPct val="90000"/>
        </a:lnSpc>
        <a:spcBef>
          <a:spcPts val="4200"/>
        </a:spcBef>
        <a:buFont typeface="Arial" panose="020B0604020202020204" pitchFamily="34" charset="0"/>
        <a:buChar char="•"/>
        <a:defRPr sz="11760" kern="1200">
          <a:solidFill>
            <a:schemeClr val="tx1"/>
          </a:solidFill>
          <a:latin typeface="+mn-lt"/>
          <a:ea typeface="+mn-ea"/>
          <a:cs typeface="+mn-cs"/>
        </a:defRPr>
      </a:lvl1pPr>
      <a:lvl2pPr marL="288036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2pPr>
      <a:lvl3pPr marL="480060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3pPr>
      <a:lvl4pPr marL="672084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1056132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248156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440180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632204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1pPr>
      <a:lvl2pPr marL="192024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2pPr>
      <a:lvl3pPr marL="384048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3pPr>
      <a:lvl4pPr marL="576072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768096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960120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152144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344168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536192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22"/>
          <p:cNvSpPr txBox="1">
            <a:spLocks noChangeArrowheads="1"/>
          </p:cNvSpPr>
          <p:nvPr/>
        </p:nvSpPr>
        <p:spPr bwMode="auto">
          <a:xfrm>
            <a:off x="6400800" y="9904"/>
            <a:ext cx="25603200" cy="31579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60009" tIns="400021" rIns="160009" bIns="400021" anchor="ctr" anchorCtr="0">
            <a:sp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7636" b="1" dirty="0">
                <a:solidFill>
                  <a:schemeClr val="bg1"/>
                </a:solidFill>
                <a:latin typeface="+mn-lt"/>
              </a:rPr>
              <a:t>Template Provided By Genigraphics – 800.790.4001</a:t>
            </a:r>
          </a:p>
          <a:p>
            <a:pPr algn="ctr" eaLnBrk="1" hangingPunct="1"/>
            <a:r>
              <a:rPr lang="en-US" sz="7636" b="1" dirty="0">
                <a:solidFill>
                  <a:schemeClr val="bg1"/>
                </a:solidFill>
                <a:latin typeface="+mn-lt"/>
              </a:rPr>
              <a:t>Replace This Text With Your Title</a:t>
            </a:r>
          </a:p>
        </p:txBody>
      </p:sp>
      <p:sp>
        <p:nvSpPr>
          <p:cNvPr id="5" name="Text Box 123"/>
          <p:cNvSpPr txBox="1">
            <a:spLocks noChangeArrowheads="1"/>
          </p:cNvSpPr>
          <p:nvPr/>
        </p:nvSpPr>
        <p:spPr bwMode="auto">
          <a:xfrm>
            <a:off x="6400800" y="2800350"/>
            <a:ext cx="25603200" cy="200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60009" tIns="160009" rIns="160009" bIns="160009" anchor="ctr" anchorCtr="0"/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4582" dirty="0">
                <a:solidFill>
                  <a:schemeClr val="bg1"/>
                </a:solidFill>
                <a:latin typeface="+mn-lt"/>
              </a:rPr>
              <a:t>John Smith, MD</a:t>
            </a:r>
            <a:r>
              <a:rPr lang="en-US" sz="4582" baseline="30000" dirty="0">
                <a:solidFill>
                  <a:schemeClr val="bg1"/>
                </a:solidFill>
                <a:latin typeface="+mn-lt"/>
              </a:rPr>
              <a:t>1</a:t>
            </a:r>
            <a:r>
              <a:rPr lang="en-US" sz="4582" dirty="0">
                <a:solidFill>
                  <a:schemeClr val="bg1"/>
                </a:solidFill>
                <a:latin typeface="+mn-lt"/>
              </a:rPr>
              <a:t>; Jane Doe, PhD</a:t>
            </a:r>
            <a:r>
              <a:rPr lang="en-US" sz="4582" baseline="30000" dirty="0">
                <a:solidFill>
                  <a:schemeClr val="bg1"/>
                </a:solidFill>
                <a:latin typeface="+mn-lt"/>
              </a:rPr>
              <a:t>2</a:t>
            </a:r>
            <a:r>
              <a:rPr lang="en-US" sz="4582" dirty="0">
                <a:solidFill>
                  <a:schemeClr val="bg1"/>
                </a:solidFill>
                <a:latin typeface="+mn-lt"/>
              </a:rPr>
              <a:t>; Frederick Jones, MD, PhD</a:t>
            </a:r>
            <a:r>
              <a:rPr lang="en-US" sz="4582" baseline="30000" dirty="0">
                <a:solidFill>
                  <a:schemeClr val="bg1"/>
                </a:solidFill>
                <a:latin typeface="+mn-lt"/>
              </a:rPr>
              <a:t>1,2</a:t>
            </a:r>
          </a:p>
          <a:p>
            <a:pPr algn="ctr" eaLnBrk="1" hangingPunct="1"/>
            <a:r>
              <a:rPr lang="en-US" sz="4582" baseline="30000" dirty="0">
                <a:solidFill>
                  <a:schemeClr val="bg1"/>
                </a:solidFill>
                <a:latin typeface="+mn-lt"/>
              </a:rPr>
              <a:t>1</a:t>
            </a:r>
            <a:r>
              <a:rPr lang="en-US" sz="4582" dirty="0">
                <a:solidFill>
                  <a:schemeClr val="bg1"/>
                </a:solidFill>
                <a:latin typeface="+mn-lt"/>
              </a:rPr>
              <a:t>University of Affiliation, </a:t>
            </a:r>
            <a:r>
              <a:rPr lang="en-US" sz="4582" baseline="30000" dirty="0">
                <a:solidFill>
                  <a:schemeClr val="bg1"/>
                </a:solidFill>
                <a:latin typeface="+mn-lt"/>
              </a:rPr>
              <a:t>2</a:t>
            </a:r>
            <a:r>
              <a:rPr lang="en-US" sz="4582" dirty="0">
                <a:solidFill>
                  <a:schemeClr val="bg1"/>
                </a:solidFill>
                <a:latin typeface="+mn-lt"/>
              </a:rPr>
              <a:t>Medical Center of Affiliation</a:t>
            </a:r>
          </a:p>
        </p:txBody>
      </p:sp>
      <p:sp>
        <p:nvSpPr>
          <p:cNvPr id="30" name="Rectangle 265"/>
          <p:cNvSpPr>
            <a:spLocks noChangeAspect="1" noChangeArrowheads="1"/>
          </p:cNvSpPr>
          <p:nvPr/>
        </p:nvSpPr>
        <p:spPr bwMode="auto">
          <a:xfrm>
            <a:off x="1047404" y="1047404"/>
            <a:ext cx="3488592" cy="2618509"/>
          </a:xfrm>
          <a:prstGeom prst="rect">
            <a:avLst/>
          </a:prstGeom>
          <a:blipFill dpi="0" rotWithShape="1">
            <a:blip r:embed="rId2">
              <a:lum bright="70000" contrast="-70000"/>
            </a:blip>
            <a:srcRect/>
            <a:stretch>
              <a:fillRect r="-79"/>
            </a:stretch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0004" tIns="40002" rIns="80004" bIns="40002" anchor="ctr"/>
          <a:lstStyle/>
          <a:p>
            <a:pPr algn="ctr" defTabSz="3839691"/>
            <a:r>
              <a:rPr lang="en-US" sz="2673" b="1" dirty="0">
                <a:latin typeface="Calibri" pitchFamily="34" charset="0"/>
              </a:rPr>
              <a:t>REPLACE THIS BOX WITH YOUR ORGANIZATION’S</a:t>
            </a:r>
          </a:p>
          <a:p>
            <a:pPr algn="ctr" defTabSz="3839691"/>
            <a:r>
              <a:rPr lang="en-US" sz="2673" b="1" dirty="0">
                <a:latin typeface="Calibri" pitchFamily="34" charset="0"/>
              </a:rPr>
              <a:t>HIGH RESOLUTION LOGO</a:t>
            </a:r>
          </a:p>
        </p:txBody>
      </p:sp>
      <p:sp>
        <p:nvSpPr>
          <p:cNvPr id="31" name="Rectangle 265"/>
          <p:cNvSpPr>
            <a:spLocks noChangeAspect="1" noChangeArrowheads="1"/>
          </p:cNvSpPr>
          <p:nvPr/>
        </p:nvSpPr>
        <p:spPr bwMode="auto">
          <a:xfrm>
            <a:off x="33866051" y="1047404"/>
            <a:ext cx="3488592" cy="2618509"/>
          </a:xfrm>
          <a:prstGeom prst="rect">
            <a:avLst/>
          </a:prstGeom>
          <a:blipFill dpi="0" rotWithShape="1">
            <a:blip r:embed="rId2">
              <a:lum bright="70000" contrast="-70000"/>
            </a:blip>
            <a:srcRect/>
            <a:stretch>
              <a:fillRect r="-79"/>
            </a:stretch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0004" tIns="40002" rIns="80004" bIns="40002" anchor="ctr"/>
          <a:lstStyle/>
          <a:p>
            <a:pPr algn="ctr" defTabSz="3839691"/>
            <a:r>
              <a:rPr lang="en-US" sz="2673" b="1" dirty="0">
                <a:latin typeface="Calibri" pitchFamily="34" charset="0"/>
              </a:rPr>
              <a:t>REPLACE THIS BOX WITH YOUR ORGANIZATION’S</a:t>
            </a:r>
          </a:p>
          <a:p>
            <a:pPr algn="ctr" defTabSz="3839691"/>
            <a:r>
              <a:rPr lang="en-US" sz="2673" b="1" dirty="0">
                <a:latin typeface="Calibri" pitchFamily="34" charset="0"/>
              </a:rPr>
              <a:t>HIGH RESOLUTION LOGO</a:t>
            </a:r>
          </a:p>
        </p:txBody>
      </p:sp>
    </p:spTree>
    <p:extLst>
      <p:ext uri="{BB962C8B-B14F-4D97-AF65-F5344CB8AC3E}">
        <p14:creationId xmlns:p14="http://schemas.microsoft.com/office/powerpoint/2010/main" val="22512518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5862</TotalTime>
  <Words>54</Words>
  <Application>Microsoft Office PowerPoint</Application>
  <PresentationFormat>Custom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Genigraphics LLC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Genigraphics Research Poster Template 44x44</dc:title>
  <dc:creator>Jay Larson</dc:creator>
  <dc:description>Quality poster printing
www.genigraphics.com
1-800-790-4001</dc:description>
  <cp:lastModifiedBy>Christa</cp:lastModifiedBy>
  <cp:revision>76</cp:revision>
  <cp:lastPrinted>2013-02-12T02:21:55Z</cp:lastPrinted>
  <dcterms:created xsi:type="dcterms:W3CDTF">2013-02-10T21:14:48Z</dcterms:created>
  <dcterms:modified xsi:type="dcterms:W3CDTF">2022-06-07T19:20:20Z</dcterms:modified>
</cp:coreProperties>
</file>