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32918400" cy="38404800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4676" autoAdjust="0"/>
  </p:normalViewPr>
  <p:slideViewPr>
    <p:cSldViewPr>
      <p:cViewPr varScale="1">
        <p:scale>
          <a:sx n="29" d="100"/>
          <a:sy n="29" d="100"/>
        </p:scale>
        <p:origin x="3360" y="128"/>
      </p:cViewPr>
      <p:guideLst>
        <p:guide orient="horz" pos="12096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32918400" cy="4800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004" tIns="40002" rIns="80004" bIns="40002" rtlCol="0" anchor="ctr"/>
          <a:lstStyle/>
          <a:p>
            <a:pPr algn="ctr"/>
            <a:endParaRPr lang="en-US" sz="1640" dirty="0"/>
          </a:p>
        </p:txBody>
      </p:sp>
      <p:sp>
        <p:nvSpPr>
          <p:cNvPr id="19" name="Instructions"/>
          <p:cNvSpPr/>
          <p:nvPr userDrawn="1"/>
        </p:nvSpPr>
        <p:spPr>
          <a:xfrm>
            <a:off x="-10287000" y="0"/>
            <a:ext cx="9601200" cy="384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011" tIns="200011" rIns="200011" bIns="200011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72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4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42” high by 36” wide. 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sz="4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4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4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4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4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4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4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4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72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4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48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4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48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4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4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4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4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4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2100"/>
              </a:spcAft>
            </a:pPr>
            <a:b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33604200" y="0"/>
            <a:ext cx="9601200" cy="38404800"/>
            <a:chOff x="33832800" y="0"/>
            <a:chExt cx="12801600" cy="43891200"/>
          </a:xfrm>
        </p:grpSpPr>
        <p:sp>
          <p:nvSpPr>
            <p:cNvPr id="21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7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72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7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7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4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4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4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48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4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48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4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4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4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4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4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4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4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4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4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4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4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7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4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4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48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4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4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4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4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4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36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36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3" y="7228114"/>
              <a:ext cx="11904515" cy="10246926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9528" y="38113855"/>
            <a:ext cx="4334265" cy="177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772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044708"/>
            <a:ext cx="283921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0223500"/>
            <a:ext cx="283921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35595568"/>
            <a:ext cx="74066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35595568"/>
            <a:ext cx="111099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35595568"/>
            <a:ext cx="74066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29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3657600" y="9905"/>
            <a:ext cx="25603200" cy="315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60009" tIns="400021" rIns="160009" bIns="400021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7636" b="1" dirty="0">
                <a:solidFill>
                  <a:schemeClr val="bg1"/>
                </a:solidFill>
                <a:latin typeface="+mn-lt"/>
              </a:rPr>
              <a:t>Template Provided By Genigraphics – 800.790.4001</a:t>
            </a:r>
          </a:p>
          <a:p>
            <a:pPr algn="ctr" eaLnBrk="1" hangingPunct="1"/>
            <a:r>
              <a:rPr lang="en-US" sz="7636" b="1" dirty="0">
                <a:solidFill>
                  <a:schemeClr val="bg1"/>
                </a:solidFill>
                <a:latin typeface="+mn-lt"/>
              </a:rPr>
              <a:t>Replace This Text With Your Title</a:t>
            </a: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3657600" y="2800350"/>
            <a:ext cx="25603200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60009" tIns="160009" rIns="160009" bIns="160009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582" dirty="0">
                <a:solidFill>
                  <a:schemeClr val="bg1"/>
                </a:solidFill>
                <a:latin typeface="+mn-lt"/>
              </a:rPr>
              <a:t>John Smith, MD</a:t>
            </a:r>
            <a:r>
              <a:rPr lang="en-US" sz="4582" baseline="30000" dirty="0">
                <a:solidFill>
                  <a:schemeClr val="bg1"/>
                </a:solidFill>
                <a:latin typeface="+mn-lt"/>
              </a:rPr>
              <a:t>1</a:t>
            </a:r>
            <a:r>
              <a:rPr lang="en-US" sz="4582" dirty="0">
                <a:solidFill>
                  <a:schemeClr val="bg1"/>
                </a:solidFill>
                <a:latin typeface="+mn-lt"/>
              </a:rPr>
              <a:t>; Jane Doe, PhD</a:t>
            </a:r>
            <a:r>
              <a:rPr lang="en-US" sz="4582" baseline="30000" dirty="0">
                <a:solidFill>
                  <a:schemeClr val="bg1"/>
                </a:solidFill>
                <a:latin typeface="+mn-lt"/>
              </a:rPr>
              <a:t>2</a:t>
            </a:r>
            <a:r>
              <a:rPr lang="en-US" sz="4582" dirty="0">
                <a:solidFill>
                  <a:schemeClr val="bg1"/>
                </a:solidFill>
                <a:latin typeface="+mn-lt"/>
              </a:rPr>
              <a:t>; Frederick Jones, MD, PhD</a:t>
            </a:r>
            <a:r>
              <a:rPr lang="en-US" sz="4582" baseline="30000" dirty="0">
                <a:solidFill>
                  <a:schemeClr val="bg1"/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4582" baseline="30000" dirty="0">
                <a:solidFill>
                  <a:schemeClr val="bg1"/>
                </a:solidFill>
                <a:latin typeface="+mn-lt"/>
              </a:rPr>
              <a:t>1</a:t>
            </a:r>
            <a:r>
              <a:rPr lang="en-US" sz="4582" dirty="0">
                <a:solidFill>
                  <a:schemeClr val="bg1"/>
                </a:solidFill>
                <a:latin typeface="+mn-lt"/>
              </a:rPr>
              <a:t>University of Affiliation, </a:t>
            </a:r>
            <a:r>
              <a:rPr lang="en-US" sz="4582" baseline="30000" dirty="0">
                <a:solidFill>
                  <a:schemeClr val="bg1"/>
                </a:solidFill>
                <a:latin typeface="+mn-lt"/>
              </a:rPr>
              <a:t>2</a:t>
            </a:r>
            <a:r>
              <a:rPr lang="en-US" sz="4582" dirty="0">
                <a:solidFill>
                  <a:schemeClr val="bg1"/>
                </a:solidFill>
                <a:latin typeface="+mn-lt"/>
              </a:rPr>
              <a:t>Medical Center of Affiliation</a:t>
            </a:r>
          </a:p>
        </p:txBody>
      </p:sp>
      <p:sp>
        <p:nvSpPr>
          <p:cNvPr id="30" name="Rectangle 265"/>
          <p:cNvSpPr>
            <a:spLocks noChangeAspect="1" noChangeArrowheads="1"/>
          </p:cNvSpPr>
          <p:nvPr/>
        </p:nvSpPr>
        <p:spPr bwMode="auto">
          <a:xfrm>
            <a:off x="914400" y="838200"/>
            <a:ext cx="3488592" cy="2618509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004" tIns="40002" rIns="80004" bIns="40002" anchor="ctr"/>
          <a:lstStyle/>
          <a:p>
            <a:pPr algn="ctr" defTabSz="3839691"/>
            <a:r>
              <a:rPr lang="en-US" sz="2673" b="1" dirty="0">
                <a:latin typeface="Calibri" pitchFamily="34" charset="0"/>
              </a:rPr>
              <a:t>REPLACE THIS BOX WITH YOUR ORGANIZATION’S</a:t>
            </a:r>
          </a:p>
          <a:p>
            <a:pPr algn="ctr" defTabSz="3839691"/>
            <a:r>
              <a:rPr lang="en-US" sz="2673" b="1" dirty="0">
                <a:latin typeface="Calibri" pitchFamily="34" charset="0"/>
              </a:rPr>
              <a:t>HIGH RESOLUTION LOGO</a:t>
            </a:r>
          </a:p>
        </p:txBody>
      </p:sp>
      <p:sp>
        <p:nvSpPr>
          <p:cNvPr id="31" name="Rectangle 265"/>
          <p:cNvSpPr>
            <a:spLocks noChangeAspect="1" noChangeArrowheads="1"/>
          </p:cNvSpPr>
          <p:nvPr/>
        </p:nvSpPr>
        <p:spPr bwMode="auto">
          <a:xfrm>
            <a:off x="28515408" y="838199"/>
            <a:ext cx="3488592" cy="2618509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004" tIns="40002" rIns="80004" bIns="40002" anchor="ctr"/>
          <a:lstStyle/>
          <a:p>
            <a:pPr algn="ctr" defTabSz="3839691"/>
            <a:r>
              <a:rPr lang="en-US" sz="2673" b="1" dirty="0">
                <a:latin typeface="Calibri" pitchFamily="34" charset="0"/>
              </a:rPr>
              <a:t>REPLACE THIS BOX WITH YOUR ORGANIZATION’S</a:t>
            </a:r>
          </a:p>
          <a:p>
            <a:pPr algn="ctr" defTabSz="3839691"/>
            <a:r>
              <a:rPr lang="en-US" sz="2673" b="1" dirty="0">
                <a:latin typeface="Calibri" pitchFamily="34" charset="0"/>
              </a:rPr>
              <a:t>HIGH RESOLUTION LOGO</a:t>
            </a:r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5867</TotalTime>
  <Words>54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42x36</dc:title>
  <dc:creator>Jay Larson</dc:creator>
  <dc:description>Quality poster printing
www.genigraphics.com
1-800-790-4001</dc:description>
  <cp:lastModifiedBy>Christa</cp:lastModifiedBy>
  <cp:revision>76</cp:revision>
  <cp:lastPrinted>2013-02-12T02:21:55Z</cp:lastPrinted>
  <dcterms:created xsi:type="dcterms:W3CDTF">2013-02-10T21:14:48Z</dcterms:created>
  <dcterms:modified xsi:type="dcterms:W3CDTF">2022-03-31T21:52:35Z</dcterms:modified>
</cp:coreProperties>
</file>