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sldIdLst>
    <p:sldId id="256" r:id="rId2"/>
  </p:sldIdLst>
  <p:sldSz cx="38404800" cy="38404800"/>
  <p:notesSz cx="7004050" cy="9290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96" userDrawn="1">
          <p15:clr>
            <a:srgbClr val="A4A3A4"/>
          </p15:clr>
        </p15:guide>
        <p15:guide id="2" pos="120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90" autoAdjust="0"/>
    <p:restoredTop sz="94676" autoAdjust="0"/>
  </p:normalViewPr>
  <p:slideViewPr>
    <p:cSldViewPr>
      <p:cViewPr varScale="1">
        <p:scale>
          <a:sx n="20" d="100"/>
          <a:sy n="20" d="100"/>
        </p:scale>
        <p:origin x="2898" y="78"/>
      </p:cViewPr>
      <p:guideLst>
        <p:guide orient="horz" pos="12096"/>
        <p:guide pos="1209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38404800" cy="48006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004" tIns="40002" rIns="80004" bIns="40002" rtlCol="0" anchor="ctr"/>
          <a:lstStyle/>
          <a:p>
            <a:pPr algn="ctr"/>
            <a:endParaRPr lang="en-US" sz="1640" dirty="0"/>
          </a:p>
        </p:txBody>
      </p:sp>
      <p:sp>
        <p:nvSpPr>
          <p:cNvPr id="19" name="Instructions"/>
          <p:cNvSpPr/>
          <p:nvPr userDrawn="1"/>
        </p:nvSpPr>
        <p:spPr>
          <a:xfrm>
            <a:off x="-12001500" y="0"/>
            <a:ext cx="11201400" cy="38404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0011" tIns="200011" rIns="200011" bIns="200011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84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</a:t>
            </a:r>
            <a:r>
              <a:rPr lang="en-US" sz="5727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is 42” 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high </a:t>
            </a:r>
            <a:r>
              <a:rPr lang="en-US" sz="5727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by 42” 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wide. It can be used to print any poster with a 1:1 aspect ratio.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Placeholders</a:t>
            </a:r>
            <a:r>
              <a:rPr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The 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various elements included</a:t>
            </a:r>
            <a:r>
              <a:rPr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in this 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are ones</a:t>
            </a:r>
            <a:r>
              <a:rPr lang="en-US" sz="5727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we often see in medical, research, and scientific posters.</a:t>
            </a:r>
            <a:r>
              <a:rPr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Feel</a:t>
            </a:r>
            <a:r>
              <a:rPr lang="en-US" sz="5727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free to edit, move,  add, and delete items, or change the layout to suit your needs. Always check with your conference organizer for specific requirements.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84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5727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If you are laying out a large poster and using half-scale dimensions, be sure to preview your graphics at 200% to see them at their final printed size.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Please note that graphics from websites (such as the logo on your hospital's or university's home page) will only be 72dpi and not suitable for printing.</a:t>
            </a:r>
          </a:p>
          <a:p>
            <a:pPr lvl="0" algn="ctr">
              <a:spcBef>
                <a:spcPts val="0"/>
              </a:spcBef>
              <a:spcAft>
                <a:spcPts val="2100"/>
              </a:spcAft>
            </a:pPr>
            <a:br>
              <a:rPr lang="en-US" sz="4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4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39204900" y="0"/>
            <a:ext cx="11201400" cy="38404800"/>
            <a:chOff x="33832800" y="0"/>
            <a:chExt cx="12801600" cy="43891200"/>
          </a:xfrm>
        </p:grpSpPr>
        <p:sp>
          <p:nvSpPr>
            <p:cNvPr id="21" name="Instructions"/>
            <p:cNvSpPr/>
            <p:nvPr userDrawn="1"/>
          </p:nvSpPr>
          <p:spPr>
            <a:xfrm>
              <a:off x="33832800" y="0"/>
              <a:ext cx="12801600" cy="43891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8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84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8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8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5727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5727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8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5727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42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42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22" name="Picture 21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81342" y="9260274"/>
              <a:ext cx="11904515" cy="10246926"/>
            </a:xfrm>
            <a:prstGeom prst="rect">
              <a:avLst/>
            </a:prstGeom>
          </p:spPr>
        </p:pic>
      </p:grp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67782" y="38113854"/>
            <a:ext cx="5056643" cy="177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423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40330" y="2044708"/>
            <a:ext cx="33124140" cy="7423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0330" y="10223500"/>
            <a:ext cx="33124140" cy="24367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40330" y="35595568"/>
            <a:ext cx="864108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D6BDF-9D0E-4E2B-85B8-D8F4790360C9}" type="datetimeFigureOut">
              <a:rPr lang="en-US" smtClean="0"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721590" y="35595568"/>
            <a:ext cx="1296162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123390" y="35595568"/>
            <a:ext cx="864108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749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2"/>
          <p:cNvSpPr txBox="1">
            <a:spLocks noChangeArrowheads="1"/>
          </p:cNvSpPr>
          <p:nvPr/>
        </p:nvSpPr>
        <p:spPr bwMode="auto">
          <a:xfrm>
            <a:off x="6400800" y="9904"/>
            <a:ext cx="25603200" cy="3157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60009" tIns="400021" rIns="160009" bIns="400021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7636" b="1" dirty="0">
                <a:solidFill>
                  <a:schemeClr val="bg1"/>
                </a:solidFill>
                <a:latin typeface="+mn-lt"/>
              </a:rPr>
              <a:t>Template Provided By Genigraphics – 800.790.4001</a:t>
            </a:r>
          </a:p>
          <a:p>
            <a:pPr algn="ctr" eaLnBrk="1" hangingPunct="1"/>
            <a:r>
              <a:rPr lang="en-US" sz="7636" b="1" dirty="0">
                <a:solidFill>
                  <a:schemeClr val="bg1"/>
                </a:solidFill>
                <a:latin typeface="+mn-lt"/>
              </a:rPr>
              <a:t>Replace This Text With Your Title</a:t>
            </a:r>
          </a:p>
        </p:txBody>
      </p:sp>
      <p:sp>
        <p:nvSpPr>
          <p:cNvPr id="5" name="Text Box 123"/>
          <p:cNvSpPr txBox="1">
            <a:spLocks noChangeArrowheads="1"/>
          </p:cNvSpPr>
          <p:nvPr/>
        </p:nvSpPr>
        <p:spPr bwMode="auto">
          <a:xfrm>
            <a:off x="6400800" y="2800350"/>
            <a:ext cx="25603200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60009" tIns="160009" rIns="160009" bIns="160009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582" dirty="0">
                <a:solidFill>
                  <a:schemeClr val="bg1"/>
                </a:solidFill>
                <a:latin typeface="+mn-lt"/>
              </a:rPr>
              <a:t>John Smith, MD</a:t>
            </a:r>
            <a:r>
              <a:rPr lang="en-US" sz="4582" baseline="30000" dirty="0">
                <a:solidFill>
                  <a:schemeClr val="bg1"/>
                </a:solidFill>
                <a:latin typeface="+mn-lt"/>
              </a:rPr>
              <a:t>1</a:t>
            </a:r>
            <a:r>
              <a:rPr lang="en-US" sz="4582" dirty="0">
                <a:solidFill>
                  <a:schemeClr val="bg1"/>
                </a:solidFill>
                <a:latin typeface="+mn-lt"/>
              </a:rPr>
              <a:t>; Jane Doe, PhD</a:t>
            </a:r>
            <a:r>
              <a:rPr lang="en-US" sz="4582" baseline="30000" dirty="0">
                <a:solidFill>
                  <a:schemeClr val="bg1"/>
                </a:solidFill>
                <a:latin typeface="+mn-lt"/>
              </a:rPr>
              <a:t>2</a:t>
            </a:r>
            <a:r>
              <a:rPr lang="en-US" sz="4582" dirty="0">
                <a:solidFill>
                  <a:schemeClr val="bg1"/>
                </a:solidFill>
                <a:latin typeface="+mn-lt"/>
              </a:rPr>
              <a:t>; Frederick Jones, MD, PhD</a:t>
            </a:r>
            <a:r>
              <a:rPr lang="en-US" sz="4582" baseline="30000" dirty="0">
                <a:solidFill>
                  <a:schemeClr val="bg1"/>
                </a:solidFill>
                <a:latin typeface="+mn-lt"/>
              </a:rPr>
              <a:t>1,2</a:t>
            </a:r>
          </a:p>
          <a:p>
            <a:pPr algn="ctr" eaLnBrk="1" hangingPunct="1"/>
            <a:r>
              <a:rPr lang="en-US" sz="4582" baseline="30000" dirty="0">
                <a:solidFill>
                  <a:schemeClr val="bg1"/>
                </a:solidFill>
                <a:latin typeface="+mn-lt"/>
              </a:rPr>
              <a:t>1</a:t>
            </a:r>
            <a:r>
              <a:rPr lang="en-US" sz="4582" dirty="0">
                <a:solidFill>
                  <a:schemeClr val="bg1"/>
                </a:solidFill>
                <a:latin typeface="+mn-lt"/>
              </a:rPr>
              <a:t>University of Affiliation, </a:t>
            </a:r>
            <a:r>
              <a:rPr lang="en-US" sz="4582" baseline="30000" dirty="0">
                <a:solidFill>
                  <a:schemeClr val="bg1"/>
                </a:solidFill>
                <a:latin typeface="+mn-lt"/>
              </a:rPr>
              <a:t>2</a:t>
            </a:r>
            <a:r>
              <a:rPr lang="en-US" sz="4582" dirty="0">
                <a:solidFill>
                  <a:schemeClr val="bg1"/>
                </a:solidFill>
                <a:latin typeface="+mn-lt"/>
              </a:rPr>
              <a:t>Medical Center of Affiliation</a:t>
            </a:r>
          </a:p>
        </p:txBody>
      </p:sp>
      <p:sp>
        <p:nvSpPr>
          <p:cNvPr id="30" name="Rectangle 265"/>
          <p:cNvSpPr>
            <a:spLocks noChangeAspect="1" noChangeArrowheads="1"/>
          </p:cNvSpPr>
          <p:nvPr/>
        </p:nvSpPr>
        <p:spPr bwMode="auto">
          <a:xfrm>
            <a:off x="1047404" y="1047404"/>
            <a:ext cx="3488592" cy="2618509"/>
          </a:xfrm>
          <a:prstGeom prst="rect">
            <a:avLst/>
          </a:prstGeom>
          <a:blipFill dpi="0" rotWithShape="1">
            <a:blip r:embed="rId2">
              <a:lum bright="70000" contrast="-70000"/>
            </a:blip>
            <a:srcRect/>
            <a:stretch>
              <a:fillRect r="-79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004" tIns="40002" rIns="80004" bIns="40002" anchor="ctr"/>
          <a:lstStyle/>
          <a:p>
            <a:pPr algn="ctr" defTabSz="3839691"/>
            <a:r>
              <a:rPr lang="en-US" sz="2673" b="1" dirty="0">
                <a:latin typeface="Calibri" pitchFamily="34" charset="0"/>
              </a:rPr>
              <a:t>REPLACE THIS BOX WITH YOUR ORGANIZATION’S</a:t>
            </a:r>
          </a:p>
          <a:p>
            <a:pPr algn="ctr" defTabSz="3839691"/>
            <a:r>
              <a:rPr lang="en-US" sz="2673" b="1" dirty="0">
                <a:latin typeface="Calibri" pitchFamily="34" charset="0"/>
              </a:rPr>
              <a:t>HIGH RESOLUTION LOGO</a:t>
            </a:r>
          </a:p>
        </p:txBody>
      </p:sp>
      <p:sp>
        <p:nvSpPr>
          <p:cNvPr id="31" name="Rectangle 265"/>
          <p:cNvSpPr>
            <a:spLocks noChangeAspect="1" noChangeArrowheads="1"/>
          </p:cNvSpPr>
          <p:nvPr/>
        </p:nvSpPr>
        <p:spPr bwMode="auto">
          <a:xfrm>
            <a:off x="33866051" y="1047404"/>
            <a:ext cx="3488592" cy="2618509"/>
          </a:xfrm>
          <a:prstGeom prst="rect">
            <a:avLst/>
          </a:prstGeom>
          <a:blipFill dpi="0" rotWithShape="1">
            <a:blip r:embed="rId2">
              <a:lum bright="70000" contrast="-70000"/>
            </a:blip>
            <a:srcRect/>
            <a:stretch>
              <a:fillRect r="-79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004" tIns="40002" rIns="80004" bIns="40002" anchor="ctr"/>
          <a:lstStyle/>
          <a:p>
            <a:pPr algn="ctr" defTabSz="3839691"/>
            <a:r>
              <a:rPr lang="en-US" sz="2673" b="1" dirty="0">
                <a:latin typeface="Calibri" pitchFamily="34" charset="0"/>
              </a:rPr>
              <a:t>REPLACE THIS BOX WITH YOUR ORGANIZATION’S</a:t>
            </a:r>
          </a:p>
          <a:p>
            <a:pPr algn="ctr" defTabSz="3839691"/>
            <a:r>
              <a:rPr lang="en-US" sz="2673" b="1" dirty="0">
                <a:latin typeface="Calibri" pitchFamily="34" charset="0"/>
              </a:rPr>
              <a:t>HIGH RESOLUTION LOGO</a:t>
            </a:r>
          </a:p>
        </p:txBody>
      </p:sp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5862</TotalTime>
  <Words>54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Genigraphics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44x44</dc:title>
  <dc:creator>Jay Larson</dc:creator>
  <dc:description>Quality poster printing
www.genigraphics.com
1-800-790-4001</dc:description>
  <cp:lastModifiedBy>Christa Stiles</cp:lastModifiedBy>
  <cp:revision>75</cp:revision>
  <cp:lastPrinted>2013-02-12T02:21:55Z</cp:lastPrinted>
  <dcterms:created xsi:type="dcterms:W3CDTF">2013-02-10T21:14:48Z</dcterms:created>
  <dcterms:modified xsi:type="dcterms:W3CDTF">2021-12-08T15:12:40Z</dcterms:modified>
</cp:coreProperties>
</file>