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</p:sldIdLst>
  <p:sldSz cx="38404800" cy="384048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76" autoAdjust="0"/>
  </p:normalViewPr>
  <p:slideViewPr>
    <p:cSldViewPr>
      <p:cViewPr varScale="1">
        <p:scale>
          <a:sx n="20" d="100"/>
          <a:sy n="20" d="100"/>
        </p:scale>
        <p:origin x="2898" y="78"/>
      </p:cViewPr>
      <p:guideLst>
        <p:guide orient="horz" pos="12096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38404800" cy="480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04" tIns="40002" rIns="80004" bIns="40002" rtlCol="0" anchor="ctr"/>
          <a:lstStyle/>
          <a:p>
            <a:pPr algn="ctr"/>
            <a:endParaRPr lang="en-US" sz="1640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</a:t>
            </a:r>
            <a:r>
              <a:rPr lang="en-US" sz="572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is 42”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high </a:t>
            </a:r>
            <a:r>
              <a:rPr lang="en-US" sz="572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by 42”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39204900" y="0"/>
            <a:ext cx="11201400" cy="384048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782" y="38113854"/>
            <a:ext cx="5056643" cy="1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2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4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6400800" y="9904"/>
            <a:ext cx="25603200" cy="315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09" tIns="400021" rIns="160009" bIns="40002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636" b="1" dirty="0">
                <a:solidFill>
                  <a:schemeClr val="bg1"/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7636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6400800" y="2800350"/>
            <a:ext cx="256032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09" tIns="160009" rIns="160009" bIns="160009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582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047404" y="1047404"/>
            <a:ext cx="3488592" cy="2618509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4" tIns="40002" rIns="80004" bIns="40002" anchor="ctr"/>
          <a:lstStyle/>
          <a:p>
            <a:pPr algn="ctr" defTabSz="3839691"/>
            <a:r>
              <a:rPr lang="en-US" sz="2673" b="1" dirty="0">
                <a:latin typeface="Calibri" pitchFamily="34" charset="0"/>
              </a:rPr>
              <a:t>REPLACE THIS BOX WITH YOUR ORGANIZATION’S</a:t>
            </a:r>
          </a:p>
          <a:p>
            <a:pPr algn="ctr" defTabSz="3839691"/>
            <a:r>
              <a:rPr lang="en-US" sz="2673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3866051" y="1047404"/>
            <a:ext cx="3488592" cy="2618509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4" tIns="40002" rIns="80004" bIns="40002" anchor="ctr"/>
          <a:lstStyle/>
          <a:p>
            <a:pPr algn="ctr" defTabSz="3839691"/>
            <a:r>
              <a:rPr lang="en-US" sz="2673" b="1" dirty="0">
                <a:latin typeface="Calibri" pitchFamily="34" charset="0"/>
              </a:rPr>
              <a:t>REPLACE THIS BOX WITH YOUR ORGANIZATION’S</a:t>
            </a:r>
          </a:p>
          <a:p>
            <a:pPr algn="ctr" defTabSz="3839691"/>
            <a:r>
              <a:rPr lang="en-US" sz="2673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5862</TotalTime>
  <Words>54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Christa Stiles</cp:lastModifiedBy>
  <cp:revision>75</cp:revision>
  <cp:lastPrinted>2013-02-12T02:21:55Z</cp:lastPrinted>
  <dcterms:created xsi:type="dcterms:W3CDTF">2013-02-10T21:14:48Z</dcterms:created>
  <dcterms:modified xsi:type="dcterms:W3CDTF">2021-12-08T15:12:40Z</dcterms:modified>
</cp:coreProperties>
</file>