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41148000" cy="38404800"/>
  <p:notesSz cx="9290050" cy="7004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29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693958-4A16-4716-9F87-534E86A70045}" v="1" dt="2022-12-13T22:31:08.054"/>
    <p1510:client id="{730A3897-E951-4469-A858-D66958204F09}" v="11" dt="2022-12-14T13:38:05.562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76" autoAdjust="0"/>
  </p:normalViewPr>
  <p:slideViewPr>
    <p:cSldViewPr>
      <p:cViewPr varScale="1">
        <p:scale>
          <a:sx n="17" d="100"/>
          <a:sy n="17" d="100"/>
        </p:scale>
        <p:origin x="2050" y="43"/>
      </p:cViewPr>
      <p:guideLst>
        <p:guide orient="horz" pos="12096"/>
        <p:guide pos="12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llon Hall" userId="b7b3d678-2595-482d-92eb-9c0e6c089a75" providerId="ADAL" clId="{730A3897-E951-4469-A858-D66958204F09}"/>
    <pc:docChg chg="modSld modMainMaster">
      <pc:chgData name="Dillon Hall" userId="b7b3d678-2595-482d-92eb-9c0e6c089a75" providerId="ADAL" clId="{730A3897-E951-4469-A858-D66958204F09}" dt="2022-12-14T13:38:05.562" v="20" actId="555"/>
      <pc:docMkLst>
        <pc:docMk/>
      </pc:docMkLst>
      <pc:sldChg chg="modSp">
        <pc:chgData name="Dillon Hall" userId="b7b3d678-2595-482d-92eb-9c0e6c089a75" providerId="ADAL" clId="{730A3897-E951-4469-A858-D66958204F09}" dt="2022-12-14T13:38:05.562" v="20" actId="555"/>
        <pc:sldMkLst>
          <pc:docMk/>
          <pc:sldMk cId="2251251862" sldId="256"/>
        </pc:sldMkLst>
        <pc:spChg chg="mod">
          <ac:chgData name="Dillon Hall" userId="b7b3d678-2595-482d-92eb-9c0e6c089a75" providerId="ADAL" clId="{730A3897-E951-4469-A858-D66958204F09}" dt="2022-12-14T13:37:30.170" v="17" actId="1076"/>
          <ac:spMkLst>
            <pc:docMk/>
            <pc:sldMk cId="2251251862" sldId="256"/>
            <ac:spMk id="4" creationId="{00000000-0000-0000-0000-000000000000}"/>
          </ac:spMkLst>
        </pc:spChg>
        <pc:spChg chg="mod">
          <ac:chgData name="Dillon Hall" userId="b7b3d678-2595-482d-92eb-9c0e6c089a75" providerId="ADAL" clId="{730A3897-E951-4469-A858-D66958204F09}" dt="2022-12-14T13:37:30.170" v="17" actId="1076"/>
          <ac:spMkLst>
            <pc:docMk/>
            <pc:sldMk cId="2251251862" sldId="256"/>
            <ac:spMk id="5" creationId="{00000000-0000-0000-0000-000000000000}"/>
          </ac:spMkLst>
        </pc:spChg>
        <pc:spChg chg="mod">
          <ac:chgData name="Dillon Hall" userId="b7b3d678-2595-482d-92eb-9c0e6c089a75" providerId="ADAL" clId="{730A3897-E951-4469-A858-D66958204F09}" dt="2022-12-14T13:38:05.562" v="20" actId="555"/>
          <ac:spMkLst>
            <pc:docMk/>
            <pc:sldMk cId="2251251862" sldId="256"/>
            <ac:spMk id="30" creationId="{00000000-0000-0000-0000-000000000000}"/>
          </ac:spMkLst>
        </pc:spChg>
        <pc:spChg chg="mod">
          <ac:chgData name="Dillon Hall" userId="b7b3d678-2595-482d-92eb-9c0e6c089a75" providerId="ADAL" clId="{730A3897-E951-4469-A858-D66958204F09}" dt="2022-12-14T13:38:05.562" v="20" actId="555"/>
          <ac:spMkLst>
            <pc:docMk/>
            <pc:sldMk cId="2251251862" sldId="256"/>
            <ac:spMk id="31" creationId="{00000000-0000-0000-0000-000000000000}"/>
          </ac:spMkLst>
        </pc:spChg>
      </pc:sldChg>
      <pc:sldMasterChg chg="modSldLayout">
        <pc:chgData name="Dillon Hall" userId="b7b3d678-2595-482d-92eb-9c0e6c089a75" providerId="ADAL" clId="{730A3897-E951-4469-A858-D66958204F09}" dt="2022-12-14T12:39:41.851" v="11" actId="20577"/>
        <pc:sldMasterMkLst>
          <pc:docMk/>
          <pc:sldMasterMk cId="2516189790" sldId="2147483677"/>
        </pc:sldMasterMkLst>
        <pc:sldLayoutChg chg="modSp mod">
          <pc:chgData name="Dillon Hall" userId="b7b3d678-2595-482d-92eb-9c0e6c089a75" providerId="ADAL" clId="{730A3897-E951-4469-A858-D66958204F09}" dt="2022-12-14T12:39:41.851" v="11" actId="20577"/>
          <pc:sldLayoutMkLst>
            <pc:docMk/>
            <pc:sldMasterMk cId="2516189790" sldId="2147483677"/>
            <pc:sldLayoutMk cId="2576218037" sldId="2147483689"/>
          </pc:sldLayoutMkLst>
          <pc:spChg chg="mod">
            <ac:chgData name="Dillon Hall" userId="b7b3d678-2595-482d-92eb-9c0e6c089a75" providerId="ADAL" clId="{730A3897-E951-4469-A858-D66958204F09}" dt="2022-12-14T12:39:41.851" v="11" actId="20577"/>
            <ac:spMkLst>
              <pc:docMk/>
              <pc:sldMasterMk cId="2516189790" sldId="2147483677"/>
              <pc:sldLayoutMk cId="2576218037" sldId="2147483689"/>
              <ac:spMk id="19" creationId="{00000000-0000-0000-0000-000000000000}"/>
            </ac:spMkLst>
          </pc:spChg>
        </pc:sldLayoutChg>
      </pc:sldMasterChg>
      <pc:sldMasterChg chg="modSldLayout">
        <pc:chgData name="Dillon Hall" userId="b7b3d678-2595-482d-92eb-9c0e6c089a75" providerId="ADAL" clId="{730A3897-E951-4469-A858-D66958204F09}" dt="2022-12-14T13:37:08.996" v="16" actId="14100"/>
        <pc:sldMasterMkLst>
          <pc:docMk/>
          <pc:sldMasterMk cId="540065772" sldId="2147483690"/>
        </pc:sldMasterMkLst>
        <pc:sldLayoutChg chg="modSp mod">
          <pc:chgData name="Dillon Hall" userId="b7b3d678-2595-482d-92eb-9c0e6c089a75" providerId="ADAL" clId="{730A3897-E951-4469-A858-D66958204F09}" dt="2022-12-14T13:37:08.996" v="16" actId="14100"/>
          <pc:sldLayoutMkLst>
            <pc:docMk/>
            <pc:sldMasterMk cId="540065772" sldId="2147483690"/>
            <pc:sldLayoutMk cId="2895690010" sldId="2147483702"/>
          </pc:sldLayoutMkLst>
          <pc:spChg chg="mod">
            <ac:chgData name="Dillon Hall" userId="b7b3d678-2595-482d-92eb-9c0e6c089a75" providerId="ADAL" clId="{730A3897-E951-4469-A858-D66958204F09}" dt="2022-12-14T13:36:30.534" v="12" actId="14100"/>
            <ac:spMkLst>
              <pc:docMk/>
              <pc:sldMasterMk cId="540065772" sldId="2147483690"/>
              <pc:sldLayoutMk cId="2895690010" sldId="2147483702"/>
              <ac:spMk id="19" creationId="{00000000-0000-0000-0000-000000000000}"/>
            </ac:spMkLst>
          </pc:spChg>
          <pc:spChg chg="mod">
            <ac:chgData name="Dillon Hall" userId="b7b3d678-2595-482d-92eb-9c0e6c089a75" providerId="ADAL" clId="{730A3897-E951-4469-A858-D66958204F09}" dt="2022-12-14T13:36:54.599" v="15" actId="14100"/>
            <ac:spMkLst>
              <pc:docMk/>
              <pc:sldMasterMk cId="540065772" sldId="2147483690"/>
              <pc:sldLayoutMk cId="2895690010" sldId="2147483702"/>
              <ac:spMk id="21" creationId="{00000000-0000-0000-0000-000000000000}"/>
            </ac:spMkLst>
          </pc:spChg>
          <pc:grpChg chg="mod">
            <ac:chgData name="Dillon Hall" userId="b7b3d678-2595-482d-92eb-9c0e6c089a75" providerId="ADAL" clId="{730A3897-E951-4469-A858-D66958204F09}" dt="2022-12-14T13:37:08.996" v="16" actId="14100"/>
            <ac:grpSpMkLst>
              <pc:docMk/>
              <pc:sldMasterMk cId="540065772" sldId="2147483690"/>
              <pc:sldLayoutMk cId="2895690010" sldId="2147483702"/>
              <ac:grpSpMk id="20" creationId="{00000000-0000-0000-0000-000000000000}"/>
            </ac:grpSpMkLst>
          </pc:gr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6285233"/>
            <a:ext cx="34975800" cy="13370560"/>
          </a:xfrm>
        </p:spPr>
        <p:txBody>
          <a:bodyPr anchor="b"/>
          <a:lstStyle>
            <a:lvl1pPr algn="ctr">
              <a:defRPr sz="2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0" y="20171413"/>
            <a:ext cx="30861000" cy="9272267"/>
          </a:xfrm>
        </p:spPr>
        <p:txBody>
          <a:bodyPr/>
          <a:lstStyle>
            <a:lvl1pPr marL="0" indent="0" algn="ctr">
              <a:buNone/>
              <a:defRPr sz="10800"/>
            </a:lvl1pPr>
            <a:lvl2pPr marL="2057400" indent="0" algn="ctr">
              <a:buNone/>
              <a:defRPr sz="9000"/>
            </a:lvl2pPr>
            <a:lvl3pPr marL="4114800" indent="0" algn="ctr">
              <a:buNone/>
              <a:defRPr sz="8100"/>
            </a:lvl3pPr>
            <a:lvl4pPr marL="6172200" indent="0" algn="ctr">
              <a:buNone/>
              <a:defRPr sz="7200"/>
            </a:lvl4pPr>
            <a:lvl5pPr marL="8229600" indent="0" algn="ctr">
              <a:buNone/>
              <a:defRPr sz="7200"/>
            </a:lvl5pPr>
            <a:lvl6pPr marL="10287000" indent="0" algn="ctr">
              <a:buNone/>
              <a:defRPr sz="7200"/>
            </a:lvl6pPr>
            <a:lvl7pPr marL="12344400" indent="0" algn="ctr">
              <a:buNone/>
              <a:defRPr sz="7200"/>
            </a:lvl7pPr>
            <a:lvl8pPr marL="14401800" indent="0" algn="ctr">
              <a:buNone/>
              <a:defRPr sz="7200"/>
            </a:lvl8pPr>
            <a:lvl9pPr marL="16459200" indent="0" algn="ctr">
              <a:buNone/>
              <a:defRPr sz="7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4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446540" y="2044700"/>
            <a:ext cx="8872538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8927" y="2044700"/>
            <a:ext cx="26103263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24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1148000" cy="480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719" tIns="42859" rIns="85719" bIns="42859" rtlCol="0" anchor="ctr"/>
          <a:lstStyle/>
          <a:p>
            <a:pPr algn="ctr"/>
            <a:endParaRPr lang="en-US" sz="1757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2858750" y="0"/>
            <a:ext cx="12001500" cy="4229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4298" tIns="214298" rIns="214298" bIns="21429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45”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50"/>
              </a:spcAft>
            </a:pPr>
            <a:b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2005250" y="0"/>
            <a:ext cx="12001500" cy="42291000"/>
            <a:chOff x="33832800" y="0"/>
            <a:chExt cx="12801600" cy="49264122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92641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9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6911" y="38113855"/>
            <a:ext cx="5417832" cy="1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9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496" y="9574541"/>
            <a:ext cx="35490150" cy="15975327"/>
          </a:xfrm>
        </p:spPr>
        <p:txBody>
          <a:bodyPr anchor="b"/>
          <a:lstStyle>
            <a:lvl1pPr>
              <a:defRPr sz="2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7496" y="25701001"/>
            <a:ext cx="35490150" cy="8401047"/>
          </a:xfrm>
        </p:spPr>
        <p:txBody>
          <a:bodyPr/>
          <a:lstStyle>
            <a:lvl1pPr marL="0" indent="0">
              <a:buNone/>
              <a:defRPr sz="10800">
                <a:solidFill>
                  <a:schemeClr val="tx1"/>
                </a:solidFill>
              </a:defRPr>
            </a:lvl1pPr>
            <a:lvl2pPr marL="205740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2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8925" y="10223500"/>
            <a:ext cx="1748790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31175" y="10223500"/>
            <a:ext cx="1748790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51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044708"/>
            <a:ext cx="3549015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4289" y="9414513"/>
            <a:ext cx="17407530" cy="4613907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4289" y="14028420"/>
            <a:ext cx="1740753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831177" y="9414513"/>
            <a:ext cx="17493260" cy="4613907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831177" y="14028420"/>
            <a:ext cx="1749326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4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560320"/>
            <a:ext cx="13271301" cy="8961120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3259" y="5529588"/>
            <a:ext cx="20831175" cy="27292300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285" y="11521440"/>
            <a:ext cx="13271301" cy="21344893"/>
          </a:xfrm>
        </p:spPr>
        <p:txBody>
          <a:bodyPr/>
          <a:lstStyle>
            <a:lvl1pPr marL="0" indent="0">
              <a:buNone/>
              <a:defRPr sz="7200"/>
            </a:lvl1pPr>
            <a:lvl2pPr marL="2057400" indent="0">
              <a:buNone/>
              <a:defRPr sz="6300"/>
            </a:lvl2pPr>
            <a:lvl3pPr marL="4114800" indent="0">
              <a:buNone/>
              <a:defRPr sz="5400"/>
            </a:lvl3pPr>
            <a:lvl4pPr marL="6172200" indent="0">
              <a:buNone/>
              <a:defRPr sz="4500"/>
            </a:lvl4pPr>
            <a:lvl5pPr marL="8229600" indent="0">
              <a:buNone/>
              <a:defRPr sz="4500"/>
            </a:lvl5pPr>
            <a:lvl6pPr marL="10287000" indent="0">
              <a:buNone/>
              <a:defRPr sz="4500"/>
            </a:lvl6pPr>
            <a:lvl7pPr marL="12344400" indent="0">
              <a:buNone/>
              <a:defRPr sz="4500"/>
            </a:lvl7pPr>
            <a:lvl8pPr marL="14401800" indent="0">
              <a:buNone/>
              <a:defRPr sz="4500"/>
            </a:lvl8pPr>
            <a:lvl9pPr marL="16459200" indent="0">
              <a:buNone/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5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560320"/>
            <a:ext cx="13271301" cy="8961120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493259" y="5529588"/>
            <a:ext cx="20831175" cy="27292300"/>
          </a:xfrm>
        </p:spPr>
        <p:txBody>
          <a:bodyPr anchor="t"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285" y="11521440"/>
            <a:ext cx="13271301" cy="21344893"/>
          </a:xfrm>
        </p:spPr>
        <p:txBody>
          <a:bodyPr/>
          <a:lstStyle>
            <a:lvl1pPr marL="0" indent="0">
              <a:buNone/>
              <a:defRPr sz="7200"/>
            </a:lvl1pPr>
            <a:lvl2pPr marL="2057400" indent="0">
              <a:buNone/>
              <a:defRPr sz="6300"/>
            </a:lvl2pPr>
            <a:lvl3pPr marL="4114800" indent="0">
              <a:buNone/>
              <a:defRPr sz="5400"/>
            </a:lvl3pPr>
            <a:lvl4pPr marL="6172200" indent="0">
              <a:buNone/>
              <a:defRPr sz="4500"/>
            </a:lvl4pPr>
            <a:lvl5pPr marL="8229600" indent="0">
              <a:buNone/>
              <a:defRPr sz="4500"/>
            </a:lvl5pPr>
            <a:lvl6pPr marL="10287000" indent="0">
              <a:buNone/>
              <a:defRPr sz="4500"/>
            </a:lvl6pPr>
            <a:lvl7pPr marL="12344400" indent="0">
              <a:buNone/>
              <a:defRPr sz="4500"/>
            </a:lvl7pPr>
            <a:lvl8pPr marL="14401800" indent="0">
              <a:buNone/>
              <a:defRPr sz="4500"/>
            </a:lvl8pPr>
            <a:lvl9pPr marL="16459200" indent="0">
              <a:buNone/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8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28925" y="2044708"/>
            <a:ext cx="3549015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28925" y="10223500"/>
            <a:ext cx="3549015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28925" y="35595568"/>
            <a:ext cx="925830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30275" y="35595568"/>
            <a:ext cx="1388745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060775" y="35595568"/>
            <a:ext cx="925830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6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l" defTabSz="4114800" rtl="0" eaLnBrk="1" latinLnBrk="0" hangingPunct="1">
        <a:lnSpc>
          <a:spcPct val="90000"/>
        </a:lnSpc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700" indent="-1028700" algn="l" defTabSz="4114800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6671422" y="-327839"/>
            <a:ext cx="27432000" cy="338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438" tIns="428594" rIns="171438" bIns="428594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181" b="1" dirty="0">
                <a:solidFill>
                  <a:schemeClr val="bg1"/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8181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6691559" y="2590800"/>
            <a:ext cx="274320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438" tIns="171438" rIns="171438" bIns="171438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909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4909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909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4909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909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4909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909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909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4909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909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2565386" y="867208"/>
            <a:ext cx="3737777" cy="2805545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719" tIns="42859" rIns="85719" bIns="42859" anchor="ctr"/>
          <a:lstStyle/>
          <a:p>
            <a:pPr algn="ctr" defTabSz="4113845"/>
            <a:r>
              <a:rPr lang="en-US" sz="2864" b="1" dirty="0">
                <a:latin typeface="Calibri" pitchFamily="34" charset="0"/>
              </a:rPr>
              <a:t>REPLACE THIS BOX WITH YOUR ORGANIZATION’S</a:t>
            </a:r>
          </a:p>
          <a:p>
            <a:pPr algn="ctr" defTabSz="4113845"/>
            <a:r>
              <a:rPr lang="en-US" sz="2864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4844837" y="867208"/>
            <a:ext cx="3737777" cy="2805545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719" tIns="42859" rIns="85719" bIns="42859" anchor="ctr"/>
          <a:lstStyle/>
          <a:p>
            <a:pPr algn="ctr" defTabSz="4113845"/>
            <a:r>
              <a:rPr lang="en-US" sz="2864" b="1" dirty="0">
                <a:latin typeface="Calibri" pitchFamily="34" charset="0"/>
              </a:rPr>
              <a:t>REPLACE THIS BOX WITH YOUR ORGANIZATION’S</a:t>
            </a:r>
          </a:p>
          <a:p>
            <a:pPr algn="ctr" defTabSz="4113845"/>
            <a:r>
              <a:rPr lang="en-US" sz="2864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5873</TotalTime>
  <Words>54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Dillon Hall</cp:lastModifiedBy>
  <cp:revision>75</cp:revision>
  <cp:lastPrinted>2013-02-12T02:21:55Z</cp:lastPrinted>
  <dcterms:created xsi:type="dcterms:W3CDTF">2013-02-10T21:14:48Z</dcterms:created>
  <dcterms:modified xsi:type="dcterms:W3CDTF">2022-12-14T13:38:13Z</dcterms:modified>
</cp:coreProperties>
</file>