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32918400" cy="192024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4676" autoAdjust="0"/>
  </p:normalViewPr>
  <p:slideViewPr>
    <p:cSldViewPr>
      <p:cViewPr varScale="1">
        <p:scale>
          <a:sx n="30" d="100"/>
          <a:sy n="30" d="100"/>
        </p:scale>
        <p:origin x="480" y="120"/>
      </p:cViewPr>
      <p:guideLst>
        <p:guide orient="horz" pos="6048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9532" y="19056931"/>
            <a:ext cx="4334265" cy="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9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7CE8F2-DDF4-47F5-BC96-73EAB416250D}"/>
              </a:ext>
            </a:extLst>
          </p:cNvPr>
          <p:cNvSpPr/>
          <p:nvPr userDrawn="1"/>
        </p:nvSpPr>
        <p:spPr>
          <a:xfrm>
            <a:off x="0" y="0"/>
            <a:ext cx="32918400" cy="24003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004" tIns="30001" rIns="60004" bIns="30001" rtlCol="0" anchor="ctr"/>
          <a:lstStyle/>
          <a:p>
            <a:pPr algn="ctr"/>
            <a:endParaRPr lang="en-US" sz="1289" dirty="0"/>
          </a:p>
        </p:txBody>
      </p:sp>
      <p:sp>
        <p:nvSpPr>
          <p:cNvPr id="8" name="Instructions">
            <a:extLst>
              <a:ext uri="{FF2B5EF4-FFF2-40B4-BE49-F238E27FC236}">
                <a16:creationId xmlns:a16="http://schemas.microsoft.com/office/drawing/2014/main" id="{026FAEF0-8426-400D-A21F-04E9524CF4E2}"/>
              </a:ext>
            </a:extLst>
          </p:cNvPr>
          <p:cNvSpPr/>
          <p:nvPr userDrawn="1"/>
        </p:nvSpPr>
        <p:spPr>
          <a:xfrm>
            <a:off x="-5623560" y="0"/>
            <a:ext cx="5212080" cy="1920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399" tIns="96399" rIns="96399" bIns="9639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lang="en-US" sz="38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385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</a:t>
            </a:r>
            <a:r>
              <a:rPr lang="en-US" sz="245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is 21” 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high by 36” wide .</a:t>
            </a:r>
            <a:r>
              <a:rPr lang="en-US" sz="245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It can be used to print any </a:t>
            </a:r>
            <a:r>
              <a:rPr lang="en-US" sz="245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with the same aspect ration such as 36” high x 72” wide. </a:t>
            </a:r>
            <a:endParaRPr lang="en-US" sz="245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13"/>
              </a:spcAft>
            </a:pPr>
            <a:endParaRPr lang="en-US" sz="245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lang="en-US" sz="38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38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45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45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lang="en-US" sz="38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385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38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45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45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45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013"/>
              </a:spcAft>
            </a:pP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013"/>
              </a:spcAft>
            </a:pPr>
            <a:br>
              <a:rPr lang="en-US" sz="21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1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11D671-351F-4461-8084-25FCB124520F}"/>
              </a:ext>
            </a:extLst>
          </p:cNvPr>
          <p:cNvGrpSpPr/>
          <p:nvPr userDrawn="1"/>
        </p:nvGrpSpPr>
        <p:grpSpPr>
          <a:xfrm>
            <a:off x="33329880" y="0"/>
            <a:ext cx="5212080" cy="19202400"/>
            <a:chOff x="33832800" y="0"/>
            <a:chExt cx="12801600" cy="43891200"/>
          </a:xfrm>
        </p:grpSpPr>
        <p:sp>
          <p:nvSpPr>
            <p:cNvPr id="10" name="Instructions">
              <a:extLst>
                <a:ext uri="{FF2B5EF4-FFF2-40B4-BE49-F238E27FC236}">
                  <a16:creationId xmlns:a16="http://schemas.microsoft.com/office/drawing/2014/main" id="{1F549CD4-3A9B-4464-AB66-E0DD8277E11A}"/>
                </a:ext>
              </a:extLst>
            </p:cNvPr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013"/>
                </a:spcAft>
              </a:pPr>
              <a:r>
                <a:rPr lang="en-US" sz="38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38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38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385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r>
                <a:rPr lang="en-US" sz="24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45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45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r>
                <a:rPr lang="en-US" sz="38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r>
                <a:rPr lang="en-US" sz="24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45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013"/>
                </a:spcAft>
              </a:pP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45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5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1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1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8AB258D-88BE-4DD2-8D8A-E5B8E7D32C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3" y="9601200"/>
              <a:ext cx="11904514" cy="102469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194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2">
            <a:extLst>
              <a:ext uri="{FF2B5EF4-FFF2-40B4-BE49-F238E27FC236}">
                <a16:creationId xmlns:a16="http://schemas.microsoft.com/office/drawing/2014/main" id="{D34EE97F-E39B-49E1-934E-C86D6600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333343"/>
            <a:ext cx="21602700" cy="99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118" tIns="192796" rIns="77118" bIns="192796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938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</a:t>
            </a:r>
            <a:r>
              <a:rPr lang="en-US" sz="3938" b="1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– 913-441-1410 </a:t>
            </a:r>
            <a:r>
              <a:rPr lang="en-US" sz="3938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– Replace This Text With Your Title</a:t>
            </a:r>
          </a:p>
        </p:txBody>
      </p:sp>
      <p:sp>
        <p:nvSpPr>
          <p:cNvPr id="7" name="Text Box 123">
            <a:extLst>
              <a:ext uri="{FF2B5EF4-FFF2-40B4-BE49-F238E27FC236}">
                <a16:creationId xmlns:a16="http://schemas.microsoft.com/office/drawing/2014/main" id="{13C7C5C1-A541-48E0-A909-F00D968C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1328450"/>
            <a:ext cx="21602700" cy="750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118" tIns="77118" rIns="77118" bIns="77118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36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236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36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236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36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236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236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36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236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36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8" name="Rectangle 265">
            <a:extLst>
              <a:ext uri="{FF2B5EF4-FFF2-40B4-BE49-F238E27FC236}">
                <a16:creationId xmlns:a16="http://schemas.microsoft.com/office/drawing/2014/main" id="{8FF742DA-021B-4A8E-BD70-08A5629B79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" y="333343"/>
            <a:ext cx="2160270" cy="1621482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5003" tIns="27501" rIns="55003" bIns="27501" anchor="ctr"/>
          <a:lstStyle/>
          <a:p>
            <a:pPr algn="ctr" defTabSz="2639914"/>
            <a:r>
              <a:rPr lang="en-US" sz="788" b="1" dirty="0">
                <a:latin typeface="Calibri" pitchFamily="34" charset="0"/>
              </a:rPr>
              <a:t>REPLACE THIS BOX WITH YOUR ORGANIZATION’S</a:t>
            </a:r>
          </a:p>
          <a:p>
            <a:pPr algn="ctr" defTabSz="2639914"/>
            <a:r>
              <a:rPr lang="en-US" sz="788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9" name="Rectangle 265">
            <a:extLst>
              <a:ext uri="{FF2B5EF4-FFF2-40B4-BE49-F238E27FC236}">
                <a16:creationId xmlns:a16="http://schemas.microsoft.com/office/drawing/2014/main" id="{AF4457BF-0A6B-43B9-A41A-7970D3140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00930" y="333344"/>
            <a:ext cx="2160270" cy="1621481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5003" tIns="27501" rIns="55003" bIns="27501" anchor="ctr"/>
          <a:lstStyle/>
          <a:p>
            <a:pPr algn="ctr" defTabSz="2639914"/>
            <a:r>
              <a:rPr lang="en-US" sz="788" b="1" dirty="0">
                <a:latin typeface="Calibri" pitchFamily="34" charset="0"/>
              </a:rPr>
              <a:t>REPLACE THIS BOX WITH YOUR ORGANIZATION’S</a:t>
            </a:r>
          </a:p>
          <a:p>
            <a:pPr algn="ctr" defTabSz="2639914"/>
            <a:r>
              <a:rPr lang="en-US" sz="788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5874</TotalTime>
  <Words>55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 Stiles</cp:lastModifiedBy>
  <cp:revision>77</cp:revision>
  <cp:lastPrinted>2013-02-12T02:21:55Z</cp:lastPrinted>
  <dcterms:created xsi:type="dcterms:W3CDTF">2013-02-10T21:14:48Z</dcterms:created>
  <dcterms:modified xsi:type="dcterms:W3CDTF">2021-11-17T22:02:15Z</dcterms:modified>
</cp:coreProperties>
</file>