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</p:sldIdLst>
  <p:sldSz cx="27432000" cy="40233600"/>
  <p:notesSz cx="7004050" cy="9290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672">
          <p15:clr>
            <a:srgbClr val="A4A3A4"/>
          </p15:clr>
        </p15:guide>
        <p15:guide id="2" pos="8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59" autoAdjust="0"/>
    <p:restoredTop sz="94676" autoAdjust="0"/>
  </p:normalViewPr>
  <p:slideViewPr>
    <p:cSldViewPr>
      <p:cViewPr varScale="1">
        <p:scale>
          <a:sx n="20" d="100"/>
          <a:sy n="20" d="100"/>
        </p:scale>
        <p:origin x="3864" y="54"/>
      </p:cViewPr>
      <p:guideLst>
        <p:guide orient="horz" pos="12672"/>
        <p:guide pos="86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66761-A2EB-4A26-B49D-2681075861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9000" y="6584530"/>
            <a:ext cx="20574000" cy="14007253"/>
          </a:xfrm>
        </p:spPr>
        <p:txBody>
          <a:bodyPr anchor="b"/>
          <a:lstStyle>
            <a:lvl1pPr algn="ctr">
              <a:defRPr sz="13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3092C7-12B1-4ED4-957B-0A8514190A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29000" y="21131956"/>
            <a:ext cx="20574000" cy="9713804"/>
          </a:xfrm>
        </p:spPr>
        <p:txBody>
          <a:bodyPr/>
          <a:lstStyle>
            <a:lvl1pPr marL="0" indent="0" algn="ctr">
              <a:buNone/>
              <a:defRPr sz="5400"/>
            </a:lvl1pPr>
            <a:lvl2pPr marL="1028700" indent="0" algn="ctr">
              <a:buNone/>
              <a:defRPr sz="4500"/>
            </a:lvl2pPr>
            <a:lvl3pPr marL="2057400" indent="0" algn="ctr">
              <a:buNone/>
              <a:defRPr sz="4050"/>
            </a:lvl3pPr>
            <a:lvl4pPr marL="3086100" indent="0" algn="ctr">
              <a:buNone/>
              <a:defRPr sz="3600"/>
            </a:lvl4pPr>
            <a:lvl5pPr marL="4114800" indent="0" algn="ctr">
              <a:buNone/>
              <a:defRPr sz="3600"/>
            </a:lvl5pPr>
            <a:lvl6pPr marL="5143500" indent="0" algn="ctr">
              <a:buNone/>
              <a:defRPr sz="3600"/>
            </a:lvl6pPr>
            <a:lvl7pPr marL="6172200" indent="0" algn="ctr">
              <a:buNone/>
              <a:defRPr sz="3600"/>
            </a:lvl7pPr>
            <a:lvl8pPr marL="7200900" indent="0" algn="ctr">
              <a:buNone/>
              <a:defRPr sz="3600"/>
            </a:lvl8pPr>
            <a:lvl9pPr marL="8229600" indent="0" algn="ctr">
              <a:buNone/>
              <a:defRPr sz="3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ED362-343A-4B31-A85C-33EB026D6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5263C-2130-4C1B-8A50-C6D720529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3E9AD-972A-420D-91B5-3B8CDE563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98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897EF-E779-4151-A8AE-FFDD1455A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642FBD-FDDC-4DB4-A0D9-A1FAB1830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FDB362-B98D-4F2D-8327-6041577DA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13624-7A2A-4455-9EF3-CE7206298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8C0AF-0E0E-49D4-9E36-F147E2C57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328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4B4224-493B-4C7E-A002-7447E12588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9631025" y="2142067"/>
            <a:ext cx="5915025" cy="340961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367BA2-DED2-4150-B1B8-FC46C31C5E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885950" y="2142067"/>
            <a:ext cx="17402175" cy="3409611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4A675-0502-4C58-99A6-C45666486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71722-27B6-4A0A-8D4A-E8690058C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101B1-6421-4068-AA7C-9D68CC07A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808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structions"/>
          <p:cNvSpPr/>
          <p:nvPr userDrawn="1"/>
        </p:nvSpPr>
        <p:spPr>
          <a:xfrm>
            <a:off x="-13716000" y="0"/>
            <a:ext cx="12801600" cy="40233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28600" tIns="228600" rIns="228600" bIns="228600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en-US" sz="8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88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44” high by 30” wide but can be used to print any size poster with a similar aspect ratio.</a:t>
            </a:r>
          </a:p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en-US" sz="8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</a:t>
            </a:r>
            <a:r>
              <a:rPr sz="8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 this 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60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60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en-US" sz="8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88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8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60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60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60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 algn="ctr">
              <a:spcBef>
                <a:spcPts val="0"/>
              </a:spcBef>
              <a:spcAft>
                <a:spcPts val="2400"/>
              </a:spcAft>
            </a:pPr>
            <a:br>
              <a:rPr lang="en-US" sz="4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28346400" y="0"/>
            <a:ext cx="12801600" cy="40233600"/>
            <a:chOff x="33832800" y="0"/>
            <a:chExt cx="12801600" cy="43891200"/>
          </a:xfrm>
        </p:grpSpPr>
        <p:sp>
          <p:nvSpPr>
            <p:cNvPr id="21" name="Instructions"/>
            <p:cNvSpPr/>
            <p:nvPr userDrawn="1"/>
          </p:nvSpPr>
          <p:spPr>
            <a:xfrm>
              <a:off x="33832800" y="0"/>
              <a:ext cx="12801600" cy="43891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8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8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8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8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60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60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60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“Grayscale”,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8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60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60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 software. </a:t>
              </a: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1800"/>
                </a:spcAft>
              </a:pP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1800"/>
                </a:spcAft>
              </a:pPr>
              <a:br>
                <a:rPr lang="en-US" sz="4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4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22" name="Picture 2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81342" y="8977745"/>
              <a:ext cx="11904515" cy="10246927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5600" y="39928800"/>
            <a:ext cx="5297435" cy="18592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EB2CA3A-8677-4DBF-B7FC-22136E0A474B}"/>
              </a:ext>
            </a:extLst>
          </p:cNvPr>
          <p:cNvSpPr/>
          <p:nvPr userDrawn="1"/>
        </p:nvSpPr>
        <p:spPr>
          <a:xfrm>
            <a:off x="0" y="0"/>
            <a:ext cx="27432000" cy="4572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320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47BCD-FA92-4A8F-875D-C46EDCC47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46DFD-D18B-40C6-A1A6-6C7FDE8BC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0C3FF-C1B4-4613-BC9B-6EE6A2362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88042-4516-4ED9-85C0-A00497303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1B281-898E-4FE4-8E49-463D8FF96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70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8970F-9B0D-4C1E-89D0-FB06630D7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1663" y="10030466"/>
            <a:ext cx="23660100" cy="16736057"/>
          </a:xfrm>
        </p:spPr>
        <p:txBody>
          <a:bodyPr anchor="b"/>
          <a:lstStyle>
            <a:lvl1pPr>
              <a:defRPr sz="13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D2D27-17DA-4CE6-9D4A-9C7BD149D7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71663" y="26924853"/>
            <a:ext cx="23660100" cy="8801097"/>
          </a:xfrm>
        </p:spPr>
        <p:txBody>
          <a:bodyPr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02870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2pPr>
            <a:lvl3pPr marL="2057400" indent="0">
              <a:buNone/>
              <a:defRPr sz="4050">
                <a:solidFill>
                  <a:schemeClr val="tx1">
                    <a:tint val="75000"/>
                  </a:schemeClr>
                </a:solidFill>
              </a:defRPr>
            </a:lvl3pPr>
            <a:lvl4pPr marL="30861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4pPr>
            <a:lvl5pPr marL="4114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5pPr>
            <a:lvl6pPr marL="51435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6pPr>
            <a:lvl7pPr marL="61722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7pPr>
            <a:lvl8pPr marL="72009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8pPr>
            <a:lvl9pPr marL="82296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A9EDC-6B45-49FB-B17C-F38F8AB75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8EF4D-CED1-429C-B3C0-1C2DF2293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2F615-F9FC-4950-8F1E-DD491833C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37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EA804-2567-4B31-A15D-49D0CC10F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E7BFE-339A-4679-B55E-71A18AA0B6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85950" y="10710333"/>
            <a:ext cx="11658600" cy="255278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C4242E-6E67-47DF-8743-5912A5C6EB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887450" y="10710333"/>
            <a:ext cx="11658600" cy="255278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D851A5-498E-439E-AEC8-1E9C37027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DE0BB-D766-4172-A750-507EF5A63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0C0ADE-9EEC-42FB-BD7B-B2AE7A2D7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648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6E56-B908-4087-9253-67F2923EB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523" y="2142070"/>
            <a:ext cx="23660100" cy="77766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6F9009-D2D0-406F-9D7B-D42229714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89524" y="9862823"/>
            <a:ext cx="11605021" cy="4833617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7090F-2C06-4A53-85BF-ACE3F45DAB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89524" y="14696440"/>
            <a:ext cx="11605021" cy="21616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364459-538C-47FC-A3F4-8916C3FD49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3887450" y="9862823"/>
            <a:ext cx="11662173" cy="4833617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A4EE93-CD82-43FA-A4C1-88F11853BE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3887450" y="14696440"/>
            <a:ext cx="11662173" cy="21616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D9DA3C-A003-4FBB-B8F3-C3F343D15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4CA115-0FCC-4EAC-98E3-CE55C1CED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9CDE6-D795-4E20-BD93-A107F57E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63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9EBD8-A115-4B2B-BDD5-DBF3C2458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A2D312-B6C6-4FAA-A68D-45F5CB39C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62C7FA-5962-474D-9BDB-C45CD094E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1FF2F6-B777-4B41-98C5-67DF8EE5F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84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DA0567-6909-4D5D-AC50-4BC07C220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E3AA6F-3D69-4641-BD3E-3294B2136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28EE28-6A65-4D5F-8716-66CC2FB35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65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5098A-D836-45D2-8049-166ADE4B2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524" y="2682240"/>
            <a:ext cx="8847533" cy="938784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5DE50-5BE1-4187-85DC-E25F1EE44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2173" y="5792896"/>
            <a:ext cx="13887450" cy="28591933"/>
          </a:xfrm>
        </p:spPr>
        <p:txBody>
          <a:bodyPr/>
          <a:lstStyle>
            <a:lvl1pPr>
              <a:defRPr sz="7200"/>
            </a:lvl1pPr>
            <a:lvl2pPr>
              <a:defRPr sz="6300"/>
            </a:lvl2pPr>
            <a:lvl3pPr>
              <a:defRPr sz="54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BB9BCC-CC85-4AFE-B8EE-54BC7DA002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89524" y="12070080"/>
            <a:ext cx="8847533" cy="22361316"/>
          </a:xfrm>
        </p:spPr>
        <p:txBody>
          <a:bodyPr/>
          <a:lstStyle>
            <a:lvl1pPr marL="0" indent="0">
              <a:buNone/>
              <a:defRPr sz="3600"/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576252-F8FF-473A-914C-69315F5FA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D112-B3E4-43A8-B705-2ED360A18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21F25-65CB-4185-9B31-5397CC6BB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069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9A60D-2AF0-43B1-AF52-5B9FF4490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524" y="2682240"/>
            <a:ext cx="8847533" cy="938784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D270CE-30EC-4983-B8A1-2707F13572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1662173" y="5792896"/>
            <a:ext cx="13887450" cy="28591933"/>
          </a:xfrm>
        </p:spPr>
        <p:txBody>
          <a:bodyPr/>
          <a:lstStyle>
            <a:lvl1pPr marL="0" indent="0">
              <a:buNone/>
              <a:defRPr sz="7200"/>
            </a:lvl1pPr>
            <a:lvl2pPr marL="1028700" indent="0">
              <a:buNone/>
              <a:defRPr sz="6300"/>
            </a:lvl2pPr>
            <a:lvl3pPr marL="2057400" indent="0">
              <a:buNone/>
              <a:defRPr sz="5400"/>
            </a:lvl3pPr>
            <a:lvl4pPr marL="3086100" indent="0">
              <a:buNone/>
              <a:defRPr sz="4500"/>
            </a:lvl4pPr>
            <a:lvl5pPr marL="4114800" indent="0">
              <a:buNone/>
              <a:defRPr sz="4500"/>
            </a:lvl5pPr>
            <a:lvl6pPr marL="5143500" indent="0">
              <a:buNone/>
              <a:defRPr sz="4500"/>
            </a:lvl6pPr>
            <a:lvl7pPr marL="6172200" indent="0">
              <a:buNone/>
              <a:defRPr sz="4500"/>
            </a:lvl7pPr>
            <a:lvl8pPr marL="7200900" indent="0">
              <a:buNone/>
              <a:defRPr sz="4500"/>
            </a:lvl8pPr>
            <a:lvl9pPr marL="8229600" indent="0">
              <a:buNone/>
              <a:defRPr sz="4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5C2200-317C-439A-A5C2-25F7488428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89524" y="12070080"/>
            <a:ext cx="8847533" cy="22361316"/>
          </a:xfrm>
        </p:spPr>
        <p:txBody>
          <a:bodyPr/>
          <a:lstStyle>
            <a:lvl1pPr marL="0" indent="0">
              <a:buNone/>
              <a:defRPr sz="3600"/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D2F33D-2D18-4836-9FE1-7B28D32BD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549B4E-AF0D-4EEF-A003-0DBEDEBF5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443071-0C54-4F89-9C64-CAC2BE2F7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196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CA8276-2DB7-48A3-B60B-EF49FC695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5950" y="2142070"/>
            <a:ext cx="23660100" cy="7776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DAF26A-85A8-4EC6-8C4F-0505D6F10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85950" y="10710333"/>
            <a:ext cx="23660100" cy="25527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517E3-CC0A-4414-BEFE-A58844F30B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885950" y="37290589"/>
            <a:ext cx="6172200" cy="21420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8CA76-4BB0-4424-AE19-E7982A6AB7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086850" y="37290589"/>
            <a:ext cx="9258300" cy="21420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848F7-2129-4B8C-A4BC-D901E45C4B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9373850" y="37290589"/>
            <a:ext cx="6172200" cy="21420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48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l" defTabSz="2057400" rtl="0" eaLnBrk="1" latinLnBrk="0" hangingPunct="1">
        <a:lnSpc>
          <a:spcPct val="90000"/>
        </a:lnSpc>
        <a:spcBef>
          <a:spcPct val="0"/>
        </a:spcBef>
        <a:buNone/>
        <a:defRPr sz="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20574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5717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6291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6578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6865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7152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7439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3pPr>
      <a:lvl4pPr marL="30861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1435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1722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2296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122"/>
          <p:cNvSpPr txBox="1">
            <a:spLocks noChangeArrowheads="1"/>
          </p:cNvSpPr>
          <p:nvPr/>
        </p:nvSpPr>
        <p:spPr bwMode="auto">
          <a:xfrm>
            <a:off x="3657600" y="0"/>
            <a:ext cx="20116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2880" tIns="365760" rIns="182880" bIns="365760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6600" b="1" dirty="0">
                <a:solidFill>
                  <a:schemeClr val="bg2"/>
                </a:solidFill>
                <a:latin typeface="+mn-lt"/>
              </a:rPr>
              <a:t>Template Provided By Genigraphics – 800.790.4001</a:t>
            </a:r>
          </a:p>
          <a:p>
            <a:pPr algn="ctr" eaLnBrk="1" hangingPunct="1"/>
            <a:r>
              <a:rPr lang="en-US" sz="6600" b="1" dirty="0">
                <a:solidFill>
                  <a:schemeClr val="bg2"/>
                </a:solidFill>
                <a:latin typeface="+mn-lt"/>
              </a:rPr>
              <a:t>Replace This Text With Your Title</a:t>
            </a:r>
          </a:p>
        </p:txBody>
      </p:sp>
      <p:sp>
        <p:nvSpPr>
          <p:cNvPr id="40" name="Text Box 123"/>
          <p:cNvSpPr txBox="1">
            <a:spLocks noChangeArrowheads="1"/>
          </p:cNvSpPr>
          <p:nvPr/>
        </p:nvSpPr>
        <p:spPr bwMode="auto">
          <a:xfrm>
            <a:off x="3657600" y="2796718"/>
            <a:ext cx="20116800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91440" rIns="91440" bIns="91440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400" dirty="0">
                <a:solidFill>
                  <a:schemeClr val="bg2"/>
                </a:solidFill>
                <a:latin typeface="+mn-lt"/>
              </a:rPr>
              <a:t>John Smith, MD</a:t>
            </a:r>
            <a:r>
              <a:rPr lang="en-US" sz="4400" baseline="30000" dirty="0">
                <a:solidFill>
                  <a:schemeClr val="bg2"/>
                </a:solidFill>
                <a:latin typeface="+mn-lt"/>
              </a:rPr>
              <a:t>1</a:t>
            </a:r>
            <a:r>
              <a:rPr lang="en-US" sz="4400" dirty="0">
                <a:solidFill>
                  <a:schemeClr val="bg2"/>
                </a:solidFill>
                <a:latin typeface="+mn-lt"/>
              </a:rPr>
              <a:t>; Jane Doe, PhD</a:t>
            </a:r>
            <a:r>
              <a:rPr lang="en-US" sz="4400" baseline="30000" dirty="0">
                <a:solidFill>
                  <a:schemeClr val="bg2"/>
                </a:solidFill>
                <a:latin typeface="+mn-lt"/>
              </a:rPr>
              <a:t>2</a:t>
            </a:r>
            <a:r>
              <a:rPr lang="en-US" sz="4400" dirty="0">
                <a:solidFill>
                  <a:schemeClr val="bg2"/>
                </a:solidFill>
                <a:latin typeface="+mn-lt"/>
              </a:rPr>
              <a:t>; Frederick Jones, MD, PhD</a:t>
            </a:r>
            <a:r>
              <a:rPr lang="en-US" sz="4400" baseline="30000" dirty="0">
                <a:solidFill>
                  <a:schemeClr val="bg2"/>
                </a:solidFill>
                <a:latin typeface="+mn-lt"/>
              </a:rPr>
              <a:t>1,2</a:t>
            </a:r>
          </a:p>
          <a:p>
            <a:pPr algn="ctr" eaLnBrk="1" hangingPunct="1"/>
            <a:r>
              <a:rPr lang="en-US" sz="4400" baseline="30000" dirty="0">
                <a:solidFill>
                  <a:schemeClr val="bg2"/>
                </a:solidFill>
                <a:latin typeface="+mn-lt"/>
              </a:rPr>
              <a:t>1</a:t>
            </a:r>
            <a:r>
              <a:rPr lang="en-US" sz="4400" dirty="0">
                <a:solidFill>
                  <a:schemeClr val="bg2"/>
                </a:solidFill>
                <a:latin typeface="+mn-lt"/>
              </a:rPr>
              <a:t>University of Affiliation, </a:t>
            </a:r>
            <a:r>
              <a:rPr lang="en-US" sz="4400" baseline="30000" dirty="0">
                <a:solidFill>
                  <a:schemeClr val="bg2"/>
                </a:solidFill>
                <a:latin typeface="+mn-lt"/>
              </a:rPr>
              <a:t>2</a:t>
            </a:r>
            <a:r>
              <a:rPr lang="en-US" sz="4400" dirty="0">
                <a:solidFill>
                  <a:schemeClr val="bg2"/>
                </a:solidFill>
                <a:latin typeface="+mn-lt"/>
              </a:rPr>
              <a:t>Medical Center of Affiliation</a:t>
            </a:r>
          </a:p>
        </p:txBody>
      </p:sp>
      <p:sp>
        <p:nvSpPr>
          <p:cNvPr id="72" name="Rectangle 265"/>
          <p:cNvSpPr>
            <a:spLocks noChangeArrowheads="1"/>
          </p:cNvSpPr>
          <p:nvPr/>
        </p:nvSpPr>
        <p:spPr bwMode="auto">
          <a:xfrm>
            <a:off x="731520" y="1463040"/>
            <a:ext cx="2194560" cy="1645920"/>
          </a:xfrm>
          <a:prstGeom prst="rect">
            <a:avLst/>
          </a:prstGeom>
          <a:blipFill dpi="0" rotWithShape="1">
            <a:blip r:embed="rId2">
              <a:lum bright="70000" contrast="-70000"/>
            </a:blip>
            <a:srcRect/>
            <a:stretch>
              <a:fillRect r="-7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814" tIns="41907" rIns="83814" bIns="41907" anchor="ctr"/>
          <a:lstStyle/>
          <a:p>
            <a:pPr algn="ctr" defTabSz="4022725"/>
            <a:r>
              <a:rPr lang="en-US" sz="1800" b="1" dirty="0">
                <a:latin typeface="Calibri" pitchFamily="34" charset="0"/>
              </a:rPr>
              <a:t>REPLACE THIS BOX WITH YOUR ORGANIZATION’S</a:t>
            </a:r>
          </a:p>
          <a:p>
            <a:pPr algn="ctr" defTabSz="4022725"/>
            <a:r>
              <a:rPr lang="en-US" sz="1800" b="1" dirty="0">
                <a:latin typeface="Calibri" pitchFamily="34" charset="0"/>
              </a:rPr>
              <a:t>HIGH RESOLUTION LOGO</a:t>
            </a:r>
          </a:p>
        </p:txBody>
      </p:sp>
      <p:sp>
        <p:nvSpPr>
          <p:cNvPr id="73" name="Rectangle 265"/>
          <p:cNvSpPr>
            <a:spLocks noChangeArrowheads="1"/>
          </p:cNvSpPr>
          <p:nvPr/>
        </p:nvSpPr>
        <p:spPr bwMode="auto">
          <a:xfrm>
            <a:off x="24505920" y="1463040"/>
            <a:ext cx="2194560" cy="1645920"/>
          </a:xfrm>
          <a:prstGeom prst="rect">
            <a:avLst/>
          </a:prstGeom>
          <a:blipFill dpi="0" rotWithShape="1">
            <a:blip r:embed="rId2">
              <a:lum bright="70000" contrast="-70000"/>
            </a:blip>
            <a:srcRect/>
            <a:stretch>
              <a:fillRect r="-7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814" tIns="41907" rIns="83814" bIns="41907" anchor="ctr"/>
          <a:lstStyle/>
          <a:p>
            <a:pPr algn="ctr" defTabSz="4022725"/>
            <a:r>
              <a:rPr lang="en-US" sz="1800" b="1" dirty="0">
                <a:latin typeface="Calibri" pitchFamily="34" charset="0"/>
              </a:rPr>
              <a:t>REPLACE THIS BOX WITH YOUR ORGANIZATION’S</a:t>
            </a:r>
          </a:p>
          <a:p>
            <a:pPr algn="ctr" defTabSz="4022725"/>
            <a:r>
              <a:rPr lang="en-US" sz="1800" b="1" dirty="0">
                <a:latin typeface="Calibri" pitchFamily="34" charset="0"/>
              </a:rPr>
              <a:t>HIGH RESOLUTION LOGO</a:t>
            </a:r>
          </a:p>
        </p:txBody>
      </p:sp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2600</TotalTime>
  <Words>54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Genigraphics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44x30</dc:title>
  <dc:creator>Jay Larson</dc:creator>
  <dc:description>Quality poster printing
www.genigraphics.com
1-800-790-4001</dc:description>
  <cp:lastModifiedBy>Jay Larson</cp:lastModifiedBy>
  <cp:revision>77</cp:revision>
  <cp:lastPrinted>2013-02-12T02:21:55Z</cp:lastPrinted>
  <dcterms:created xsi:type="dcterms:W3CDTF">2013-02-10T21:14:48Z</dcterms:created>
  <dcterms:modified xsi:type="dcterms:W3CDTF">2018-03-05T20:23:07Z</dcterms:modified>
</cp:coreProperties>
</file>