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</p:sldIdLst>
  <p:sldSz cx="27432000" cy="402336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672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59" autoAdjust="0"/>
    <p:restoredTop sz="94676" autoAdjust="0"/>
  </p:normalViewPr>
  <p:slideViewPr>
    <p:cSldViewPr>
      <p:cViewPr varScale="1">
        <p:scale>
          <a:sx n="20" d="100"/>
          <a:sy n="20" d="100"/>
        </p:scale>
        <p:origin x="3864" y="54"/>
      </p:cViewPr>
      <p:guideLst>
        <p:guide orient="horz" pos="12672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66761-A2EB-4A26-B49D-268107586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0" y="6584530"/>
            <a:ext cx="20574000" cy="14007253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3092C7-12B1-4ED4-957B-0A8514190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0" y="21131956"/>
            <a:ext cx="20574000" cy="9713804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ED362-343A-4B31-A85C-33EB026D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5263C-2130-4C1B-8A50-C6D720529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3E9AD-972A-420D-91B5-3B8CDE563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98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897EF-E779-4151-A8AE-FFDD1455A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42FBD-FDDC-4DB4-A0D9-A1FAB1830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DB362-B98D-4F2D-8327-6041577D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13624-7A2A-4455-9EF3-CE720629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8C0AF-0E0E-49D4-9E36-F147E2C57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32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4B4224-493B-4C7E-A002-7447E12588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9631025" y="2142067"/>
            <a:ext cx="5915025" cy="340961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367BA2-DED2-4150-B1B8-FC46C31C5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885950" y="2142067"/>
            <a:ext cx="17402175" cy="340961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4A675-0502-4C58-99A6-C45666486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71722-27B6-4A0A-8D4A-E8690058C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101B1-6421-4068-AA7C-9D68CC07A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808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structions"/>
          <p:cNvSpPr/>
          <p:nvPr userDrawn="1"/>
        </p:nvSpPr>
        <p:spPr>
          <a:xfrm>
            <a:off x="-13716000" y="0"/>
            <a:ext cx="12801600" cy="40233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228600" rIns="228600" bIns="22860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44” high by 30” wide but can be used to print any size poster with a similar aspect ratio.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400"/>
              </a:spcAft>
            </a:pPr>
            <a:b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28346400" y="0"/>
            <a:ext cx="12801600" cy="40233600"/>
            <a:chOff x="33832800" y="0"/>
            <a:chExt cx="12801600" cy="43891200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“Grayscale”,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 software. 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18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1800"/>
                </a:spcAft>
              </a:pPr>
              <a:b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8977745"/>
              <a:ext cx="11904515" cy="10246927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0" y="39928800"/>
            <a:ext cx="5297435" cy="18592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EB2CA3A-8677-4DBF-B7FC-22136E0A474B}"/>
              </a:ext>
            </a:extLst>
          </p:cNvPr>
          <p:cNvSpPr/>
          <p:nvPr userDrawn="1"/>
        </p:nvSpPr>
        <p:spPr>
          <a:xfrm>
            <a:off x="0" y="0"/>
            <a:ext cx="27432000" cy="4572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2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47BCD-FA92-4A8F-875D-C46EDCC47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46DFD-D18B-40C6-A1A6-6C7FDE8BC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0C3FF-C1B4-4613-BC9B-6EE6A236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88042-4516-4ED9-85C0-A00497303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1B281-898E-4FE4-8E49-463D8FF96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7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8970F-9B0D-4C1E-89D0-FB06630D7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663" y="10030466"/>
            <a:ext cx="23660100" cy="16736057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D2D27-17DA-4CE6-9D4A-9C7BD149D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71663" y="26924853"/>
            <a:ext cx="23660100" cy="8801097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A9EDC-6B45-49FB-B17C-F38F8AB75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8EF4D-CED1-429C-B3C0-1C2DF2293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2F615-F9FC-4950-8F1E-DD491833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37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A804-2567-4B31-A15D-49D0CC10F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E7BFE-339A-4679-B55E-71A18AA0B6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85950" y="10710333"/>
            <a:ext cx="11658600" cy="255278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C4242E-6E67-47DF-8743-5912A5C6E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887450" y="10710333"/>
            <a:ext cx="11658600" cy="255278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851A5-498E-439E-AEC8-1E9C37027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DE0BB-D766-4172-A750-507EF5A63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C0ADE-9EEC-42FB-BD7B-B2AE7A2D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4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26E56-B908-4087-9253-67F2923EB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523" y="2142070"/>
            <a:ext cx="23660100" cy="77766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F9009-D2D0-406F-9D7B-D42229714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9524" y="9862823"/>
            <a:ext cx="11605021" cy="4833617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7090F-2C06-4A53-85BF-ACE3F45DA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89524" y="14696440"/>
            <a:ext cx="11605021" cy="21616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364459-538C-47FC-A3F4-8916C3FD49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3887450" y="9862823"/>
            <a:ext cx="11662173" cy="4833617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A4EE93-CD82-43FA-A4C1-88F11853BE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3887450" y="14696440"/>
            <a:ext cx="11662173" cy="21616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D9DA3C-A003-4FBB-B8F3-C3F343D1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CA115-0FCC-4EAC-98E3-CE55C1CE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9CDE6-D795-4E20-BD93-A107F57E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3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9EBD8-A115-4B2B-BDD5-DBF3C245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A2D312-B6C6-4FAA-A68D-45F5CB39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62C7FA-5962-474D-9BDB-C45CD094E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FF2F6-B777-4B41-98C5-67DF8EE5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8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DA0567-6909-4D5D-AC50-4BC07C22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3AA6F-3D69-4641-BD3E-3294B2136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8EE28-6A65-4D5F-8716-66CC2FB35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6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5098A-D836-45D2-8049-166ADE4B2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524" y="2682240"/>
            <a:ext cx="8847533" cy="938784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5DE50-5BE1-4187-85DC-E25F1EE44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2173" y="5792896"/>
            <a:ext cx="13887450" cy="28591933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B9BCC-CC85-4AFE-B8EE-54BC7DA00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89524" y="12070080"/>
            <a:ext cx="8847533" cy="22361316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76252-F8FF-473A-914C-69315F5F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D112-B3E4-43A8-B705-2ED360A18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21F25-65CB-4185-9B31-5397CC6BB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06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9A60D-2AF0-43B1-AF52-5B9FF449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524" y="2682240"/>
            <a:ext cx="8847533" cy="938784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D270CE-30EC-4983-B8A1-2707F1357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1662173" y="5792896"/>
            <a:ext cx="13887450" cy="28591933"/>
          </a:xfrm>
        </p:spPr>
        <p:txBody>
          <a:bodyPr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C2200-317C-439A-A5C2-25F748842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89524" y="12070080"/>
            <a:ext cx="8847533" cy="22361316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D2F33D-2D18-4836-9FE1-7B28D32BD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49B4E-AF0D-4EEF-A003-0DBEDEBF5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43071-0C54-4F89-9C64-CAC2BE2F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19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CA8276-2DB7-48A3-B60B-EF49FC695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50" y="2142070"/>
            <a:ext cx="2366010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AF26A-85A8-4EC6-8C4F-0505D6F10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5950" y="10710333"/>
            <a:ext cx="2366010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517E3-CC0A-4414-BEFE-A58844F30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885950" y="37290589"/>
            <a:ext cx="617220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8CA76-4BB0-4424-AE19-E7982A6A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86850" y="37290589"/>
            <a:ext cx="925830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848F7-2129-4B8C-A4BC-D901E45C4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373850" y="37290589"/>
            <a:ext cx="617220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8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Box 122"/>
          <p:cNvSpPr txBox="1">
            <a:spLocks noChangeArrowheads="1"/>
          </p:cNvSpPr>
          <p:nvPr/>
        </p:nvSpPr>
        <p:spPr bwMode="auto">
          <a:xfrm>
            <a:off x="3657600" y="0"/>
            <a:ext cx="20116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365760" rIns="182880" bIns="36576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6600" b="1" dirty="0">
                <a:solidFill>
                  <a:schemeClr val="bg2"/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6600" b="1" dirty="0">
                <a:solidFill>
                  <a:schemeClr val="bg2"/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40" name="Text Box 123"/>
          <p:cNvSpPr txBox="1">
            <a:spLocks noChangeArrowheads="1"/>
          </p:cNvSpPr>
          <p:nvPr/>
        </p:nvSpPr>
        <p:spPr bwMode="auto">
          <a:xfrm>
            <a:off x="3657600" y="2796718"/>
            <a:ext cx="2011680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91440" rIns="91440" bIns="9144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>
                <a:solidFill>
                  <a:schemeClr val="bg2"/>
                </a:solidFill>
                <a:latin typeface="+mn-lt"/>
              </a:rPr>
              <a:t>John Smith, MD</a:t>
            </a:r>
            <a:r>
              <a:rPr lang="en-US" sz="4400" baseline="30000" dirty="0">
                <a:solidFill>
                  <a:schemeClr val="bg2"/>
                </a:solidFill>
                <a:latin typeface="+mn-lt"/>
              </a:rPr>
              <a:t>1</a:t>
            </a:r>
            <a:r>
              <a:rPr lang="en-US" sz="4400" dirty="0">
                <a:solidFill>
                  <a:schemeClr val="bg2"/>
                </a:solidFill>
                <a:latin typeface="+mn-lt"/>
              </a:rPr>
              <a:t>; Jane Doe, PhD</a:t>
            </a:r>
            <a:r>
              <a:rPr lang="en-US" sz="4400" baseline="30000" dirty="0">
                <a:solidFill>
                  <a:schemeClr val="bg2"/>
                </a:solidFill>
                <a:latin typeface="+mn-lt"/>
              </a:rPr>
              <a:t>2</a:t>
            </a:r>
            <a:r>
              <a:rPr lang="en-US" sz="4400" dirty="0">
                <a:solidFill>
                  <a:schemeClr val="bg2"/>
                </a:solidFill>
                <a:latin typeface="+mn-lt"/>
              </a:rPr>
              <a:t>; Frederick Jones, MD, PhD</a:t>
            </a:r>
            <a:r>
              <a:rPr lang="en-US" sz="4400" baseline="30000" dirty="0">
                <a:solidFill>
                  <a:schemeClr val="bg2"/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4400" baseline="30000" dirty="0">
                <a:solidFill>
                  <a:schemeClr val="bg2"/>
                </a:solidFill>
                <a:latin typeface="+mn-lt"/>
              </a:rPr>
              <a:t>1</a:t>
            </a:r>
            <a:r>
              <a:rPr lang="en-US" sz="4400" dirty="0">
                <a:solidFill>
                  <a:schemeClr val="bg2"/>
                </a:solidFill>
                <a:latin typeface="+mn-lt"/>
              </a:rPr>
              <a:t>University of Affiliation, </a:t>
            </a:r>
            <a:r>
              <a:rPr lang="en-US" sz="4400" baseline="30000" dirty="0">
                <a:solidFill>
                  <a:schemeClr val="bg2"/>
                </a:solidFill>
                <a:latin typeface="+mn-lt"/>
              </a:rPr>
              <a:t>2</a:t>
            </a:r>
            <a:r>
              <a:rPr lang="en-US" sz="4400" dirty="0">
                <a:solidFill>
                  <a:schemeClr val="bg2"/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72" name="Rectangle 265"/>
          <p:cNvSpPr>
            <a:spLocks noChangeArrowheads="1"/>
          </p:cNvSpPr>
          <p:nvPr/>
        </p:nvSpPr>
        <p:spPr bwMode="auto">
          <a:xfrm>
            <a:off x="731520" y="1463040"/>
            <a:ext cx="2194560" cy="1645920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en-US" sz="18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725"/>
            <a:r>
              <a:rPr lang="en-US" sz="1800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73" name="Rectangle 265"/>
          <p:cNvSpPr>
            <a:spLocks noChangeArrowheads="1"/>
          </p:cNvSpPr>
          <p:nvPr/>
        </p:nvSpPr>
        <p:spPr bwMode="auto">
          <a:xfrm>
            <a:off x="24505920" y="1463040"/>
            <a:ext cx="2194560" cy="1645920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en-US" sz="18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725"/>
            <a:r>
              <a:rPr lang="en-US" sz="1800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2600</TotalTime>
  <Words>54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44x30</dc:title>
  <dc:creator>Jay Larson</dc:creator>
  <dc:description>Quality poster printing
www.genigraphics.com
1-800-790-4001</dc:description>
  <cp:lastModifiedBy>Jay Larson</cp:lastModifiedBy>
  <cp:revision>77</cp:revision>
  <cp:lastPrinted>2013-02-12T02:21:55Z</cp:lastPrinted>
  <dcterms:created xsi:type="dcterms:W3CDTF">2013-02-10T21:14:48Z</dcterms:created>
  <dcterms:modified xsi:type="dcterms:W3CDTF">2018-03-05T20:23:07Z</dcterms:modified>
</cp:coreProperties>
</file>