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40233600" cy="402336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>
          <p15:clr>
            <a:srgbClr val="A4A3A4"/>
          </p15:clr>
        </p15:guide>
        <p15:guide id="2" pos="1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 varScale="1">
        <p:scale>
          <a:sx n="20" d="100"/>
          <a:sy n="20" d="100"/>
        </p:scale>
        <p:origin x="3066" y="48"/>
      </p:cViewPr>
      <p:guideLst>
        <p:guide orient="horz" pos="12672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4623-9EBC-4FCB-ACBE-A32F422A0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0" y="6584530"/>
            <a:ext cx="30175200" cy="14007253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945BF-0798-45FE-94CF-FA2055AA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0" y="21131956"/>
            <a:ext cx="30175200" cy="9713804"/>
          </a:xfrm>
        </p:spPr>
        <p:txBody>
          <a:bodyPr/>
          <a:lstStyle>
            <a:lvl1pPr marL="0" indent="0" algn="ctr">
              <a:buNone/>
              <a:defRPr sz="7920"/>
            </a:lvl1pPr>
            <a:lvl2pPr marL="1508760" indent="0" algn="ctr">
              <a:buNone/>
              <a:defRPr sz="6600"/>
            </a:lvl2pPr>
            <a:lvl3pPr marL="3017520" indent="0" algn="ctr">
              <a:buNone/>
              <a:defRPr sz="5940"/>
            </a:lvl3pPr>
            <a:lvl4pPr marL="4526280" indent="0" algn="ctr">
              <a:buNone/>
              <a:defRPr sz="5280"/>
            </a:lvl4pPr>
            <a:lvl5pPr marL="6035040" indent="0" algn="ctr">
              <a:buNone/>
              <a:defRPr sz="5280"/>
            </a:lvl5pPr>
            <a:lvl6pPr marL="7543800" indent="0" algn="ctr">
              <a:buNone/>
              <a:defRPr sz="5280"/>
            </a:lvl6pPr>
            <a:lvl7pPr marL="9052560" indent="0" algn="ctr">
              <a:buNone/>
              <a:defRPr sz="5280"/>
            </a:lvl7pPr>
            <a:lvl8pPr marL="10561320" indent="0" algn="ctr">
              <a:buNone/>
              <a:defRPr sz="5280"/>
            </a:lvl8pPr>
            <a:lvl9pPr marL="12070080" indent="0" algn="ctr">
              <a:buNone/>
              <a:defRPr sz="5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D3CA1-7E74-4089-870D-946C487A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ED17E-A6F7-4265-A3CB-881903E2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CAA5D-D659-4110-9395-F22C270A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3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0134-7B33-4424-943C-89E389B8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FE42E-3FA2-475B-965B-D67944301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8A34E-2455-4D1C-A542-77A7B341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5BD17-A90A-4BB6-84AF-734F5670B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53416-4235-49D8-882E-B4C13BBE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7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808499-A7E9-4CE2-AC8B-E4DA347FE4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8792170" y="2142067"/>
            <a:ext cx="8675370" cy="340961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BD82D-C585-4E2C-9536-F4247359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766060" y="2142067"/>
            <a:ext cx="25523190" cy="340961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C7214-AC23-48C2-BFC8-4C6A3ECF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79D76-63C1-4FB7-9010-835F8808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161A1-E766-4D07-867D-83FFF6C9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2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0233600" cy="5029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573000" y="0"/>
            <a:ext cx="117348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535" tIns="209535" rIns="209535" bIns="20953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44” high by 44”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00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1071800" y="0"/>
            <a:ext cx="11734800" cy="402336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0" y="399288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24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5B10-2A94-4F25-87BF-E92B2466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0B760-C1A4-4583-8B87-1812E1203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2DAB6-A40E-4E9C-B20B-ED04BDC1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CAF45-399C-4A04-A7D2-5DA84795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23526-F764-458D-A8DF-3879D077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0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5A8E-6CB7-4024-9485-0DDB6C07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5105" y="10030466"/>
            <a:ext cx="34701480" cy="16736057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1F8DA-6DF6-4814-AC1A-29AAF4C46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5105" y="26924853"/>
            <a:ext cx="34701480" cy="8801097"/>
          </a:xfrm>
        </p:spPr>
        <p:txBody>
          <a:bodyPr/>
          <a:lstStyle>
            <a:lvl1pPr marL="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1pPr>
            <a:lvl2pPr marL="15087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CF9E-41F6-4893-84E7-0432CBF5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1E52F-82AC-46CE-9B8B-2319C8A2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59E9D-3187-4F50-AF24-8F471C4D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5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B2510-65A1-4CA1-A045-2B19DE7A3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A9279-CE8A-4ECC-9414-BA212F67D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66060" y="10710333"/>
            <a:ext cx="1709928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4AB80-8E10-49C2-B15B-D6162611A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368260" y="10710333"/>
            <a:ext cx="1709928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8245B-4276-42F1-982F-F3159C5D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C509E-90FB-4F87-8E91-14B734F9F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1E790-9DC5-482B-B8BB-92FDF375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0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ACE8-65EE-40A2-A88C-D4AD2CE4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300" y="2142070"/>
            <a:ext cx="34701480" cy="77766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83E56-530D-41B3-A9AC-5777D6FE7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1302" y="9862823"/>
            <a:ext cx="17020697" cy="4833617"/>
          </a:xfrm>
        </p:spPr>
        <p:txBody>
          <a:bodyPr anchor="b"/>
          <a:lstStyle>
            <a:lvl1pPr marL="0" indent="0">
              <a:buNone/>
              <a:defRPr sz="7920" b="1"/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51ABD-013C-454A-B837-14F4F877D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71302" y="14696440"/>
            <a:ext cx="17020697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2C16C-9335-4445-A9EF-87EA41599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0368260" y="9862823"/>
            <a:ext cx="17104520" cy="4833617"/>
          </a:xfrm>
        </p:spPr>
        <p:txBody>
          <a:bodyPr anchor="b"/>
          <a:lstStyle>
            <a:lvl1pPr marL="0" indent="0">
              <a:buNone/>
              <a:defRPr sz="7920" b="1"/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0043A6-4C88-4718-A942-864D11CED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368260" y="14696440"/>
            <a:ext cx="17104520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3A3A8-50CE-4AB3-B7AF-042FBD4FD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7E027-2EC2-4F8C-915D-FC844BE0C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65CCF-EDEA-43D4-B0E6-98093815A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6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0EAB-5ACC-4469-B4E7-1CBC2F1F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B7646-9864-4971-8327-1EE4665E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5005F-9E8F-4DEB-B55C-2D9A44C7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930C1-8ABE-43C4-8C82-0014080E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5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45CA4-50E8-443E-B76D-BFE4190F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3FA68-4304-4FE5-AC95-0FE0BF485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CA0C7-9047-49DD-AD3F-51510071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8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9C936-0013-4B05-8BFF-A2E20A63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302" y="2682240"/>
            <a:ext cx="12976382" cy="9387840"/>
          </a:xfrm>
        </p:spPr>
        <p:txBody>
          <a:bodyPr anchor="b"/>
          <a:lstStyle>
            <a:lvl1pPr>
              <a:defRPr sz="10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7699E-A9B8-483B-AD4F-A27428CAB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4520" y="5792896"/>
            <a:ext cx="20368260" cy="28591933"/>
          </a:xfrm>
        </p:spPr>
        <p:txBody>
          <a:bodyPr/>
          <a:lstStyle>
            <a:lvl1pPr>
              <a:defRPr sz="10560"/>
            </a:lvl1pPr>
            <a:lvl2pPr>
              <a:defRPr sz="9240"/>
            </a:lvl2pPr>
            <a:lvl3pPr>
              <a:defRPr sz="792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96EC7-D7CD-4803-AA54-C7EF51302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71302" y="12070080"/>
            <a:ext cx="12976382" cy="22361316"/>
          </a:xfrm>
        </p:spPr>
        <p:txBody>
          <a:bodyPr/>
          <a:lstStyle>
            <a:lvl1pPr marL="0" indent="0">
              <a:buNone/>
              <a:defRPr sz="5280"/>
            </a:lvl1pPr>
            <a:lvl2pPr marL="1508760" indent="0">
              <a:buNone/>
              <a:defRPr sz="4620"/>
            </a:lvl2pPr>
            <a:lvl3pPr marL="3017520" indent="0">
              <a:buNone/>
              <a:defRPr sz="3960"/>
            </a:lvl3pPr>
            <a:lvl4pPr marL="4526280" indent="0">
              <a:buNone/>
              <a:defRPr sz="3300"/>
            </a:lvl4pPr>
            <a:lvl5pPr marL="6035040" indent="0">
              <a:buNone/>
              <a:defRPr sz="3300"/>
            </a:lvl5pPr>
            <a:lvl6pPr marL="7543800" indent="0">
              <a:buNone/>
              <a:defRPr sz="3300"/>
            </a:lvl6pPr>
            <a:lvl7pPr marL="9052560" indent="0">
              <a:buNone/>
              <a:defRPr sz="3300"/>
            </a:lvl7pPr>
            <a:lvl8pPr marL="10561320" indent="0">
              <a:buNone/>
              <a:defRPr sz="3300"/>
            </a:lvl8pPr>
            <a:lvl9pPr marL="12070080" indent="0">
              <a:buNone/>
              <a:defRPr sz="3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DF37B-3757-4544-ADFB-1D0002B7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1A0F5-BFB3-4AF4-9E87-ADD39A52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8D47A-872A-4C18-B32F-49A09130B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7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01864-BF89-4DB3-92B6-6096D8F67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302" y="2682240"/>
            <a:ext cx="12976382" cy="9387840"/>
          </a:xfrm>
        </p:spPr>
        <p:txBody>
          <a:bodyPr anchor="b"/>
          <a:lstStyle>
            <a:lvl1pPr>
              <a:defRPr sz="10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BFEB7C-3221-42AA-8206-DB411FBD8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104520" y="5792896"/>
            <a:ext cx="20368260" cy="28591933"/>
          </a:xfrm>
        </p:spPr>
        <p:txBody>
          <a:bodyPr/>
          <a:lstStyle>
            <a:lvl1pPr marL="0" indent="0">
              <a:buNone/>
              <a:defRPr sz="10560"/>
            </a:lvl1pPr>
            <a:lvl2pPr marL="1508760" indent="0">
              <a:buNone/>
              <a:defRPr sz="9240"/>
            </a:lvl2pPr>
            <a:lvl3pPr marL="3017520" indent="0">
              <a:buNone/>
              <a:defRPr sz="7920"/>
            </a:lvl3pPr>
            <a:lvl4pPr marL="4526280" indent="0">
              <a:buNone/>
              <a:defRPr sz="6600"/>
            </a:lvl4pPr>
            <a:lvl5pPr marL="6035040" indent="0">
              <a:buNone/>
              <a:defRPr sz="6600"/>
            </a:lvl5pPr>
            <a:lvl6pPr marL="7543800" indent="0">
              <a:buNone/>
              <a:defRPr sz="6600"/>
            </a:lvl6pPr>
            <a:lvl7pPr marL="9052560" indent="0">
              <a:buNone/>
              <a:defRPr sz="6600"/>
            </a:lvl7pPr>
            <a:lvl8pPr marL="10561320" indent="0">
              <a:buNone/>
              <a:defRPr sz="6600"/>
            </a:lvl8pPr>
            <a:lvl9pPr marL="12070080" indent="0">
              <a:buNone/>
              <a:defRPr sz="66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914B5-DB2D-4017-83DB-C0951A934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71302" y="12070080"/>
            <a:ext cx="12976382" cy="22361316"/>
          </a:xfrm>
        </p:spPr>
        <p:txBody>
          <a:bodyPr/>
          <a:lstStyle>
            <a:lvl1pPr marL="0" indent="0">
              <a:buNone/>
              <a:defRPr sz="5280"/>
            </a:lvl1pPr>
            <a:lvl2pPr marL="1508760" indent="0">
              <a:buNone/>
              <a:defRPr sz="4620"/>
            </a:lvl2pPr>
            <a:lvl3pPr marL="3017520" indent="0">
              <a:buNone/>
              <a:defRPr sz="3960"/>
            </a:lvl3pPr>
            <a:lvl4pPr marL="4526280" indent="0">
              <a:buNone/>
              <a:defRPr sz="3300"/>
            </a:lvl4pPr>
            <a:lvl5pPr marL="6035040" indent="0">
              <a:buNone/>
              <a:defRPr sz="3300"/>
            </a:lvl5pPr>
            <a:lvl6pPr marL="7543800" indent="0">
              <a:buNone/>
              <a:defRPr sz="3300"/>
            </a:lvl6pPr>
            <a:lvl7pPr marL="9052560" indent="0">
              <a:buNone/>
              <a:defRPr sz="3300"/>
            </a:lvl7pPr>
            <a:lvl8pPr marL="10561320" indent="0">
              <a:buNone/>
              <a:defRPr sz="3300"/>
            </a:lvl8pPr>
            <a:lvl9pPr marL="12070080" indent="0">
              <a:buNone/>
              <a:defRPr sz="3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ED874-2881-4C1E-81F0-267B6B5DE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9540-3E67-4137-8F82-1F33C61B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33308-689E-41C9-9403-AF6E2751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5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A86140-379F-42CF-84F8-A64B5ED6D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60" y="2142070"/>
            <a:ext cx="3470148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41AE5-A2FA-4B48-B761-F88FD8EA0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60" y="10710333"/>
            <a:ext cx="3470148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49119-F279-4CE5-B8C4-5D4F8A510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606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7ED41-2AB9-4C27-8AA2-5D0E9B93A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27380" y="37290589"/>
            <a:ext cx="135788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7D76A-7EBF-4464-B99A-3257763A5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41498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4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3017520" rtl="0" eaLnBrk="1" latinLnBrk="0" hangingPunct="1">
        <a:lnSpc>
          <a:spcPct val="90000"/>
        </a:lnSpc>
        <a:spcBef>
          <a:spcPct val="0"/>
        </a:spcBef>
        <a:buNone/>
        <a:defRPr sz="14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4380" indent="-754380" algn="l" defTabSz="3017520" rtl="0" eaLnBrk="1" latinLnBrk="0" hangingPunct="1">
        <a:lnSpc>
          <a:spcPct val="90000"/>
        </a:lnSpc>
        <a:spcBef>
          <a:spcPts val="3300"/>
        </a:spcBef>
        <a:buFont typeface="Arial" panose="020B0604020202020204" pitchFamily="34" charset="0"/>
        <a:buChar char="•"/>
        <a:defRPr sz="924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37719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806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78942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829818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8069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13157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8244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2pPr>
      <a:lvl3pPr marL="30175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3pPr>
      <a:lvl4pPr marL="45262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03504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0525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05613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0700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705600" y="0"/>
            <a:ext cx="26822400" cy="332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419070" rIns="167628" bIns="41907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chemeClr val="bg1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8000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705600" y="2933700"/>
            <a:ext cx="26822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167628" rIns="167628" bIns="167628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48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48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4800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8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48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097280" y="1097280"/>
            <a:ext cx="3654715" cy="27432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5478720" y="1097280"/>
            <a:ext cx="3654715" cy="27432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5861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Jay Larson</cp:lastModifiedBy>
  <cp:revision>74</cp:revision>
  <cp:lastPrinted>2013-02-12T02:21:55Z</cp:lastPrinted>
  <dcterms:created xsi:type="dcterms:W3CDTF">2013-02-10T21:14:48Z</dcterms:created>
  <dcterms:modified xsi:type="dcterms:W3CDTF">2018-01-05T20:03:56Z</dcterms:modified>
</cp:coreProperties>
</file>