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51206400" cy="33375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1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DAA0D-537C-4D73-8F98-AED5F2F39132}" v="20" dt="2023-02-23T17:32:23.550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76" autoAdjust="0"/>
  </p:normalViewPr>
  <p:slideViewPr>
    <p:cSldViewPr>
      <p:cViewPr varScale="1">
        <p:scale>
          <a:sx n="32" d="100"/>
          <a:sy n="32" d="100"/>
        </p:scale>
        <p:origin x="1776" y="84"/>
      </p:cViewPr>
      <p:guideLst>
        <p:guide orient="horz" pos="1051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3713" y="33122759"/>
            <a:ext cx="6742190" cy="15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40066D-B5EF-C7C9-0D99-B730AA0A06D3}"/>
              </a:ext>
            </a:extLst>
          </p:cNvPr>
          <p:cNvSpPr/>
          <p:nvPr userDrawn="1"/>
        </p:nvSpPr>
        <p:spPr>
          <a:xfrm>
            <a:off x="0" y="0"/>
            <a:ext cx="51206400" cy="41719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7" rIns="68576" bIns="34287" rtlCol="0" anchor="ctr"/>
          <a:lstStyle/>
          <a:p>
            <a:pPr algn="ctr"/>
            <a:endParaRPr lang="en-US" sz="1473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55BAAF05-0953-0513-E976-2CA9FD5D793D}"/>
              </a:ext>
            </a:extLst>
          </p:cNvPr>
          <p:cNvSpPr/>
          <p:nvPr userDrawn="1"/>
        </p:nvSpPr>
        <p:spPr>
          <a:xfrm>
            <a:off x="-8747760" y="0"/>
            <a:ext cx="8107680" cy="3337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170" tIns="110170" rIns="110170" bIns="11017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36.5” high by 56” wide .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15:23 aspect ratio including 45x69. 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158"/>
              </a:spcAft>
            </a:pPr>
            <a:b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1911FDD-CB8B-F4BA-FF66-279ADA47122E}"/>
              </a:ext>
            </a:extLst>
          </p:cNvPr>
          <p:cNvGrpSpPr/>
          <p:nvPr userDrawn="1"/>
        </p:nvGrpSpPr>
        <p:grpSpPr>
          <a:xfrm>
            <a:off x="51846480" y="0"/>
            <a:ext cx="8107680" cy="333756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74D19DAE-C94B-22CB-8C75-A1607D46A50C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E27F833-363D-9000-FC22-9FD4965268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3" y="9601200"/>
              <a:ext cx="11904514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59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defTabSz="4450110" rtl="0" eaLnBrk="1" latinLnBrk="0" hangingPunct="1">
        <a:lnSpc>
          <a:spcPct val="90000"/>
        </a:lnSpc>
        <a:spcBef>
          <a:spcPct val="0"/>
        </a:spcBef>
        <a:buNone/>
        <a:defRPr sz="214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2528" indent="-1112528" algn="l" defTabSz="4450110" rtl="0" eaLnBrk="1" latinLnBrk="0" hangingPunct="1">
        <a:lnSpc>
          <a:spcPct val="90000"/>
        </a:lnSpc>
        <a:spcBef>
          <a:spcPts val="4867"/>
        </a:spcBef>
        <a:buFont typeface="Arial" panose="020B0604020202020204" pitchFamily="34" charset="0"/>
        <a:buChar char="•"/>
        <a:defRPr sz="13627" kern="1200">
          <a:solidFill>
            <a:schemeClr val="tx1"/>
          </a:solidFill>
          <a:latin typeface="+mn-lt"/>
          <a:ea typeface="+mn-ea"/>
          <a:cs typeface="+mn-cs"/>
        </a:defRPr>
      </a:lvl1pPr>
      <a:lvl2pPr marL="3337583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11680" kern="1200">
          <a:solidFill>
            <a:schemeClr val="tx1"/>
          </a:solidFill>
          <a:latin typeface="+mn-lt"/>
          <a:ea typeface="+mn-ea"/>
          <a:cs typeface="+mn-cs"/>
        </a:defRPr>
      </a:lvl2pPr>
      <a:lvl3pPr marL="5562638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9733" kern="1200">
          <a:solidFill>
            <a:schemeClr val="tx1"/>
          </a:solidFill>
          <a:latin typeface="+mn-lt"/>
          <a:ea typeface="+mn-ea"/>
          <a:cs typeface="+mn-cs"/>
        </a:defRPr>
      </a:lvl3pPr>
      <a:lvl4pPr marL="7787693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4pPr>
      <a:lvl5pPr marL="10012749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5pPr>
      <a:lvl6pPr marL="12237804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6pPr>
      <a:lvl7pPr marL="14462859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7pPr>
      <a:lvl8pPr marL="16687914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8pPr>
      <a:lvl9pPr marL="18912970" indent="-1112528" algn="l" defTabSz="4450110" rtl="0" eaLnBrk="1" latinLnBrk="0" hangingPunct="1">
        <a:lnSpc>
          <a:spcPct val="90000"/>
        </a:lnSpc>
        <a:spcBef>
          <a:spcPts val="2433"/>
        </a:spcBef>
        <a:buFont typeface="Arial" panose="020B0604020202020204" pitchFamily="34" charset="0"/>
        <a:buChar char="•"/>
        <a:defRPr sz="8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1pPr>
      <a:lvl2pPr marL="2225055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2pPr>
      <a:lvl3pPr marL="4450110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3pPr>
      <a:lvl4pPr marL="6675166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4pPr>
      <a:lvl5pPr marL="8900221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5pPr>
      <a:lvl6pPr marL="11125276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6pPr>
      <a:lvl7pPr marL="13350331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7pPr>
      <a:lvl8pPr marL="15575387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8pPr>
      <a:lvl9pPr marL="17800442" algn="l" defTabSz="4450110" rtl="0" eaLnBrk="1" latinLnBrk="0" hangingPunct="1">
        <a:defRPr sz="8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94B2436-6508-8B2E-31BD-459B163E96AB}"/>
              </a:ext>
            </a:extLst>
          </p:cNvPr>
          <p:cNvGrpSpPr/>
          <p:nvPr/>
        </p:nvGrpSpPr>
        <p:grpSpPr>
          <a:xfrm>
            <a:off x="2286000" y="685800"/>
            <a:ext cx="46634400" cy="2594385"/>
            <a:chOff x="2286000" y="685800"/>
            <a:chExt cx="46634400" cy="259438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30227DE-6F63-BDFF-0E31-D0998C0183C6}"/>
                </a:ext>
              </a:extLst>
            </p:cNvPr>
            <p:cNvGrpSpPr/>
            <p:nvPr/>
          </p:nvGrpSpPr>
          <p:grpSpPr>
            <a:xfrm>
              <a:off x="9182100" y="685800"/>
              <a:ext cx="32842200" cy="2594385"/>
              <a:chOff x="9182100" y="541975"/>
              <a:chExt cx="32842200" cy="2594385"/>
            </a:xfrm>
          </p:grpSpPr>
          <p:sp>
            <p:nvSpPr>
              <p:cNvPr id="6" name="Text Box 122">
                <a:extLst>
                  <a:ext uri="{FF2B5EF4-FFF2-40B4-BE49-F238E27FC236}">
                    <a16:creationId xmlns:a16="http://schemas.microsoft.com/office/drawing/2014/main" id="{D34EE97F-E39B-49E1-934E-C86D66008C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82100" y="541975"/>
                <a:ext cx="32842200" cy="1552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88135" tIns="220338" rIns="88135" bIns="220338" anchor="ctr" anchorCtr="0">
                <a:spAutoFit/>
              </a:bodyPr>
              <a:lstStyle>
                <a:lvl1pPr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sz="7200" b="1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Template Provided By Genigraphics – 800.790.4001 – Replace This Text With Your Title</a:t>
                </a:r>
              </a:p>
            </p:txBody>
          </p:sp>
          <p:sp>
            <p:nvSpPr>
              <p:cNvPr id="7" name="Text Box 123">
                <a:extLst>
                  <a:ext uri="{FF2B5EF4-FFF2-40B4-BE49-F238E27FC236}">
                    <a16:creationId xmlns:a16="http://schemas.microsoft.com/office/drawing/2014/main" id="{13C7C5C1-A541-48E0-A909-F00D968C32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58800" y="2279110"/>
                <a:ext cx="24688800" cy="857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8135" tIns="88135" rIns="88135" bIns="88135" anchor="ctr" anchorCtr="0"/>
              <a:lstStyle>
                <a:lvl1pPr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4389438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en-US" sz="44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John Smith, MD</a:t>
                </a:r>
                <a:r>
                  <a:rPr lang="en-US" sz="4400" baseline="30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1</a:t>
                </a:r>
                <a:r>
                  <a:rPr lang="en-US" sz="44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; Jane Doe, PhD</a:t>
                </a:r>
                <a:r>
                  <a:rPr lang="en-US" sz="4400" baseline="30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2</a:t>
                </a:r>
                <a:r>
                  <a:rPr lang="en-US" sz="44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; Frederick Jones, MD, PhD</a:t>
                </a:r>
                <a:r>
                  <a:rPr lang="en-US" sz="4400" baseline="30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1,2</a:t>
                </a:r>
              </a:p>
              <a:p>
                <a:pPr algn="ctr" eaLnBrk="1" hangingPunct="1"/>
                <a:r>
                  <a:rPr lang="en-US" sz="4400" baseline="30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1</a:t>
                </a:r>
                <a:r>
                  <a:rPr lang="en-US" sz="44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University of Affiliation, </a:t>
                </a:r>
                <a:r>
                  <a:rPr lang="en-US" sz="4400" baseline="30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2</a:t>
                </a:r>
                <a:r>
                  <a:rPr lang="en-US" sz="44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+mn-lt"/>
                  </a:rPr>
                  <a:t>Medical Center of Affiliation</a:t>
                </a:r>
              </a:p>
            </p:txBody>
          </p:sp>
        </p:grpSp>
        <p:sp>
          <p:nvSpPr>
            <p:cNvPr id="8" name="Rectangle 265">
              <a:extLst>
                <a:ext uri="{FF2B5EF4-FFF2-40B4-BE49-F238E27FC236}">
                  <a16:creationId xmlns:a16="http://schemas.microsoft.com/office/drawing/2014/main" id="{8FF742DA-021B-4A8E-BD70-08A5629B79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86000" y="1056431"/>
              <a:ext cx="2468880" cy="1853122"/>
            </a:xfrm>
            <a:prstGeom prst="rect">
              <a:avLst/>
            </a:prstGeom>
            <a:blipFill dpi="0" rotWithShape="1">
              <a:blip r:embed="rId2">
                <a:lum bright="70000" contrast="-70000"/>
              </a:blip>
              <a:srcRect/>
              <a:stretch>
                <a:fillRect r="-79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2861" tIns="31430" rIns="62861" bIns="31430" anchor="ctr"/>
            <a:lstStyle/>
            <a:p>
              <a:pPr algn="ctr" defTabSz="3017044"/>
              <a:r>
                <a:rPr lang="en-US" sz="900" b="1" dirty="0">
                  <a:latin typeface="Calibri" pitchFamily="34" charset="0"/>
                </a:rPr>
                <a:t>REPLACE THIS BOX WITH YOUR ORGANIZATION’S</a:t>
              </a:r>
            </a:p>
            <a:p>
              <a:pPr algn="ctr" defTabSz="3017044"/>
              <a:r>
                <a:rPr lang="en-US" sz="900" b="1" dirty="0">
                  <a:latin typeface="Calibri" pitchFamily="34" charset="0"/>
                </a:rPr>
                <a:t>HIGH RESOLUTION LOGO</a:t>
              </a:r>
            </a:p>
          </p:txBody>
        </p:sp>
        <p:sp>
          <p:nvSpPr>
            <p:cNvPr id="9" name="Rectangle 265">
              <a:extLst>
                <a:ext uri="{FF2B5EF4-FFF2-40B4-BE49-F238E27FC236}">
                  <a16:creationId xmlns:a16="http://schemas.microsoft.com/office/drawing/2014/main" id="{AF4457BF-0A6B-43B9-A41A-7970D31407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451520" y="1056432"/>
              <a:ext cx="2468880" cy="1853121"/>
            </a:xfrm>
            <a:prstGeom prst="rect">
              <a:avLst/>
            </a:prstGeom>
            <a:blipFill dpi="0" rotWithShape="1">
              <a:blip r:embed="rId2">
                <a:lum bright="70000" contrast="-70000"/>
              </a:blip>
              <a:srcRect/>
              <a:stretch>
                <a:fillRect r="-79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2861" tIns="31430" rIns="62861" bIns="31430" anchor="ctr"/>
            <a:lstStyle/>
            <a:p>
              <a:pPr algn="ctr" defTabSz="3017044"/>
              <a:r>
                <a:rPr lang="en-US" sz="900" b="1" dirty="0">
                  <a:latin typeface="Calibri" pitchFamily="34" charset="0"/>
                </a:rPr>
                <a:t>REPLACE THIS BOX WITH YOUR ORGANIZATION’S</a:t>
              </a:r>
            </a:p>
            <a:p>
              <a:pPr algn="ctr" defTabSz="3017044"/>
              <a:r>
                <a:rPr lang="en-US" sz="900" b="1" dirty="0">
                  <a:latin typeface="Calibri" pitchFamily="34" charset="0"/>
                </a:rPr>
                <a:t>HIGH RESOLUTION 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5880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</cp:lastModifiedBy>
  <cp:revision>78</cp:revision>
  <cp:lastPrinted>2013-02-12T02:21:55Z</cp:lastPrinted>
  <dcterms:created xsi:type="dcterms:W3CDTF">2013-02-10T21:14:48Z</dcterms:created>
  <dcterms:modified xsi:type="dcterms:W3CDTF">2023-02-23T17:36:02Z</dcterms:modified>
</cp:coreProperties>
</file>