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notesMasterIdLst>
    <p:notesMasterId r:id="rId5"/>
  </p:notesMasterIdLst>
  <p:sldIdLst>
    <p:sldId id="256" r:id="rId4"/>
  </p:sldIdLst>
  <p:sldSz cx="27432000" cy="4023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660"/>
  </p:normalViewPr>
  <p:slideViewPr>
    <p:cSldViewPr snapToGrid="0">
      <p:cViewPr>
        <p:scale>
          <a:sx n="10" d="100"/>
          <a:sy n="10" d="100"/>
        </p:scale>
        <p:origin x="3278" y="581"/>
      </p:cViewPr>
      <p:guideLst/>
    </p:cSldViewPr>
  </p:slideViewPr>
  <p:notesTextViewPr>
    <p:cViewPr>
      <p:scale>
        <a:sx n="1" d="1"/>
        <a:sy n="1" d="1"/>
      </p:scale>
      <p:origin x="0" y="0"/>
    </p:cViewPr>
  </p:notesTextViewPr>
  <p:notesViewPr>
    <p:cSldViewPr snapToGrid="0">
      <p:cViewPr varScale="1">
        <p:scale>
          <a:sx n="62" d="100"/>
          <a:sy n="62" d="100"/>
        </p:scale>
        <p:origin x="315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09168853893264E-2"/>
          <c:y val="0.14970302323320697"/>
          <c:w val="0.89568608923884518"/>
          <c:h val="0.6326245504034218"/>
        </c:manualLayout>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chemeClr val="accent2">
                <a:lumMod val="75000"/>
              </a:schemeClr>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showLegendKey val="0"/>
          <c:showVal val="0"/>
          <c:showCatName val="0"/>
          <c:showSerName val="0"/>
          <c:showPercent val="0"/>
          <c:showBubbleSize val="0"/>
        </c:dLbls>
        <c:gapWidth val="219"/>
        <c:overlap val="-27"/>
        <c:axId val="433991264"/>
        <c:axId val="433987656"/>
      </c:barChart>
      <c:catAx>
        <c:axId val="4339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91264"/>
        <c:crosses val="autoZero"/>
        <c:crossBetween val="between"/>
      </c:valAx>
      <c:spPr>
        <a:noFill/>
        <a:ln>
          <a:noFill/>
        </a:ln>
        <a:effectLst/>
      </c:spPr>
    </c:plotArea>
    <c:legend>
      <c:legendPos val="b"/>
      <c:layout>
        <c:manualLayout>
          <c:xMode val="edge"/>
          <c:yMode val="edge"/>
          <c:x val="0.16876931656414543"/>
          <c:y val="0.90687261608658432"/>
          <c:w val="0.66572062605492854"/>
          <c:h val="8.1810540349758876E-2"/>
        </c:manualLayout>
      </c:layout>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sz="4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chemeClr val="tx2">
            <a:lumMod val="75000"/>
          </a:schemeClr>
        </a:solidFill>
      </dgm:spPr>
      <dgm:t>
        <a:bodyPr/>
        <a:lstStyle/>
        <a:p>
          <a:endParaRPr lang="en-US" sz="4400" dirty="0"/>
        </a:p>
      </dgm:t>
    </dgm:pt>
    <dgm:pt modelId="{ABB586D4-1E3D-404F-BE29-2C58EC2C7A12}" type="parTrans" cxnId="{BB479587-F13E-41CD-AE48-D1360CCD88B5}">
      <dgm:prSet/>
      <dgm:spPr/>
      <dgm:t>
        <a:bodyPr/>
        <a:lstStyle/>
        <a:p>
          <a:endParaRPr lang="en-US" sz="4400"/>
        </a:p>
      </dgm:t>
    </dgm:pt>
    <dgm:pt modelId="{D3916F06-88EB-4745-9AC1-6F647012DD5A}" type="sibTrans" cxnId="{BB479587-F13E-41CD-AE48-D1360CCD88B5}">
      <dgm:prSet/>
      <dgm:spPr>
        <a:solidFill>
          <a:schemeClr val="accent2">
            <a:lumMod val="75000"/>
          </a:schemeClr>
        </a:solidFill>
      </dgm:spPr>
      <dgm:t>
        <a:bodyPr/>
        <a:lstStyle/>
        <a:p>
          <a:endParaRPr lang="en-US" sz="4400"/>
        </a:p>
      </dgm:t>
    </dgm:pt>
    <dgm:pt modelId="{6294DCBE-C1CA-4308-94E1-30D3C71FC2F6}">
      <dgm:prSet phldrT="[Text]" phldr="1" custT="1"/>
      <dgm:spPr>
        <a:solidFill>
          <a:schemeClr val="tx2">
            <a:lumMod val="75000"/>
          </a:schemeClr>
        </a:solidFill>
      </dgm:spPr>
      <dgm:t>
        <a:bodyPr/>
        <a:lstStyle/>
        <a:p>
          <a:endParaRPr lang="en-US" sz="4400" dirty="0"/>
        </a:p>
      </dgm:t>
    </dgm:pt>
    <dgm:pt modelId="{2A074776-3F93-4DF0-B09C-390F2C3E9F30}" type="parTrans" cxnId="{C813D9DD-6BC5-439B-9E23-E5DCD98D7E25}">
      <dgm:prSet/>
      <dgm:spPr/>
      <dgm:t>
        <a:bodyPr/>
        <a:lstStyle/>
        <a:p>
          <a:endParaRPr lang="en-US" sz="4400"/>
        </a:p>
      </dgm:t>
    </dgm:pt>
    <dgm:pt modelId="{65573CCF-EE9D-4C5D-BE3B-C50FA0060840}" type="sibTrans" cxnId="{C813D9DD-6BC5-439B-9E23-E5DCD98D7E25}">
      <dgm:prSet/>
      <dgm:spPr/>
      <dgm:t>
        <a:bodyPr/>
        <a:lstStyle/>
        <a:p>
          <a:endParaRPr lang="en-US" sz="4400"/>
        </a:p>
      </dgm:t>
    </dgm:pt>
    <dgm:pt modelId="{FB83CC65-433F-4680-9A3E-041E7D0B1538}">
      <dgm:prSet phldrT="[Text]" phldr="1" custT="1"/>
      <dgm:spPr>
        <a:solidFill>
          <a:schemeClr val="tx2">
            <a:lumMod val="75000"/>
          </a:schemeClr>
        </a:solidFill>
      </dgm:spPr>
      <dgm:t>
        <a:bodyPr/>
        <a:lstStyle/>
        <a:p>
          <a:endParaRPr lang="en-US" sz="4400" dirty="0"/>
        </a:p>
      </dgm:t>
    </dgm:pt>
    <dgm:pt modelId="{8B707CA0-B8EC-4BD5-878C-F1AE0946E124}" type="parTrans" cxnId="{B77B258F-0782-471A-8D7B-75D5A1F6862D}">
      <dgm:prSet/>
      <dgm:spPr/>
      <dgm:t>
        <a:bodyPr/>
        <a:lstStyle/>
        <a:p>
          <a:endParaRPr lang="en-US" sz="4400"/>
        </a:p>
      </dgm:t>
    </dgm:pt>
    <dgm:pt modelId="{9B71B762-D65F-4570-9373-0F1CDF4E3013}" type="sibTrans" cxnId="{B77B258F-0782-471A-8D7B-75D5A1F6862D}">
      <dgm:prSet/>
      <dgm:spPr/>
      <dgm:t>
        <a:bodyPr/>
        <a:lstStyle/>
        <a:p>
          <a:endParaRPr lang="en-US" sz="4400"/>
        </a:p>
      </dgm:t>
    </dgm:pt>
    <dgm:pt modelId="{92499303-4937-4DC7-B412-1A1E207EEE5A}">
      <dgm:prSet phldrT="[Text]" phldr="1" custT="1"/>
      <dgm:spPr>
        <a:solidFill>
          <a:schemeClr val="tx2">
            <a:lumMod val="75000"/>
          </a:schemeClr>
        </a:solidFill>
      </dgm:spPr>
      <dgm:t>
        <a:bodyPr/>
        <a:lstStyle/>
        <a:p>
          <a:endParaRPr lang="en-US" sz="4400" dirty="0"/>
        </a:p>
      </dgm:t>
    </dgm:pt>
    <dgm:pt modelId="{F4A91CE3-C4FC-4CBD-B660-EC2A276B5FA9}" type="parTrans" cxnId="{25007E38-C1CF-4712-AFBA-5F6BB45551DD}">
      <dgm:prSet/>
      <dgm:spPr/>
      <dgm:t>
        <a:bodyPr/>
        <a:lstStyle/>
        <a:p>
          <a:endParaRPr lang="en-US" sz="4400"/>
        </a:p>
      </dgm:t>
    </dgm:pt>
    <dgm:pt modelId="{697CD1D9-171A-4B2E-938B-C4E8B8295962}" type="sibTrans" cxnId="{25007E38-C1CF-4712-AFBA-5F6BB45551DD}">
      <dgm:prSet/>
      <dgm:spPr/>
      <dgm:t>
        <a:bodyPr/>
        <a:lstStyle/>
        <a:p>
          <a:endParaRPr lang="en-US" sz="4400"/>
        </a:p>
      </dgm:t>
    </dgm:pt>
    <dgm:pt modelId="{ABB33269-7B6E-4B85-88F9-22620861B387}">
      <dgm:prSet phldrT="[Text]" phldr="1" custT="1"/>
      <dgm:spPr>
        <a:solidFill>
          <a:schemeClr val="tx2">
            <a:lumMod val="75000"/>
          </a:schemeClr>
        </a:solidFill>
      </dgm:spPr>
      <dgm:t>
        <a:bodyPr/>
        <a:lstStyle/>
        <a:p>
          <a:endParaRPr lang="en-US" sz="4400" dirty="0"/>
        </a:p>
      </dgm:t>
    </dgm:pt>
    <dgm:pt modelId="{2275E12D-956E-4E75-BB21-31151C4256B5}" type="parTrans" cxnId="{3F67BA34-D255-4242-99EC-68F528E5F477}">
      <dgm:prSet/>
      <dgm:spPr/>
      <dgm:t>
        <a:bodyPr/>
        <a:lstStyle/>
        <a:p>
          <a:endParaRPr lang="en-US" sz="4400"/>
        </a:p>
      </dgm:t>
    </dgm:pt>
    <dgm:pt modelId="{1815F012-C3B1-4C5B-BDBD-347F79D10893}" type="sibTrans" cxnId="{3F67BA34-D255-4242-99EC-68F528E5F477}">
      <dgm:prSet/>
      <dgm:spPr/>
      <dgm:t>
        <a:bodyPr/>
        <a:lstStyle/>
        <a:p>
          <a:endParaRPr lang="en-US" sz="44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3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dgm:t>
        <a:bodyPr/>
        <a:lstStyle/>
        <a:p>
          <a:endParaRPr lang="en-US" sz="4000" dirty="0"/>
        </a:p>
      </dgm:t>
    </dgm:pt>
    <dgm:pt modelId="{64354ACC-8DE1-4205-AA18-EEA9BED5432D}" type="parTrans" cxnId="{9840FCA0-1CE0-46CA-A47A-2D7E3A9FF406}">
      <dgm:prSet/>
      <dgm:spPr/>
      <dgm:t>
        <a:bodyPr/>
        <a:lstStyle/>
        <a:p>
          <a:endParaRPr lang="en-US"/>
        </a:p>
      </dgm:t>
    </dgm:pt>
    <dgm:pt modelId="{EFF3E138-4FFA-4AB0-BF5E-D82C19214BD9}" type="sibTrans" cxnId="{9840FCA0-1CE0-46CA-A47A-2D7E3A9FF406}">
      <dgm:prSet/>
      <dgm:spPr/>
      <dgm:t>
        <a:bodyPr/>
        <a:lstStyle/>
        <a:p>
          <a:endParaRPr lang="en-US"/>
        </a:p>
      </dgm:t>
    </dgm:pt>
    <dgm:pt modelId="{0E54D438-7BA2-45D7-9A96-6CB398E263C3}">
      <dgm:prSet phldrT="[Text]" phldr="1" custT="1"/>
      <dgm:spPr/>
      <dgm:t>
        <a:bodyPr/>
        <a:lstStyle/>
        <a:p>
          <a:endParaRPr lang="en-US" sz="4000" dirty="0"/>
        </a:p>
      </dgm:t>
    </dgm:pt>
    <dgm:pt modelId="{7141A840-344C-4A66-9818-ACA3762E4B82}" type="parTrans" cxnId="{9276BCFC-0793-4940-8B8C-41BAD38F648B}">
      <dgm:prSet/>
      <dgm:spPr/>
      <dgm:t>
        <a:bodyPr/>
        <a:lstStyle/>
        <a:p>
          <a:endParaRPr lang="en-US"/>
        </a:p>
      </dgm:t>
    </dgm:pt>
    <dgm:pt modelId="{0350B2C9-2D42-430A-8617-0F40CE0258B4}" type="sibTrans" cxnId="{9276BCFC-0793-4940-8B8C-41BAD38F648B}">
      <dgm:prSet/>
      <dgm:spPr/>
      <dgm:t>
        <a:bodyPr/>
        <a:lstStyle/>
        <a:p>
          <a:endParaRPr lang="en-US"/>
        </a:p>
      </dgm:t>
    </dgm:pt>
    <dgm:pt modelId="{36AB52E3-D574-4935-92FD-86A304B86356}">
      <dgm:prSet phldrT="[Text]" phldr="1" custT="1"/>
      <dgm:spPr/>
      <dgm:t>
        <a:bodyPr/>
        <a:lstStyle/>
        <a:p>
          <a:endParaRPr lang="en-US" sz="4000" dirty="0"/>
        </a:p>
      </dgm:t>
    </dgm:pt>
    <dgm:pt modelId="{1A42E287-51EA-411C-B96C-733FF7C2F301}" type="parTrans" cxnId="{A726632C-CEEC-4637-B046-DA4DA23F8FF7}">
      <dgm:prSet/>
      <dgm:spPr/>
      <dgm:t>
        <a:bodyPr/>
        <a:lstStyle/>
        <a:p>
          <a:endParaRPr lang="en-US"/>
        </a:p>
      </dgm:t>
    </dgm:pt>
    <dgm:pt modelId="{8C26845C-781A-46CD-83AE-3EFA1909DF34}" type="sibTrans" cxnId="{A726632C-CEEC-4637-B046-DA4DA23F8FF7}">
      <dgm:prSet/>
      <dgm:spPr/>
      <dgm:t>
        <a:bodyPr/>
        <a:lstStyle/>
        <a:p>
          <a:endParaRPr lang="en-US"/>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chemeClr val="accent2">
            <a:lumMod val="75000"/>
          </a:schemeClr>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dgm:spPr/>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dgm:spPr/>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dgm:spPr/>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4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1686089" y="114875"/>
          <a:ext cx="5023181" cy="5023181"/>
        </a:xfrm>
        <a:prstGeom prst="circularArrow">
          <a:avLst>
            <a:gd name="adj1" fmla="val 5544"/>
            <a:gd name="adj2" fmla="val 330680"/>
            <a:gd name="adj3" fmla="val 14287370"/>
            <a:gd name="adj4" fmla="val 17081932"/>
            <a:gd name="adj5" fmla="val 575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3290414" y="1516"/>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3348046" y="59148"/>
        <a:ext cx="1699267" cy="1065333"/>
      </dsp:txXfrm>
    </dsp:sp>
    <dsp:sp modelId="{ECA4B28D-FB73-41A0-8E83-FCE202FAD9E6}">
      <dsp:nvSpPr>
        <dsp:cNvPr id="0" name=""/>
        <dsp:cNvSpPr/>
      </dsp:nvSpPr>
      <dsp:spPr>
        <a:xfrm>
          <a:off x="5327655" y="148165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5385287" y="1539290"/>
        <a:ext cx="1699267" cy="1065333"/>
      </dsp:txXfrm>
    </dsp:sp>
    <dsp:sp modelId="{C339F04C-A5BB-4A64-B845-1BAFD920C4F8}">
      <dsp:nvSpPr>
        <dsp:cNvPr id="0" name=""/>
        <dsp:cNvSpPr/>
      </dsp:nvSpPr>
      <dsp:spPr>
        <a:xfrm>
          <a:off x="4549498" y="387657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4607130" y="3934210"/>
        <a:ext cx="1699267" cy="1065333"/>
      </dsp:txXfrm>
    </dsp:sp>
    <dsp:sp modelId="{6A22A8DF-822F-46D4-A73A-55EA8D5F57E4}">
      <dsp:nvSpPr>
        <dsp:cNvPr id="0" name=""/>
        <dsp:cNvSpPr/>
      </dsp:nvSpPr>
      <dsp:spPr>
        <a:xfrm>
          <a:off x="2031330" y="387657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2088962" y="3934210"/>
        <a:ext cx="1699267" cy="1065333"/>
      </dsp:txXfrm>
    </dsp:sp>
    <dsp:sp modelId="{99ACF6CE-DB46-474D-A730-6FAD5DC58135}">
      <dsp:nvSpPr>
        <dsp:cNvPr id="0" name=""/>
        <dsp:cNvSpPr/>
      </dsp:nvSpPr>
      <dsp:spPr>
        <a:xfrm>
          <a:off x="1253173" y="148165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1310805" y="1539290"/>
        <a:ext cx="1699267" cy="1065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1669" y="0"/>
          <a:ext cx="2598172" cy="7183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1669" y="2873597"/>
        <a:ext cx="2598172" cy="2873597"/>
      </dsp:txXfrm>
    </dsp:sp>
    <dsp:sp modelId="{0CF4B1AF-AF0C-44FC-98E6-064B87316151}">
      <dsp:nvSpPr>
        <dsp:cNvPr id="0" name=""/>
        <dsp:cNvSpPr/>
      </dsp:nvSpPr>
      <dsp:spPr>
        <a:xfrm>
          <a:off x="104621" y="431039"/>
          <a:ext cx="2392269" cy="239226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2677787" y="0"/>
          <a:ext cx="2598172" cy="7183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2677787" y="2873597"/>
        <a:ext cx="2598172" cy="2873597"/>
      </dsp:txXfrm>
    </dsp:sp>
    <dsp:sp modelId="{0F7C8B89-0D5B-48D3-B74D-859029732D1A}">
      <dsp:nvSpPr>
        <dsp:cNvPr id="0" name=""/>
        <dsp:cNvSpPr/>
      </dsp:nvSpPr>
      <dsp:spPr>
        <a:xfrm>
          <a:off x="2780739" y="431039"/>
          <a:ext cx="2392269" cy="239226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5353905" y="0"/>
          <a:ext cx="2598172" cy="7183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5353905" y="2873597"/>
        <a:ext cx="2598172" cy="2873597"/>
      </dsp:txXfrm>
    </dsp:sp>
    <dsp:sp modelId="{45DB1B15-E6D6-4EC1-B558-E1ED6A6A0D35}">
      <dsp:nvSpPr>
        <dsp:cNvPr id="0" name=""/>
        <dsp:cNvSpPr/>
      </dsp:nvSpPr>
      <dsp:spPr>
        <a:xfrm>
          <a:off x="5456856" y="431039"/>
          <a:ext cx="2392269" cy="239226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318149" y="5747194"/>
          <a:ext cx="7317448" cy="1077598"/>
        </a:xfrm>
        <a:prstGeom prst="leftRightArrow">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D1C2E-E77C-4901-B7C9-6813E41A7AD5}" type="datetimeFigureOut">
              <a:rPr lang="en-US" smtClean="0"/>
              <a:t>2/15/2020</a:t>
            </a:fld>
            <a:endParaRPr lang="en-US"/>
          </a:p>
        </p:txBody>
      </p:sp>
      <p:sp>
        <p:nvSpPr>
          <p:cNvPr id="4" name="Slide Image Placeholder 3"/>
          <p:cNvSpPr>
            <a:spLocks noGrp="1" noRot="1" noChangeAspect="1"/>
          </p:cNvSpPr>
          <p:nvPr>
            <p:ph type="sldImg" idx="2"/>
          </p:nvPr>
        </p:nvSpPr>
        <p:spPr>
          <a:xfrm>
            <a:off x="2376488" y="1143000"/>
            <a:ext cx="21050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6AB29-7AAE-4695-BCE4-D577D0981809}" type="slidenum">
              <a:rPr lang="en-US" smtClean="0"/>
              <a:t>‹#›</a:t>
            </a:fld>
            <a:endParaRPr lang="en-US"/>
          </a:p>
        </p:txBody>
      </p:sp>
    </p:spTree>
    <p:extLst>
      <p:ext uri="{BB962C8B-B14F-4D97-AF65-F5344CB8AC3E}">
        <p14:creationId xmlns:p14="http://schemas.microsoft.com/office/powerpoint/2010/main" val="3066622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2743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27432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91440" y="14630400"/>
            <a:ext cx="905256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9144000" y="14630400"/>
            <a:ext cx="9144000" cy="21945600"/>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18288000" y="14630400"/>
            <a:ext cx="905256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1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691" y="39928800"/>
            <a:ext cx="3611888" cy="185928"/>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28094940" y="0"/>
            <a:ext cx="8001000" cy="40233600"/>
            <a:chOff x="41071800" y="0"/>
            <a:chExt cx="11734800"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00"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Tables, Graphs, and Charts:</a:t>
              </a: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For tables/graphs/charts, the image quality is better if you do not paste them as a picture.</a:t>
              </a: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32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6600" u="sng" dirty="0">
                  <a:solidFill>
                    <a:schemeClr val="bg1">
                      <a:lumMod val="50000"/>
                    </a:schemeClr>
                  </a:solidFill>
                  <a:latin typeface="Calibri" pitchFamily="34" charset="0"/>
                  <a:cs typeface="Calibri" panose="020F0502020204030204" pitchFamily="34" charset="0"/>
                </a:rPr>
                <a:t>Change</a:t>
              </a:r>
              <a:r>
                <a:rPr lang="en-US" sz="6600" u="sng" baseline="0" dirty="0">
                  <a:solidFill>
                    <a:schemeClr val="bg1">
                      <a:lumMod val="50000"/>
                    </a:schemeClr>
                  </a:solidFill>
                  <a:latin typeface="Calibri" pitchFamily="34" charset="0"/>
                  <a:cs typeface="Calibri" panose="020F0502020204030204" pitchFamily="34" charset="0"/>
                </a:rPr>
                <a:t> Color Theme</a:t>
              </a:r>
              <a:r>
                <a:rPr lang="en-US" sz="6600" u="sng" dirty="0">
                  <a:solidFill>
                    <a:schemeClr val="bg1">
                      <a:lumMod val="50000"/>
                    </a:schemeClr>
                  </a:solidFill>
                  <a:latin typeface="Calibri" pitchFamily="34" charset="0"/>
                  <a:cs typeface="Calibri" panose="020F0502020204030204" pitchFamily="34" charset="0"/>
                </a:rPr>
                <a:t>:</a:t>
              </a:r>
              <a:endParaRPr sz="66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To change the color theme, select the </a:t>
              </a:r>
              <a:r>
                <a:rPr lang="en-US" sz="4200" b="1" baseline="0" dirty="0">
                  <a:solidFill>
                    <a:schemeClr val="bg1">
                      <a:lumMod val="50000"/>
                    </a:schemeClr>
                  </a:solidFill>
                  <a:latin typeface="Calibri" pitchFamily="34" charset="0"/>
                  <a:cs typeface="Calibri" panose="020F0502020204030204" pitchFamily="34" charset="0"/>
                </a:rPr>
                <a:t>Design</a:t>
              </a:r>
              <a:r>
                <a:rPr lang="en-US" sz="4200" baseline="0" dirty="0">
                  <a:solidFill>
                    <a:schemeClr val="bg1">
                      <a:lumMod val="50000"/>
                    </a:schemeClr>
                  </a:solidFill>
                  <a:latin typeface="Calibri" pitchFamily="34" charset="0"/>
                  <a:cs typeface="Calibri" panose="020F0502020204030204" pitchFamily="34" charset="0"/>
                </a:rPr>
                <a:t> tab, then select the </a:t>
              </a:r>
              <a:r>
                <a:rPr lang="en-US" sz="4200" b="1" baseline="0" dirty="0">
                  <a:solidFill>
                    <a:schemeClr val="bg1">
                      <a:lumMod val="50000"/>
                    </a:schemeClr>
                  </a:solidFill>
                  <a:latin typeface="Calibri" pitchFamily="34" charset="0"/>
                  <a:cs typeface="Calibri" panose="020F0502020204030204" pitchFamily="34" charset="0"/>
                </a:rPr>
                <a:t>Colors</a:t>
              </a:r>
              <a:r>
                <a:rPr lang="en-US" sz="4200" baseline="0" dirty="0">
                  <a:solidFill>
                    <a:schemeClr val="bg1">
                      <a:lumMod val="50000"/>
                    </a:schemeClr>
                  </a:solidFill>
                  <a:latin typeface="Calibri" pitchFamily="34" charset="0"/>
                  <a:cs typeface="Calibri" panose="020F0502020204030204" pitchFamily="34" charset="0"/>
                </a:rPr>
                <a:t> drop-down list.  For some versions of PowerPoint, the color drop-down can be found int eh Variants section of the Design tab.</a:t>
              </a: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0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2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24841200"/>
              <a:ext cx="10912472" cy="9393016"/>
            </a:xfrm>
            <a:prstGeom prst="rect">
              <a:avLst/>
            </a:prstGeom>
          </p:spPr>
        </p:pic>
      </p:grpSp>
      <p:sp>
        <p:nvSpPr>
          <p:cNvPr id="15" name="Instructions">
            <a:extLst>
              <a:ext uri="{FF2B5EF4-FFF2-40B4-BE49-F238E27FC236}">
                <a16:creationId xmlns:a16="http://schemas.microsoft.com/office/drawing/2014/main" id="{E2926F8A-3766-4C03-9F72-D59D3A1DD6DD}"/>
              </a:ext>
            </a:extLst>
          </p:cNvPr>
          <p:cNvSpPr/>
          <p:nvPr userDrawn="1"/>
        </p:nvSpPr>
        <p:spPr>
          <a:xfrm>
            <a:off x="-857250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Poster Print Size:</a:t>
            </a:r>
            <a:endParaRPr sz="6600" u="sng" dirty="0">
              <a:solidFill>
                <a:srgbClr val="7F7F7F"/>
              </a:solidFill>
              <a:latin typeface="Calibri" pitchFamily="34" charset="0"/>
              <a:cs typeface="Calibri" panose="020F0502020204030204" pitchFamily="34" charset="0"/>
            </a:endParaRPr>
          </a:p>
          <a:p>
            <a:pPr lvl="0">
              <a:spcBef>
                <a:spcPts val="0"/>
              </a:spcBef>
              <a:spcAft>
                <a:spcPts val="1500"/>
              </a:spcAft>
            </a:pPr>
            <a:r>
              <a:rPr lang="en-US" sz="4200" dirty="0">
                <a:solidFill>
                  <a:srgbClr val="7F7F7F"/>
                </a:solidFill>
                <a:latin typeface="Calibri" pitchFamily="34" charset="0"/>
                <a:cs typeface="Calibri" panose="020F0502020204030204" pitchFamily="34" charset="0"/>
              </a:rPr>
              <a:t>This poster template is 44” high by 30” wide. It can be used to print any poster with a 1:1 aspect ratio.</a:t>
            </a:r>
          </a:p>
          <a:p>
            <a:pPr lvl="0">
              <a:spcBef>
                <a:spcPts val="0"/>
              </a:spcBef>
              <a:spcAft>
                <a:spcPts val="1500"/>
              </a:spcAft>
            </a:pPr>
            <a:r>
              <a:rPr lang="en-US" sz="42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200" b="1" dirty="0">
                <a:solidFill>
                  <a:srgbClr val="7F7F7F"/>
                </a:solidFill>
                <a:latin typeface="Calibri" pitchFamily="34" charset="0"/>
                <a:cs typeface="Calibri" panose="020F0502020204030204" pitchFamily="34" charset="0"/>
              </a:rPr>
            </a:br>
            <a:r>
              <a:rPr lang="en-US" sz="4200" b="0" dirty="0">
                <a:solidFill>
                  <a:srgbClr val="7F7F7F"/>
                </a:solidFill>
                <a:latin typeface="Calibri" pitchFamily="34" charset="0"/>
                <a:cs typeface="Calibri" panose="020F0502020204030204" pitchFamily="34" charset="0"/>
              </a:rPr>
              <a:t>(Genigraphics has no relationship)</a:t>
            </a:r>
          </a:p>
          <a:p>
            <a:pPr lvl="0">
              <a:spcBef>
                <a:spcPts val="0"/>
              </a:spcBef>
              <a:spcAft>
                <a:spcPts val="1500"/>
              </a:spcAft>
            </a:pPr>
            <a:r>
              <a:rPr lang="en-US" sz="42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00"/>
              </a:spcAft>
            </a:pPr>
            <a:endParaRPr lang="en-US" sz="4200" baseline="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Multiple Layouts:</a:t>
            </a:r>
          </a:p>
          <a:p>
            <a:pPr lvl="0">
              <a:spcBef>
                <a:spcPts val="0"/>
              </a:spcBef>
              <a:spcAft>
                <a:spcPts val="1500"/>
              </a:spcAft>
            </a:pPr>
            <a:r>
              <a:rPr lang="en-US" sz="4200" dirty="0">
                <a:solidFill>
                  <a:srgbClr val="7F7F7F"/>
                </a:solidFill>
                <a:latin typeface="Calibri" pitchFamily="34" charset="0"/>
                <a:cs typeface="Calibri" panose="020F0502020204030204" pitchFamily="34" charset="0"/>
              </a:rPr>
              <a:t>Use the </a:t>
            </a:r>
            <a:r>
              <a:rPr lang="en-US" sz="4200" b="1" dirty="0">
                <a:solidFill>
                  <a:srgbClr val="7F7F7F"/>
                </a:solidFill>
                <a:latin typeface="Calibri" pitchFamily="34" charset="0"/>
                <a:cs typeface="Calibri" panose="020F0502020204030204" pitchFamily="34" charset="0"/>
              </a:rPr>
              <a:t>Layout</a:t>
            </a:r>
            <a:r>
              <a:rPr lang="en-US" sz="42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Image</a:t>
            </a:r>
            <a:r>
              <a:rPr lang="en-US" sz="6600" u="sng" baseline="0" dirty="0">
                <a:solidFill>
                  <a:srgbClr val="7F7F7F"/>
                </a:solidFill>
                <a:latin typeface="Calibri" pitchFamily="34" charset="0"/>
                <a:cs typeface="Calibri" panose="020F0502020204030204" pitchFamily="34" charset="0"/>
              </a:rPr>
              <a:t> Quality</a:t>
            </a:r>
            <a:r>
              <a:rPr lang="en-US" sz="6600" u="sng" dirty="0">
                <a:solidFill>
                  <a:srgbClr val="7F7F7F"/>
                </a:solidFill>
                <a:latin typeface="Calibri" pitchFamily="34" charset="0"/>
                <a:cs typeface="Calibri" panose="020F0502020204030204" pitchFamily="34" charset="0"/>
              </a:rPr>
              <a:t>:</a:t>
            </a:r>
          </a:p>
          <a:p>
            <a:pPr lvl="0">
              <a:spcBef>
                <a:spcPts val="0"/>
              </a:spcBef>
              <a:spcAft>
                <a:spcPts val="1500"/>
              </a:spcAft>
            </a:pPr>
            <a:r>
              <a:rPr lang="en-US" sz="4200" dirty="0">
                <a:solidFill>
                  <a:srgbClr val="7F7F7F"/>
                </a:solidFill>
                <a:latin typeface="Calibri" pitchFamily="34" charset="0"/>
                <a:cs typeface="Calibri" panose="020F0502020204030204" pitchFamily="34" charset="0"/>
              </a:rPr>
              <a:t>You can place digital photos or logo art in your poster file by selecting the </a:t>
            </a:r>
            <a:r>
              <a:rPr lang="en-US" sz="4200" b="1" dirty="0">
                <a:solidFill>
                  <a:srgbClr val="7F7F7F"/>
                </a:solidFill>
                <a:latin typeface="Calibri" pitchFamily="34" charset="0"/>
                <a:cs typeface="Calibri" panose="020F0502020204030204" pitchFamily="34" charset="0"/>
              </a:rPr>
              <a:t>Insert, Picture</a:t>
            </a:r>
            <a:r>
              <a:rPr lang="en-US" sz="4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200" b="1" dirty="0">
                <a:solidFill>
                  <a:srgbClr val="7F7F7F"/>
                </a:solidFill>
                <a:latin typeface="Calibri" pitchFamily="34" charset="0"/>
                <a:cs typeface="Calibri" panose="020F0502020204030204" pitchFamily="34" charset="0"/>
              </a:rPr>
              <a:t>150-200 pixels per inch in their final printed size</a:t>
            </a:r>
            <a:r>
              <a:rPr lang="en-US" sz="4200" dirty="0">
                <a:solidFill>
                  <a:srgbClr val="7F7F7F"/>
                </a:solidFill>
                <a:latin typeface="Calibri" pitchFamily="34" charset="0"/>
                <a:cs typeface="Calibri" panose="020F0502020204030204" pitchFamily="34" charset="0"/>
              </a:rPr>
              <a:t>. For instance, a 1600 x 1200 pixel</a:t>
            </a:r>
            <a:r>
              <a:rPr lang="en-US" sz="4200" baseline="0" dirty="0">
                <a:solidFill>
                  <a:srgbClr val="7F7F7F"/>
                </a:solidFill>
                <a:latin typeface="Calibri" pitchFamily="34" charset="0"/>
                <a:cs typeface="Calibri" panose="020F0502020204030204" pitchFamily="34" charset="0"/>
              </a:rPr>
              <a:t> photo will usually look fine up to </a:t>
            </a:r>
            <a:r>
              <a:rPr lang="en-US" sz="4200" dirty="0">
                <a:solidFill>
                  <a:srgbClr val="7F7F7F"/>
                </a:solidFill>
                <a:latin typeface="Calibri" pitchFamily="34" charset="0"/>
                <a:cs typeface="Calibri" panose="020F0502020204030204" pitchFamily="34" charset="0"/>
              </a:rPr>
              <a:t>8“-10” wide on your printed poster.</a:t>
            </a:r>
          </a:p>
          <a:p>
            <a:pPr lvl="0">
              <a:spcBef>
                <a:spcPts val="0"/>
              </a:spcBef>
              <a:spcAft>
                <a:spcPts val="1500"/>
              </a:spcAft>
            </a:pPr>
            <a:r>
              <a:rPr lang="en-US" sz="4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Margins: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All text, images, </a:t>
            </a:r>
            <a:r>
              <a:rPr kumimoji="0" lang="en-US" sz="4200" b="0" i="0" u="none" strike="noStrike" kern="1200" cap="none" spc="0" normalizeH="0" baseline="0" noProof="0" dirty="0" err="1">
                <a:ln>
                  <a:noFill/>
                </a:ln>
                <a:solidFill>
                  <a:srgbClr val="7F7F7F"/>
                </a:solidFill>
                <a:effectLst/>
                <a:uLnTx/>
                <a:uFillTx/>
                <a:latin typeface="Calibri" pitchFamily="34" charset="0"/>
                <a:ea typeface="+mn-ea"/>
                <a:cs typeface="Calibri" panose="020F0502020204030204" pitchFamily="34" charset="0"/>
              </a:rPr>
              <a:t>etc</a:t>
            </a: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should be 0.3” from the edge of the slide</a:t>
            </a: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lgn="ctr">
              <a:spcBef>
                <a:spcPts val="0"/>
              </a:spcBef>
              <a:spcAft>
                <a:spcPts val="1500"/>
              </a:spcAft>
            </a:pPr>
            <a:r>
              <a:rPr lang="en-US" sz="4200"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8142626" y="15087600"/>
            <a:ext cx="7141252" cy="4088733"/>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2743127"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782" indent="-685782" algn="l" defTabSz="2743127"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345" indent="-685782" algn="l" defTabSz="2743127"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8909" indent="-685782" algn="l" defTabSz="2743127"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47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035"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59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16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6726"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28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127" rtl="0" eaLnBrk="1" latinLnBrk="0" hangingPunct="1">
        <a:defRPr sz="5400" kern="1200">
          <a:solidFill>
            <a:schemeClr val="tx1"/>
          </a:solidFill>
          <a:latin typeface="+mn-lt"/>
          <a:ea typeface="+mn-ea"/>
          <a:cs typeface="+mn-cs"/>
        </a:defRPr>
      </a:lvl1pPr>
      <a:lvl2pPr marL="1371563" algn="l" defTabSz="2743127" rtl="0" eaLnBrk="1" latinLnBrk="0" hangingPunct="1">
        <a:defRPr sz="5400" kern="1200">
          <a:solidFill>
            <a:schemeClr val="tx1"/>
          </a:solidFill>
          <a:latin typeface="+mn-lt"/>
          <a:ea typeface="+mn-ea"/>
          <a:cs typeface="+mn-cs"/>
        </a:defRPr>
      </a:lvl2pPr>
      <a:lvl3pPr marL="2743127" algn="l" defTabSz="2743127" rtl="0" eaLnBrk="1" latinLnBrk="0" hangingPunct="1">
        <a:defRPr sz="5400" kern="1200">
          <a:solidFill>
            <a:schemeClr val="tx1"/>
          </a:solidFill>
          <a:latin typeface="+mn-lt"/>
          <a:ea typeface="+mn-ea"/>
          <a:cs typeface="+mn-cs"/>
        </a:defRPr>
      </a:lvl3pPr>
      <a:lvl4pPr marL="4114690" algn="l" defTabSz="2743127" rtl="0" eaLnBrk="1" latinLnBrk="0" hangingPunct="1">
        <a:defRPr sz="5400" kern="1200">
          <a:solidFill>
            <a:schemeClr val="tx1"/>
          </a:solidFill>
          <a:latin typeface="+mn-lt"/>
          <a:ea typeface="+mn-ea"/>
          <a:cs typeface="+mn-cs"/>
        </a:defRPr>
      </a:lvl4pPr>
      <a:lvl5pPr marL="5486254" algn="l" defTabSz="2743127" rtl="0" eaLnBrk="1" latinLnBrk="0" hangingPunct="1">
        <a:defRPr sz="5400" kern="1200">
          <a:solidFill>
            <a:schemeClr val="tx1"/>
          </a:solidFill>
          <a:latin typeface="+mn-lt"/>
          <a:ea typeface="+mn-ea"/>
          <a:cs typeface="+mn-cs"/>
        </a:defRPr>
      </a:lvl5pPr>
      <a:lvl6pPr marL="6857817" algn="l" defTabSz="2743127" rtl="0" eaLnBrk="1" latinLnBrk="0" hangingPunct="1">
        <a:defRPr sz="5400" kern="1200">
          <a:solidFill>
            <a:schemeClr val="tx1"/>
          </a:solidFill>
          <a:latin typeface="+mn-lt"/>
          <a:ea typeface="+mn-ea"/>
          <a:cs typeface="+mn-cs"/>
        </a:defRPr>
      </a:lvl6pPr>
      <a:lvl7pPr marL="8229381" algn="l" defTabSz="2743127" rtl="0" eaLnBrk="1" latinLnBrk="0" hangingPunct="1">
        <a:defRPr sz="5400" kern="1200">
          <a:solidFill>
            <a:schemeClr val="tx1"/>
          </a:solidFill>
          <a:latin typeface="+mn-lt"/>
          <a:ea typeface="+mn-ea"/>
          <a:cs typeface="+mn-cs"/>
        </a:defRPr>
      </a:lvl7pPr>
      <a:lvl8pPr marL="9600944" algn="l" defTabSz="2743127" rtl="0" eaLnBrk="1" latinLnBrk="0" hangingPunct="1">
        <a:defRPr sz="5400" kern="1200">
          <a:solidFill>
            <a:schemeClr val="tx1"/>
          </a:solidFill>
          <a:latin typeface="+mn-lt"/>
          <a:ea typeface="+mn-ea"/>
          <a:cs typeface="+mn-cs"/>
        </a:defRPr>
      </a:lvl8pPr>
      <a:lvl9pPr marL="10972507" algn="l" defTabSz="2743127" rtl="0" eaLnBrk="1" latinLnBrk="0" hangingPunct="1">
        <a:defRPr sz="5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8" name="Instructions">
            <a:extLst>
              <a:ext uri="{FF2B5EF4-FFF2-40B4-BE49-F238E27FC236}">
                <a16:creationId xmlns:a16="http://schemas.microsoft.com/office/drawing/2014/main" id="{CC766CF7-67F0-49BD-8400-9C1E45FDCA50}"/>
              </a:ext>
            </a:extLst>
          </p:cNvPr>
          <p:cNvSpPr/>
          <p:nvPr userDrawn="1"/>
        </p:nvSpPr>
        <p:spPr>
          <a:xfrm>
            <a:off x="2809494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00"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Tables, Graphs, and Charts:</a:t>
            </a: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For tables/graphs/charts, the image quality is better if you do not paste them as a picture.</a:t>
            </a: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32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6600" u="sng" dirty="0">
                <a:solidFill>
                  <a:schemeClr val="bg1">
                    <a:lumMod val="50000"/>
                  </a:schemeClr>
                </a:solidFill>
                <a:latin typeface="Calibri" pitchFamily="34" charset="0"/>
                <a:cs typeface="Calibri" panose="020F0502020204030204" pitchFamily="34" charset="0"/>
              </a:rPr>
              <a:t>Change</a:t>
            </a:r>
            <a:r>
              <a:rPr lang="en-US" sz="6600" u="sng" baseline="0" dirty="0">
                <a:solidFill>
                  <a:schemeClr val="bg1">
                    <a:lumMod val="50000"/>
                  </a:schemeClr>
                </a:solidFill>
                <a:latin typeface="Calibri" pitchFamily="34" charset="0"/>
                <a:cs typeface="Calibri" panose="020F0502020204030204" pitchFamily="34" charset="0"/>
              </a:rPr>
              <a:t> Color Theme</a:t>
            </a:r>
            <a:r>
              <a:rPr lang="en-US" sz="6600" u="sng" dirty="0">
                <a:solidFill>
                  <a:schemeClr val="bg1">
                    <a:lumMod val="50000"/>
                  </a:schemeClr>
                </a:solidFill>
                <a:latin typeface="Calibri" pitchFamily="34" charset="0"/>
                <a:cs typeface="Calibri" panose="020F0502020204030204" pitchFamily="34" charset="0"/>
              </a:rPr>
              <a:t>:</a:t>
            </a:r>
            <a:endParaRPr sz="66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To change the color theme, select the </a:t>
            </a:r>
            <a:r>
              <a:rPr lang="en-US" sz="4200" b="1" baseline="0" dirty="0">
                <a:solidFill>
                  <a:schemeClr val="bg1">
                    <a:lumMod val="50000"/>
                  </a:schemeClr>
                </a:solidFill>
                <a:latin typeface="Calibri" pitchFamily="34" charset="0"/>
                <a:cs typeface="Calibri" panose="020F0502020204030204" pitchFamily="34" charset="0"/>
              </a:rPr>
              <a:t>Design</a:t>
            </a:r>
            <a:r>
              <a:rPr lang="en-US" sz="4200" baseline="0" dirty="0">
                <a:solidFill>
                  <a:schemeClr val="bg1">
                    <a:lumMod val="50000"/>
                  </a:schemeClr>
                </a:solidFill>
                <a:latin typeface="Calibri" pitchFamily="34" charset="0"/>
                <a:cs typeface="Calibri" panose="020F0502020204030204" pitchFamily="34" charset="0"/>
              </a:rPr>
              <a:t> tab, then select the </a:t>
            </a:r>
            <a:r>
              <a:rPr lang="en-US" sz="4200" b="1" baseline="0" dirty="0">
                <a:solidFill>
                  <a:schemeClr val="bg1">
                    <a:lumMod val="50000"/>
                  </a:schemeClr>
                </a:solidFill>
                <a:latin typeface="Calibri" pitchFamily="34" charset="0"/>
                <a:cs typeface="Calibri" panose="020F0502020204030204" pitchFamily="34" charset="0"/>
              </a:rPr>
              <a:t>Colors</a:t>
            </a:r>
            <a:r>
              <a:rPr lang="en-US" sz="4200" baseline="0" dirty="0">
                <a:solidFill>
                  <a:schemeClr val="bg1">
                    <a:lumMod val="50000"/>
                  </a:schemeClr>
                </a:solidFill>
                <a:latin typeface="Calibri" pitchFamily="34" charset="0"/>
                <a:cs typeface="Calibri" panose="020F0502020204030204" pitchFamily="34" charset="0"/>
              </a:rPr>
              <a:t> drop-down list.  For some versions of PowerPoint, the color drop-down can be found int eh Variants section of the Design tab.</a:t>
            </a: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0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200" dirty="0">
                <a:solidFill>
                  <a:schemeClr val="bg1">
                    <a:lumMod val="50000"/>
                  </a:schemeClr>
                </a:solidFill>
                <a:latin typeface="Calibri" pitchFamily="34" charset="0"/>
                <a:cs typeface="Calibri" panose="020F0502020204030204" pitchFamily="34" charset="0"/>
              </a:rPr>
              <a:t>[This sidebar area does not print.]</a:t>
            </a:r>
          </a:p>
        </p:txBody>
      </p:sp>
      <p:sp>
        <p:nvSpPr>
          <p:cNvPr id="9" name="Rectangle 8">
            <a:extLst>
              <a:ext uri="{FF2B5EF4-FFF2-40B4-BE49-F238E27FC236}">
                <a16:creationId xmlns:a16="http://schemas.microsoft.com/office/drawing/2014/main" id="{D5D89865-DFD1-4A5A-BFE0-6EEF0A7F3DD4}"/>
              </a:ext>
            </a:extLst>
          </p:cNvPr>
          <p:cNvSpPr/>
          <p:nvPr userDrawn="1"/>
        </p:nvSpPr>
        <p:spPr>
          <a:xfrm>
            <a:off x="0" y="14630400"/>
            <a:ext cx="18391909"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8391909" y="14630400"/>
            <a:ext cx="9040091" cy="21945600"/>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2743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27432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28803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691" y="39928800"/>
            <a:ext cx="3611888" cy="185928"/>
          </a:xfrm>
          <a:prstGeom prst="rect">
            <a:avLst/>
          </a:prstGeom>
        </p:spPr>
      </p:pic>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094940" y="25023985"/>
            <a:ext cx="7440322" cy="9393016"/>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1371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26" name="Instructions">
            <a:extLst>
              <a:ext uri="{FF2B5EF4-FFF2-40B4-BE49-F238E27FC236}">
                <a16:creationId xmlns:a16="http://schemas.microsoft.com/office/drawing/2014/main" id="{8BA651DF-DA69-41DE-B9C3-D53B26D1F1E0}"/>
              </a:ext>
            </a:extLst>
          </p:cNvPr>
          <p:cNvSpPr/>
          <p:nvPr userDrawn="1"/>
        </p:nvSpPr>
        <p:spPr>
          <a:xfrm>
            <a:off x="-857250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2865" tIns="142865" rIns="142865" bIns="14286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Poster Print Size:</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This poster template is 44” high by 30” wide. It can be used to print any poster with a 1:1 aspect ratio.</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Replace the QR Code with a link to your complete research paper. We prefer: https://www.qrstuff.com</a:t>
            </a:r>
            <a:b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b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(Genigraphics has no relationship)</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Always check the specific poster requirements with your conference organizer to confirm if this type of poster design is allowed.</a:t>
            </a: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Multiple Layouts: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Use the </a:t>
            </a: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Layout</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dropdown to choose between one, two, or three content sections.</a:t>
            </a: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Image Quality:</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You can place digital photos or logo art in your poster file by selecting the </a:t>
            </a: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Insert, Picture</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command, or by using standard copy &amp; paste. For best results, all graphic elements should be at least </a:t>
            </a: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150-200 pixels per inch in their final printed size</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For instance, a 1600 x 1200 pixel photo will usually look fine up to 8“-10” wide on your printed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To preview the print quality of images, select a magnification of 100% when previewing your poster. This will give you a good idea of what it will look like in print.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Margins: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All text, images, </a:t>
            </a:r>
            <a:r>
              <a:rPr kumimoji="0" lang="en-US" sz="4400" b="0" i="0" u="none" strike="noStrike" kern="1200" cap="none" spc="0" normalizeH="0" baseline="0" noProof="0" dirty="0" err="1">
                <a:ln>
                  <a:noFill/>
                </a:ln>
                <a:solidFill>
                  <a:srgbClr val="7F7F7F"/>
                </a:solidFill>
                <a:effectLst/>
                <a:uLnTx/>
                <a:uFillTx/>
                <a:latin typeface="Calibri" pitchFamily="34" charset="0"/>
                <a:ea typeface="+mn-ea"/>
                <a:cs typeface="Calibri" panose="020F0502020204030204" pitchFamily="34" charset="0"/>
              </a:rPr>
              <a:t>etc</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should be 0.3” from the edge of the slide</a:t>
            </a: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[This sidebar area does not print.]</a:t>
            </a:r>
          </a:p>
        </p:txBody>
      </p:sp>
      <p:grpSp>
        <p:nvGrpSpPr>
          <p:cNvPr id="27" name="Group 26">
            <a:extLst>
              <a:ext uri="{FF2B5EF4-FFF2-40B4-BE49-F238E27FC236}">
                <a16:creationId xmlns:a16="http://schemas.microsoft.com/office/drawing/2014/main" id="{08DCB403-D414-41E3-A1F6-C198DCD63A5B}"/>
              </a:ext>
            </a:extLst>
          </p:cNvPr>
          <p:cNvGrpSpPr/>
          <p:nvPr userDrawn="1"/>
        </p:nvGrpSpPr>
        <p:grpSpPr>
          <a:xfrm>
            <a:off x="-8142626" y="15598608"/>
            <a:ext cx="7141252" cy="5197643"/>
            <a:chOff x="-12046792" y="16603579"/>
            <a:chExt cx="10473836" cy="5197643"/>
          </a:xfrm>
        </p:grpSpPr>
        <p:pic>
          <p:nvPicPr>
            <p:cNvPr id="28" name="Picture 27">
              <a:extLst>
                <a:ext uri="{FF2B5EF4-FFF2-40B4-BE49-F238E27FC236}">
                  <a16:creationId xmlns:a16="http://schemas.microsoft.com/office/drawing/2014/main" id="{25469BD4-E72B-476B-BDC8-3CE143520E59}"/>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9" name="Arrow: Down 28">
              <a:extLst>
                <a:ext uri="{FF2B5EF4-FFF2-40B4-BE49-F238E27FC236}">
                  <a16:creationId xmlns:a16="http://schemas.microsoft.com/office/drawing/2014/main" id="{BE419426-A743-4FA6-93F6-9D77D99BCA8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127"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782" indent="-685782" algn="l" defTabSz="2743127"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345" indent="-685782" algn="l" defTabSz="2743127"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8909" indent="-685782" algn="l" defTabSz="2743127"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47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035"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59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16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6726"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28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127" rtl="0" eaLnBrk="1" latinLnBrk="0" hangingPunct="1">
        <a:defRPr sz="5400" kern="1200">
          <a:solidFill>
            <a:schemeClr val="tx1"/>
          </a:solidFill>
          <a:latin typeface="+mn-lt"/>
          <a:ea typeface="+mn-ea"/>
          <a:cs typeface="+mn-cs"/>
        </a:defRPr>
      </a:lvl1pPr>
      <a:lvl2pPr marL="1371563" algn="l" defTabSz="2743127" rtl="0" eaLnBrk="1" latinLnBrk="0" hangingPunct="1">
        <a:defRPr sz="5400" kern="1200">
          <a:solidFill>
            <a:schemeClr val="tx1"/>
          </a:solidFill>
          <a:latin typeface="+mn-lt"/>
          <a:ea typeface="+mn-ea"/>
          <a:cs typeface="+mn-cs"/>
        </a:defRPr>
      </a:lvl2pPr>
      <a:lvl3pPr marL="2743127" algn="l" defTabSz="2743127" rtl="0" eaLnBrk="1" latinLnBrk="0" hangingPunct="1">
        <a:defRPr sz="5400" kern="1200">
          <a:solidFill>
            <a:schemeClr val="tx1"/>
          </a:solidFill>
          <a:latin typeface="+mn-lt"/>
          <a:ea typeface="+mn-ea"/>
          <a:cs typeface="+mn-cs"/>
        </a:defRPr>
      </a:lvl3pPr>
      <a:lvl4pPr marL="4114690" algn="l" defTabSz="2743127" rtl="0" eaLnBrk="1" latinLnBrk="0" hangingPunct="1">
        <a:defRPr sz="5400" kern="1200">
          <a:solidFill>
            <a:schemeClr val="tx1"/>
          </a:solidFill>
          <a:latin typeface="+mn-lt"/>
          <a:ea typeface="+mn-ea"/>
          <a:cs typeface="+mn-cs"/>
        </a:defRPr>
      </a:lvl4pPr>
      <a:lvl5pPr marL="5486254" algn="l" defTabSz="2743127" rtl="0" eaLnBrk="1" latinLnBrk="0" hangingPunct="1">
        <a:defRPr sz="5400" kern="1200">
          <a:solidFill>
            <a:schemeClr val="tx1"/>
          </a:solidFill>
          <a:latin typeface="+mn-lt"/>
          <a:ea typeface="+mn-ea"/>
          <a:cs typeface="+mn-cs"/>
        </a:defRPr>
      </a:lvl5pPr>
      <a:lvl6pPr marL="6857817" algn="l" defTabSz="2743127" rtl="0" eaLnBrk="1" latinLnBrk="0" hangingPunct="1">
        <a:defRPr sz="5400" kern="1200">
          <a:solidFill>
            <a:schemeClr val="tx1"/>
          </a:solidFill>
          <a:latin typeface="+mn-lt"/>
          <a:ea typeface="+mn-ea"/>
          <a:cs typeface="+mn-cs"/>
        </a:defRPr>
      </a:lvl6pPr>
      <a:lvl7pPr marL="8229381" algn="l" defTabSz="2743127" rtl="0" eaLnBrk="1" latinLnBrk="0" hangingPunct="1">
        <a:defRPr sz="5400" kern="1200">
          <a:solidFill>
            <a:schemeClr val="tx1"/>
          </a:solidFill>
          <a:latin typeface="+mn-lt"/>
          <a:ea typeface="+mn-ea"/>
          <a:cs typeface="+mn-cs"/>
        </a:defRPr>
      </a:lvl7pPr>
      <a:lvl8pPr marL="9600944" algn="l" defTabSz="2743127" rtl="0" eaLnBrk="1" latinLnBrk="0" hangingPunct="1">
        <a:defRPr sz="5400" kern="1200">
          <a:solidFill>
            <a:schemeClr val="tx1"/>
          </a:solidFill>
          <a:latin typeface="+mn-lt"/>
          <a:ea typeface="+mn-ea"/>
          <a:cs typeface="+mn-cs"/>
        </a:defRPr>
      </a:lvl8pPr>
      <a:lvl9pPr marL="10972507" algn="l" defTabSz="2743127" rtl="0" eaLnBrk="1" latinLnBrk="0" hangingPunct="1">
        <a:defRPr sz="5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5" name="Instructions">
            <a:extLst>
              <a:ext uri="{FF2B5EF4-FFF2-40B4-BE49-F238E27FC236}">
                <a16:creationId xmlns:a16="http://schemas.microsoft.com/office/drawing/2014/main" id="{F4F5C891-E491-4347-82F2-77B152B4145A}"/>
              </a:ext>
            </a:extLst>
          </p:cNvPr>
          <p:cNvSpPr/>
          <p:nvPr userDrawn="1"/>
        </p:nvSpPr>
        <p:spPr>
          <a:xfrm>
            <a:off x="2809494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00"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Tables, Graphs, and Charts:</a:t>
            </a: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For tables/graphs/charts, the image quality is better if you do not paste them as a picture.</a:t>
            </a: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32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6600" u="sng" dirty="0">
                <a:solidFill>
                  <a:schemeClr val="bg1">
                    <a:lumMod val="50000"/>
                  </a:schemeClr>
                </a:solidFill>
                <a:latin typeface="Calibri" pitchFamily="34" charset="0"/>
                <a:cs typeface="Calibri" panose="020F0502020204030204" pitchFamily="34" charset="0"/>
              </a:rPr>
              <a:t>Change</a:t>
            </a:r>
            <a:r>
              <a:rPr lang="en-US" sz="6600" u="sng" baseline="0" dirty="0">
                <a:solidFill>
                  <a:schemeClr val="bg1">
                    <a:lumMod val="50000"/>
                  </a:schemeClr>
                </a:solidFill>
                <a:latin typeface="Calibri" pitchFamily="34" charset="0"/>
                <a:cs typeface="Calibri" panose="020F0502020204030204" pitchFamily="34" charset="0"/>
              </a:rPr>
              <a:t> Color Theme</a:t>
            </a:r>
            <a:r>
              <a:rPr lang="en-US" sz="6600" u="sng" dirty="0">
                <a:solidFill>
                  <a:schemeClr val="bg1">
                    <a:lumMod val="50000"/>
                  </a:schemeClr>
                </a:solidFill>
                <a:latin typeface="Calibri" pitchFamily="34" charset="0"/>
                <a:cs typeface="Calibri" panose="020F0502020204030204" pitchFamily="34" charset="0"/>
              </a:rPr>
              <a:t>:</a:t>
            </a:r>
            <a:endParaRPr sz="66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To change the color theme, select the </a:t>
            </a:r>
            <a:r>
              <a:rPr lang="en-US" sz="4200" b="1" baseline="0" dirty="0">
                <a:solidFill>
                  <a:schemeClr val="bg1">
                    <a:lumMod val="50000"/>
                  </a:schemeClr>
                </a:solidFill>
                <a:latin typeface="Calibri" pitchFamily="34" charset="0"/>
                <a:cs typeface="Calibri" panose="020F0502020204030204" pitchFamily="34" charset="0"/>
              </a:rPr>
              <a:t>Design</a:t>
            </a:r>
            <a:r>
              <a:rPr lang="en-US" sz="4200" baseline="0" dirty="0">
                <a:solidFill>
                  <a:schemeClr val="bg1">
                    <a:lumMod val="50000"/>
                  </a:schemeClr>
                </a:solidFill>
                <a:latin typeface="Calibri" pitchFamily="34" charset="0"/>
                <a:cs typeface="Calibri" panose="020F0502020204030204" pitchFamily="34" charset="0"/>
              </a:rPr>
              <a:t> tab, then select the </a:t>
            </a:r>
            <a:r>
              <a:rPr lang="en-US" sz="4200" b="1" baseline="0" dirty="0">
                <a:solidFill>
                  <a:schemeClr val="bg1">
                    <a:lumMod val="50000"/>
                  </a:schemeClr>
                </a:solidFill>
                <a:latin typeface="Calibri" pitchFamily="34" charset="0"/>
                <a:cs typeface="Calibri" panose="020F0502020204030204" pitchFamily="34" charset="0"/>
              </a:rPr>
              <a:t>Colors</a:t>
            </a:r>
            <a:r>
              <a:rPr lang="en-US" sz="4200" baseline="0" dirty="0">
                <a:solidFill>
                  <a:schemeClr val="bg1">
                    <a:lumMod val="50000"/>
                  </a:schemeClr>
                </a:solidFill>
                <a:latin typeface="Calibri" pitchFamily="34" charset="0"/>
                <a:cs typeface="Calibri" panose="020F0502020204030204" pitchFamily="34" charset="0"/>
              </a:rPr>
              <a:t> drop-down list.  For some versions of PowerPoint, the color drop-down can be found int eh Variants section of the Design tab.</a:t>
            </a: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0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200" dirty="0">
                <a:solidFill>
                  <a:schemeClr val="bg1">
                    <a:lumMod val="50000"/>
                  </a:schemeClr>
                </a:solidFill>
                <a:latin typeface="Calibri" pitchFamily="34" charset="0"/>
                <a:cs typeface="Calibri" panose="020F0502020204030204" pitchFamily="34" charset="0"/>
              </a:rPr>
              <a:t>[This sidebar area does not print.]</a:t>
            </a:r>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2743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27432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1" y="14630400"/>
            <a:ext cx="27431999"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1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691" y="39928800"/>
            <a:ext cx="3611888" cy="185928"/>
          </a:xfrm>
          <a:prstGeom prst="rect">
            <a:avLst/>
          </a:prstGeom>
        </p:spPr>
      </p:pic>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375279" y="24966835"/>
            <a:ext cx="7440322" cy="9393016"/>
          </a:xfrm>
          <a:prstGeom prst="rect">
            <a:avLst/>
          </a:prstGeom>
        </p:spPr>
      </p:pic>
      <p:sp>
        <p:nvSpPr>
          <p:cNvPr id="24" name="Instructions">
            <a:extLst>
              <a:ext uri="{FF2B5EF4-FFF2-40B4-BE49-F238E27FC236}">
                <a16:creationId xmlns:a16="http://schemas.microsoft.com/office/drawing/2014/main" id="{BF2CAB13-A248-4B1F-8EA4-E784EB0CD9BF}"/>
              </a:ext>
            </a:extLst>
          </p:cNvPr>
          <p:cNvSpPr/>
          <p:nvPr userDrawn="1"/>
        </p:nvSpPr>
        <p:spPr>
          <a:xfrm>
            <a:off x="-857250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2865" tIns="142865" rIns="142865" bIns="14286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Poster Print Size:</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This poster template is 44” high by 30” wide. It can be used to print any poster with a 1:1 aspect ratio.</a:t>
            </a:r>
          </a:p>
          <a:p>
            <a:pPr lvl="0">
              <a:spcBef>
                <a:spcPts val="0"/>
              </a:spcBef>
              <a:spcAft>
                <a:spcPts val="1500"/>
              </a:spcAft>
            </a:pPr>
            <a:r>
              <a:rPr lang="en-US" sz="44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400" b="1" dirty="0">
                <a:solidFill>
                  <a:srgbClr val="7F7F7F"/>
                </a:solidFill>
                <a:latin typeface="Calibri" pitchFamily="34" charset="0"/>
                <a:cs typeface="Calibri" panose="020F0502020204030204" pitchFamily="34" charset="0"/>
              </a:rPr>
            </a:br>
            <a:r>
              <a:rPr lang="en-US" sz="4400" b="0" dirty="0">
                <a:solidFill>
                  <a:srgbClr val="7F7F7F"/>
                </a:solidFill>
                <a:latin typeface="Calibri" pitchFamily="34" charset="0"/>
                <a:cs typeface="Calibri" panose="020F0502020204030204" pitchFamily="34" charset="0"/>
              </a:rPr>
              <a:t>(Genigraphics has no relationship)</a:t>
            </a:r>
          </a:p>
          <a:p>
            <a:pPr lvl="0">
              <a:spcBef>
                <a:spcPts val="0"/>
              </a:spcBef>
              <a:spcAft>
                <a:spcPts val="1500"/>
              </a:spcAft>
            </a:pPr>
            <a:r>
              <a:rPr lang="en-US" sz="44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00"/>
              </a:spcAft>
            </a:pPr>
            <a:endParaRPr lang="en-US" sz="4400" baseline="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Multiple Layouts:</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Use the </a:t>
            </a:r>
            <a:r>
              <a:rPr lang="en-US" sz="4400" b="1" dirty="0">
                <a:solidFill>
                  <a:srgbClr val="7F7F7F"/>
                </a:solidFill>
                <a:latin typeface="Calibri" pitchFamily="34" charset="0"/>
                <a:cs typeface="Calibri" panose="020F0502020204030204" pitchFamily="34" charset="0"/>
              </a:rPr>
              <a:t>Layout</a:t>
            </a:r>
            <a:r>
              <a:rPr lang="en-US" sz="44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Image</a:t>
            </a:r>
            <a:r>
              <a:rPr lang="en-US" sz="6600" u="sng" baseline="0" dirty="0">
                <a:solidFill>
                  <a:srgbClr val="7F7F7F"/>
                </a:solidFill>
                <a:latin typeface="Calibri" pitchFamily="34" charset="0"/>
                <a:cs typeface="Calibri" panose="020F0502020204030204" pitchFamily="34" charset="0"/>
              </a:rPr>
              <a:t> Quality</a:t>
            </a:r>
            <a:r>
              <a:rPr lang="en-US" sz="6600" u="sng" dirty="0">
                <a:solidFill>
                  <a:srgbClr val="7F7F7F"/>
                </a:solidFill>
                <a:latin typeface="Calibri" pitchFamily="34" charset="0"/>
                <a:cs typeface="Calibri" panose="020F0502020204030204" pitchFamily="34" charset="0"/>
              </a:rPr>
              <a:t>:</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You can place digital photos or logo art in your poster file by selecting the </a:t>
            </a:r>
            <a:r>
              <a:rPr lang="en-US" sz="4400" b="1" dirty="0">
                <a:solidFill>
                  <a:srgbClr val="7F7F7F"/>
                </a:solidFill>
                <a:latin typeface="Calibri" pitchFamily="34" charset="0"/>
                <a:cs typeface="Calibri" panose="020F0502020204030204" pitchFamily="34" charset="0"/>
              </a:rPr>
              <a:t>Insert, Picture</a:t>
            </a:r>
            <a:r>
              <a:rPr lang="en-US" sz="44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400" b="1" dirty="0">
                <a:solidFill>
                  <a:srgbClr val="7F7F7F"/>
                </a:solidFill>
                <a:latin typeface="Calibri" pitchFamily="34" charset="0"/>
                <a:cs typeface="Calibri" panose="020F0502020204030204" pitchFamily="34" charset="0"/>
              </a:rPr>
              <a:t>150-200 pixels per inch in their final printed size</a:t>
            </a:r>
            <a:r>
              <a:rPr lang="en-US" sz="4400" dirty="0">
                <a:solidFill>
                  <a:srgbClr val="7F7F7F"/>
                </a:solidFill>
                <a:latin typeface="Calibri" pitchFamily="34" charset="0"/>
                <a:cs typeface="Calibri" panose="020F0502020204030204" pitchFamily="34" charset="0"/>
              </a:rPr>
              <a:t>. For instance, a 1600 x 1200 pixel</a:t>
            </a:r>
            <a:r>
              <a:rPr lang="en-US" sz="4400" baseline="0" dirty="0">
                <a:solidFill>
                  <a:srgbClr val="7F7F7F"/>
                </a:solidFill>
                <a:latin typeface="Calibri" pitchFamily="34" charset="0"/>
                <a:cs typeface="Calibri" panose="020F0502020204030204" pitchFamily="34" charset="0"/>
              </a:rPr>
              <a:t> photo will usually look fine up to </a:t>
            </a:r>
            <a:r>
              <a:rPr lang="en-US" sz="4400" dirty="0">
                <a:solidFill>
                  <a:srgbClr val="7F7F7F"/>
                </a:solidFill>
                <a:latin typeface="Calibri" pitchFamily="34" charset="0"/>
                <a:cs typeface="Calibri" panose="020F0502020204030204" pitchFamily="34" charset="0"/>
              </a:rPr>
              <a:t>8“-10” wide on your printed poster.</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Margins: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All text, images, </a:t>
            </a:r>
            <a:r>
              <a:rPr kumimoji="0" lang="en-US" sz="4400" b="0" i="0" u="none" strike="noStrike" kern="1200" cap="none" spc="0" normalizeH="0" baseline="0" noProof="0" dirty="0" err="1">
                <a:ln>
                  <a:noFill/>
                </a:ln>
                <a:solidFill>
                  <a:srgbClr val="7F7F7F"/>
                </a:solidFill>
                <a:effectLst/>
                <a:uLnTx/>
                <a:uFillTx/>
                <a:latin typeface="Calibri" pitchFamily="34" charset="0"/>
                <a:ea typeface="+mn-ea"/>
                <a:cs typeface="Calibri" panose="020F0502020204030204" pitchFamily="34" charset="0"/>
              </a:rPr>
              <a:t>etc</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should be 0.3” from the edge of the slide</a:t>
            </a: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lgn="ctr">
              <a:spcBef>
                <a:spcPts val="0"/>
              </a:spcBef>
              <a:spcAft>
                <a:spcPts val="1500"/>
              </a:spcAft>
            </a:pPr>
            <a:r>
              <a:rPr lang="en-US" sz="4400" dirty="0">
                <a:solidFill>
                  <a:srgbClr val="7F7F7F"/>
                </a:solidFill>
                <a:latin typeface="Calibri" pitchFamily="34" charset="0"/>
                <a:cs typeface="Calibri" panose="020F0502020204030204" pitchFamily="34" charset="0"/>
              </a:rPr>
              <a:t>[This sidebar area does not print.]</a:t>
            </a:r>
          </a:p>
        </p:txBody>
      </p:sp>
      <p:grpSp>
        <p:nvGrpSpPr>
          <p:cNvPr id="25" name="Group 24">
            <a:extLst>
              <a:ext uri="{FF2B5EF4-FFF2-40B4-BE49-F238E27FC236}">
                <a16:creationId xmlns:a16="http://schemas.microsoft.com/office/drawing/2014/main" id="{C7637034-660E-4C4E-BE2D-1283BEAA23ED}"/>
              </a:ext>
            </a:extLst>
          </p:cNvPr>
          <p:cNvGrpSpPr/>
          <p:nvPr userDrawn="1"/>
        </p:nvGrpSpPr>
        <p:grpSpPr>
          <a:xfrm>
            <a:off x="-8142626" y="15974928"/>
            <a:ext cx="7141252" cy="5197643"/>
            <a:chOff x="-12046792" y="16603579"/>
            <a:chExt cx="10473836" cy="5197643"/>
          </a:xfrm>
        </p:grpSpPr>
        <p:pic>
          <p:nvPicPr>
            <p:cNvPr id="26" name="Picture 25">
              <a:extLst>
                <a:ext uri="{FF2B5EF4-FFF2-40B4-BE49-F238E27FC236}">
                  <a16:creationId xmlns:a16="http://schemas.microsoft.com/office/drawing/2014/main" id="{DB63710D-20E1-456C-BA12-4BEB023E241E}"/>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7" name="Arrow: Down 26">
              <a:extLst>
                <a:ext uri="{FF2B5EF4-FFF2-40B4-BE49-F238E27FC236}">
                  <a16:creationId xmlns:a16="http://schemas.microsoft.com/office/drawing/2014/main" id="{30E7CD74-4C68-4BB2-AC4E-A4B46A6979E4}"/>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gr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2743127"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782" indent="-685782" algn="l" defTabSz="2743127"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345" indent="-685782" algn="l" defTabSz="2743127"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8909" indent="-685782" algn="l" defTabSz="2743127"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47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035"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59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16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6726"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28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127" rtl="0" eaLnBrk="1" latinLnBrk="0" hangingPunct="1">
        <a:defRPr sz="5400" kern="1200">
          <a:solidFill>
            <a:schemeClr val="tx1"/>
          </a:solidFill>
          <a:latin typeface="+mn-lt"/>
          <a:ea typeface="+mn-ea"/>
          <a:cs typeface="+mn-cs"/>
        </a:defRPr>
      </a:lvl1pPr>
      <a:lvl2pPr marL="1371563" algn="l" defTabSz="2743127" rtl="0" eaLnBrk="1" latinLnBrk="0" hangingPunct="1">
        <a:defRPr sz="5400" kern="1200">
          <a:solidFill>
            <a:schemeClr val="tx1"/>
          </a:solidFill>
          <a:latin typeface="+mn-lt"/>
          <a:ea typeface="+mn-ea"/>
          <a:cs typeface="+mn-cs"/>
        </a:defRPr>
      </a:lvl2pPr>
      <a:lvl3pPr marL="2743127" algn="l" defTabSz="2743127" rtl="0" eaLnBrk="1" latinLnBrk="0" hangingPunct="1">
        <a:defRPr sz="5400" kern="1200">
          <a:solidFill>
            <a:schemeClr val="tx1"/>
          </a:solidFill>
          <a:latin typeface="+mn-lt"/>
          <a:ea typeface="+mn-ea"/>
          <a:cs typeface="+mn-cs"/>
        </a:defRPr>
      </a:lvl3pPr>
      <a:lvl4pPr marL="4114690" algn="l" defTabSz="2743127" rtl="0" eaLnBrk="1" latinLnBrk="0" hangingPunct="1">
        <a:defRPr sz="5400" kern="1200">
          <a:solidFill>
            <a:schemeClr val="tx1"/>
          </a:solidFill>
          <a:latin typeface="+mn-lt"/>
          <a:ea typeface="+mn-ea"/>
          <a:cs typeface="+mn-cs"/>
        </a:defRPr>
      </a:lvl4pPr>
      <a:lvl5pPr marL="5486254" algn="l" defTabSz="2743127" rtl="0" eaLnBrk="1" latinLnBrk="0" hangingPunct="1">
        <a:defRPr sz="5400" kern="1200">
          <a:solidFill>
            <a:schemeClr val="tx1"/>
          </a:solidFill>
          <a:latin typeface="+mn-lt"/>
          <a:ea typeface="+mn-ea"/>
          <a:cs typeface="+mn-cs"/>
        </a:defRPr>
      </a:lvl5pPr>
      <a:lvl6pPr marL="6857817" algn="l" defTabSz="2743127" rtl="0" eaLnBrk="1" latinLnBrk="0" hangingPunct="1">
        <a:defRPr sz="5400" kern="1200">
          <a:solidFill>
            <a:schemeClr val="tx1"/>
          </a:solidFill>
          <a:latin typeface="+mn-lt"/>
          <a:ea typeface="+mn-ea"/>
          <a:cs typeface="+mn-cs"/>
        </a:defRPr>
      </a:lvl6pPr>
      <a:lvl7pPr marL="8229381" algn="l" defTabSz="2743127" rtl="0" eaLnBrk="1" latinLnBrk="0" hangingPunct="1">
        <a:defRPr sz="5400" kern="1200">
          <a:solidFill>
            <a:schemeClr val="tx1"/>
          </a:solidFill>
          <a:latin typeface="+mn-lt"/>
          <a:ea typeface="+mn-ea"/>
          <a:cs typeface="+mn-cs"/>
        </a:defRPr>
      </a:lvl7pPr>
      <a:lvl8pPr marL="9600944" algn="l" defTabSz="2743127" rtl="0" eaLnBrk="1" latinLnBrk="0" hangingPunct="1">
        <a:defRPr sz="5400" kern="1200">
          <a:solidFill>
            <a:schemeClr val="tx1"/>
          </a:solidFill>
          <a:latin typeface="+mn-lt"/>
          <a:ea typeface="+mn-ea"/>
          <a:cs typeface="+mn-cs"/>
        </a:defRPr>
      </a:lvl8pPr>
      <a:lvl9pPr marL="10972507" algn="l" defTabSz="2743127"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18" Type="http://schemas.openxmlformats.org/officeDocument/2006/relationships/image" Target="../media/image20.png"/><Relationship Id="rId26" Type="http://schemas.openxmlformats.org/officeDocument/2006/relationships/image" Target="../media/image28.png"/><Relationship Id="rId39" Type="http://schemas.microsoft.com/office/2007/relationships/diagramDrawing" Target="../diagrams/drawing1.xml"/><Relationship Id="rId3" Type="http://schemas.openxmlformats.org/officeDocument/2006/relationships/image" Target="../media/image5.png"/><Relationship Id="rId21" Type="http://schemas.openxmlformats.org/officeDocument/2006/relationships/image" Target="../media/image23.svg"/><Relationship Id="rId34" Type="http://schemas.openxmlformats.org/officeDocument/2006/relationships/chart" Target="../charts/chart1.xml"/><Relationship Id="rId42" Type="http://schemas.openxmlformats.org/officeDocument/2006/relationships/diagramQuickStyle" Target="../diagrams/quickStyle2.xml"/><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38" Type="http://schemas.openxmlformats.org/officeDocument/2006/relationships/diagramColors" Target="../diagrams/colors1.xml"/><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svg"/><Relationship Id="rId41" Type="http://schemas.openxmlformats.org/officeDocument/2006/relationships/diagramLayout" Target="../diagrams/layout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diagramQuickStyle" Target="../diagrams/quickStyle1.xml"/><Relationship Id="rId40" Type="http://schemas.openxmlformats.org/officeDocument/2006/relationships/diagramData" Target="../diagrams/data2.xml"/><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30.png"/><Relationship Id="rId36" Type="http://schemas.openxmlformats.org/officeDocument/2006/relationships/diagramLayout" Target="../diagrams/layout1.xml"/><Relationship Id="rId10" Type="http://schemas.openxmlformats.org/officeDocument/2006/relationships/image" Target="../media/image12.png"/><Relationship Id="rId19" Type="http://schemas.openxmlformats.org/officeDocument/2006/relationships/image" Target="../media/image21.svg"/><Relationship Id="rId31" Type="http://schemas.openxmlformats.org/officeDocument/2006/relationships/image" Target="../media/image33.svg"/><Relationship Id="rId44"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svg"/><Relationship Id="rId30" Type="http://schemas.openxmlformats.org/officeDocument/2006/relationships/image" Target="../media/image32.png"/><Relationship Id="rId35" Type="http://schemas.openxmlformats.org/officeDocument/2006/relationships/diagramData" Target="../diagrams/data1.xml"/><Relationship Id="rId43"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5702300" y="620713"/>
            <a:ext cx="21729700" cy="3117850"/>
          </a:xfrm>
          <a:prstGeom prst="rect">
            <a:avLst/>
          </a:prstGeom>
        </p:spPr>
        <p:txBody>
          <a:bodyPr lIns="498764" tIns="498764" bIns="498764" anchor="ctr">
            <a:normAutofit fontScale="90000"/>
          </a:bodyPr>
          <a:lstStyle/>
          <a:p>
            <a:pPr>
              <a:lnSpc>
                <a:spcPct val="95000"/>
              </a:lnSpc>
            </a:pPr>
            <a:r>
              <a:rPr lang="en-US" sz="8182" dirty="0">
                <a:solidFill>
                  <a:schemeClr val="accent4">
                    <a:lumMod val="20000"/>
                    <a:lumOff val="80000"/>
                  </a:schemeClr>
                </a:solidFill>
                <a:latin typeface="Franklin Gothic Medium Cond" panose="020B0606030402020204" pitchFamily="34" charset="0"/>
              </a:rPr>
              <a:t>Poster Template Provided By Genigraphics – 800.790.4001</a:t>
            </a:r>
            <a:br>
              <a:rPr lang="en-US" sz="8182" dirty="0">
                <a:solidFill>
                  <a:schemeClr val="accent4">
                    <a:lumMod val="20000"/>
                    <a:lumOff val="80000"/>
                  </a:schemeClr>
                </a:solidFill>
                <a:latin typeface="Franklin Gothic Medium Cond" panose="020B0606030402020204" pitchFamily="34" charset="0"/>
              </a:rPr>
            </a:br>
            <a:r>
              <a:rPr lang="en-US" sz="8182" dirty="0">
                <a:solidFill>
                  <a:schemeClr val="accent4">
                    <a:lumMod val="20000"/>
                    <a:lumOff val="80000"/>
                  </a:schemeClr>
                </a:solidFill>
                <a:latin typeface="Franklin Gothic Medium Cond" panose="020B0606030402020204" pitchFamily="34" charset="0"/>
              </a:rPr>
              <a:t>Replace This Text With Your Title</a:t>
            </a:r>
          </a:p>
        </p:txBody>
      </p:sp>
      <p:sp>
        <p:nvSpPr>
          <p:cNvPr id="4" name="Rectangle 265">
            <a:extLst>
              <a:ext uri="{FF2B5EF4-FFF2-40B4-BE49-F238E27FC236}">
                <a16:creationId xmlns:a16="http://schemas.microsoft.com/office/drawing/2014/main" id="{2F21D414-C7FF-4447-9E36-64D62326E537}"/>
              </a:ext>
            </a:extLst>
          </p:cNvPr>
          <p:cNvSpPr>
            <a:spLocks noChangeAspect="1" noChangeArrowheads="1"/>
          </p:cNvSpPr>
          <p:nvPr/>
        </p:nvSpPr>
        <p:spPr bwMode="auto">
          <a:xfrm>
            <a:off x="935182" y="1245170"/>
            <a:ext cx="2491851" cy="1870364"/>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7146" tIns="28573" rIns="57146" bIns="28573" anchor="ctr"/>
          <a:lstStyle/>
          <a:p>
            <a:pPr algn="ctr" defTabSz="2742694"/>
            <a:r>
              <a:rPr lang="en-US" sz="1909" b="1" dirty="0">
                <a:latin typeface="Calibri" pitchFamily="34" charset="0"/>
              </a:rPr>
              <a:t>REPLACE THIS BOX WITH YOUR ORGANIZATION’S</a:t>
            </a:r>
          </a:p>
          <a:p>
            <a:pPr algn="ctr" defTabSz="2742694"/>
            <a:r>
              <a:rPr lang="en-US" sz="1909" b="1" dirty="0">
                <a:latin typeface="Calibri" pitchFamily="34" charset="0"/>
              </a:rPr>
              <a:t>HIGH RESOLUTION LOGO</a:t>
            </a: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5455225" y="37118355"/>
            <a:ext cx="17456727" cy="2493818"/>
          </a:xfrm>
          <a:prstGeom prst="rect">
            <a:avLst/>
          </a:prstGeom>
        </p:spPr>
        <p:txBody>
          <a:bodyPr lIns="124691" tIns="249382" rIns="124691" bIns="249382"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4500" dirty="0">
                <a:solidFill>
                  <a:schemeClr val="bg1"/>
                </a:solidFill>
                <a:latin typeface="Franklin Gothic Book" panose="020B0503020102020204" pitchFamily="34" charset="0"/>
              </a:rPr>
              <a:t>John Smith, MD</a:t>
            </a:r>
            <a:r>
              <a:rPr lang="en-US" sz="4500" baseline="30000" dirty="0">
                <a:solidFill>
                  <a:schemeClr val="bg1"/>
                </a:solidFill>
                <a:latin typeface="Franklin Gothic Book" panose="020B0503020102020204" pitchFamily="34" charset="0"/>
              </a:rPr>
              <a:t>1</a:t>
            </a:r>
            <a:r>
              <a:rPr lang="en-US" sz="4500" dirty="0">
                <a:solidFill>
                  <a:schemeClr val="bg1"/>
                </a:solidFill>
                <a:latin typeface="Franklin Gothic Book" panose="020B0503020102020204" pitchFamily="34" charset="0"/>
              </a:rPr>
              <a:t>; Jane Doe, PhD</a:t>
            </a:r>
            <a:r>
              <a:rPr lang="en-US" sz="4500" baseline="30000" dirty="0">
                <a:solidFill>
                  <a:schemeClr val="bg1"/>
                </a:solidFill>
                <a:latin typeface="Franklin Gothic Book" panose="020B0503020102020204" pitchFamily="34" charset="0"/>
              </a:rPr>
              <a:t>2</a:t>
            </a:r>
            <a:r>
              <a:rPr lang="en-US" sz="4500" dirty="0">
                <a:solidFill>
                  <a:schemeClr val="bg1"/>
                </a:solidFill>
                <a:latin typeface="Franklin Gothic Book" panose="020B0503020102020204" pitchFamily="34" charset="0"/>
              </a:rPr>
              <a:t>; Frederick Jones, MD, PhD</a:t>
            </a:r>
            <a:r>
              <a:rPr lang="en-US" sz="4500" baseline="30000" dirty="0">
                <a:solidFill>
                  <a:schemeClr val="bg1"/>
                </a:solidFill>
                <a:latin typeface="Franklin Gothic Book" panose="020B0503020102020204" pitchFamily="34" charset="0"/>
              </a:rPr>
              <a:t>1,2</a:t>
            </a:r>
          </a:p>
          <a:p>
            <a:pPr algn="ctr">
              <a:lnSpc>
                <a:spcPct val="120000"/>
              </a:lnSpc>
            </a:pPr>
            <a:r>
              <a:rPr lang="en-US" sz="4500" baseline="30000" dirty="0">
                <a:solidFill>
                  <a:schemeClr val="bg1"/>
                </a:solidFill>
                <a:latin typeface="Franklin Gothic Book" panose="020B0503020102020204" pitchFamily="34" charset="0"/>
              </a:rPr>
              <a:t>1</a:t>
            </a:r>
            <a:r>
              <a:rPr lang="en-US" sz="4500" dirty="0">
                <a:solidFill>
                  <a:schemeClr val="bg1"/>
                </a:solidFill>
                <a:latin typeface="Franklin Gothic Book" panose="020B0503020102020204" pitchFamily="34" charset="0"/>
              </a:rPr>
              <a:t>University of Affiliation, </a:t>
            </a:r>
            <a:r>
              <a:rPr lang="en-US" sz="4500" baseline="30000" dirty="0">
                <a:solidFill>
                  <a:schemeClr val="bg1"/>
                </a:solidFill>
                <a:latin typeface="Franklin Gothic Book" panose="020B0503020102020204" pitchFamily="34" charset="0"/>
              </a:rPr>
              <a:t>2</a:t>
            </a:r>
            <a:r>
              <a:rPr lang="en-US" sz="4500" dirty="0">
                <a:solidFill>
                  <a:schemeClr val="bg1"/>
                </a:solidFill>
                <a:latin typeface="Franklin Gothic Book" panose="020B0503020102020204" pitchFamily="34" charset="0"/>
              </a:rPr>
              <a:t>Medical Center of Affiliation</a:t>
            </a:r>
          </a:p>
        </p:txBody>
      </p:sp>
      <p:sp>
        <p:nvSpPr>
          <p:cNvPr id="12" name="Title 1">
            <a:extLst>
              <a:ext uri="{FF2B5EF4-FFF2-40B4-BE49-F238E27FC236}">
                <a16:creationId xmlns:a16="http://schemas.microsoft.com/office/drawing/2014/main" id="{BEFB38A5-7C02-4914-8E77-4FC65FAD1A97}"/>
              </a:ext>
            </a:extLst>
          </p:cNvPr>
          <p:cNvSpPr txBox="1">
            <a:spLocks/>
          </p:cNvSpPr>
          <p:nvPr/>
        </p:nvSpPr>
        <p:spPr>
          <a:xfrm>
            <a:off x="-80283" y="6652996"/>
            <a:ext cx="27431999" cy="5611091"/>
          </a:xfrm>
          <a:prstGeom prst="rect">
            <a:avLst/>
          </a:prstGeom>
        </p:spPr>
        <p:txBody>
          <a:bodyPr lIns="623455" tIns="623455" rIns="623455" bIns="623455"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9818" dirty="0">
                <a:solidFill>
                  <a:schemeClr val="tx2"/>
                </a:solidFill>
                <a:latin typeface="Franklin Gothic Medium Cond" panose="020B0606030402020204" pitchFamily="34" charset="0"/>
              </a:rPr>
              <a:t>State the key point or takeaway of your poster here.</a:t>
            </a:r>
          </a:p>
          <a:p>
            <a:pPr algn="ctr">
              <a:lnSpc>
                <a:spcPct val="95000"/>
              </a:lnSpc>
            </a:pPr>
            <a:r>
              <a:rPr lang="en-US" sz="9818" dirty="0">
                <a:solidFill>
                  <a:schemeClr val="tx2"/>
                </a:solidFill>
                <a:latin typeface="Franklin Gothic Medium Cond" panose="020B0606030402020204" pitchFamily="34" charset="0"/>
              </a:rPr>
              <a:t>Add descriptive visuals and supporting data below.</a:t>
            </a:r>
          </a:p>
        </p:txBody>
      </p:sp>
      <p:pic>
        <p:nvPicPr>
          <p:cNvPr id="14" name="Picture 13" descr="A picture containing drawing&#10;&#10;Description automatically generated">
            <a:extLst>
              <a:ext uri="{FF2B5EF4-FFF2-40B4-BE49-F238E27FC236}">
                <a16:creationId xmlns:a16="http://schemas.microsoft.com/office/drawing/2014/main" id="{79854D87-EDCB-4309-8767-8FF9008F7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23657" y="37118355"/>
            <a:ext cx="1620982" cy="1620982"/>
          </a:xfrm>
          <a:prstGeom prst="rect">
            <a:avLst/>
          </a:prstGeom>
        </p:spPr>
      </p:pic>
      <p:sp>
        <p:nvSpPr>
          <p:cNvPr id="15" name="TextBox 14">
            <a:extLst>
              <a:ext uri="{FF2B5EF4-FFF2-40B4-BE49-F238E27FC236}">
                <a16:creationId xmlns:a16="http://schemas.microsoft.com/office/drawing/2014/main" id="{16C183CB-0BA4-48E0-9FE9-E34377ECDB6C}"/>
              </a:ext>
            </a:extLst>
          </p:cNvPr>
          <p:cNvSpPr txBox="1"/>
          <p:nvPr/>
        </p:nvSpPr>
        <p:spPr>
          <a:xfrm>
            <a:off x="24450802" y="39145672"/>
            <a:ext cx="1966692" cy="369332"/>
          </a:xfrm>
          <a:prstGeom prst="rect">
            <a:avLst/>
          </a:prstGeom>
          <a:noFill/>
        </p:spPr>
        <p:txBody>
          <a:bodyPr wrap="none" rtlCol="0">
            <a:spAutoFit/>
          </a:bodyPr>
          <a:lstStyle/>
          <a:p>
            <a:r>
              <a:rPr lang="en-US" dirty="0">
                <a:solidFill>
                  <a:schemeClr val="bg1"/>
                </a:solidFill>
                <a:latin typeface="Franklin Gothic Book" panose="020B0503020102020204" pitchFamily="34" charset="0"/>
              </a:rPr>
              <a:t>Scan for full paper</a:t>
            </a:r>
          </a:p>
        </p:txBody>
      </p:sp>
      <p:sp>
        <p:nvSpPr>
          <p:cNvPr id="16" name="TextBox 15">
            <a:extLst>
              <a:ext uri="{FF2B5EF4-FFF2-40B4-BE49-F238E27FC236}">
                <a16:creationId xmlns:a16="http://schemas.microsoft.com/office/drawing/2014/main" id="{F1587976-8D3D-4993-8B9E-CB48FE849098}"/>
              </a:ext>
            </a:extLst>
          </p:cNvPr>
          <p:cNvSpPr txBox="1"/>
          <p:nvPr/>
        </p:nvSpPr>
        <p:spPr>
          <a:xfrm>
            <a:off x="722049" y="37379208"/>
            <a:ext cx="1488421" cy="1323439"/>
          </a:xfrm>
          <a:prstGeom prst="rect">
            <a:avLst/>
          </a:prstGeom>
          <a:noFill/>
        </p:spPr>
        <p:txBody>
          <a:bodyPr wrap="none" rtlCol="0">
            <a:spAutoFit/>
          </a:bodyPr>
          <a:lstStyle/>
          <a:p>
            <a:r>
              <a:rPr lang="en-US" sz="2000" dirty="0">
                <a:solidFill>
                  <a:schemeClr val="bg1"/>
                </a:solidFill>
                <a:latin typeface="Franklin Gothic Book" panose="020B0503020102020204" pitchFamily="34" charset="0"/>
              </a:rPr>
              <a:t>Name</a:t>
            </a:r>
          </a:p>
          <a:p>
            <a:r>
              <a:rPr lang="en-US" sz="2000" dirty="0">
                <a:solidFill>
                  <a:schemeClr val="bg1"/>
                </a:solidFill>
                <a:latin typeface="Franklin Gothic Book" panose="020B0503020102020204" pitchFamily="34" charset="0"/>
              </a:rPr>
              <a:t>Department</a:t>
            </a:r>
          </a:p>
          <a:p>
            <a:r>
              <a:rPr lang="en-US" sz="2000" dirty="0">
                <a:solidFill>
                  <a:schemeClr val="bg1"/>
                </a:solidFill>
                <a:latin typeface="Franklin Gothic Book" panose="020B0503020102020204" pitchFamily="34" charset="0"/>
              </a:rPr>
              <a:t>Email</a:t>
            </a:r>
          </a:p>
          <a:p>
            <a:r>
              <a:rPr lang="en-US" sz="2000" dirty="0">
                <a:solidFill>
                  <a:schemeClr val="bg1"/>
                </a:solidFill>
                <a:latin typeface="Franklin Gothic Book" panose="020B0503020102020204" pitchFamily="34" charset="0"/>
              </a:rPr>
              <a:t>Phone</a:t>
            </a:r>
          </a:p>
        </p:txBody>
      </p:sp>
      <p:grpSp>
        <p:nvGrpSpPr>
          <p:cNvPr id="7" name="Group 6">
            <a:extLst>
              <a:ext uri="{FF2B5EF4-FFF2-40B4-BE49-F238E27FC236}">
                <a16:creationId xmlns:a16="http://schemas.microsoft.com/office/drawing/2014/main" id="{7DB59119-536C-402F-B9C3-1B6EBD10CC87}"/>
              </a:ext>
            </a:extLst>
          </p:cNvPr>
          <p:cNvGrpSpPr/>
          <p:nvPr/>
        </p:nvGrpSpPr>
        <p:grpSpPr>
          <a:xfrm>
            <a:off x="10357199" y="16771970"/>
            <a:ext cx="6557035" cy="1870364"/>
            <a:chOff x="10357199" y="17224783"/>
            <a:chExt cx="6557035" cy="1870364"/>
          </a:xfrm>
        </p:grpSpPr>
        <p:pic>
          <p:nvPicPr>
            <p:cNvPr id="22" name="Graphic 21" descr="Heart with pulse">
              <a:extLst>
                <a:ext uri="{FF2B5EF4-FFF2-40B4-BE49-F238E27FC236}">
                  <a16:creationId xmlns:a16="http://schemas.microsoft.com/office/drawing/2014/main" id="{3BF82502-8F14-490D-A46E-9356A150D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043870" y="17224783"/>
              <a:ext cx="1870364" cy="1870364"/>
            </a:xfrm>
            <a:prstGeom prst="rect">
              <a:avLst/>
            </a:prstGeom>
          </p:spPr>
        </p:pic>
        <p:pic>
          <p:nvPicPr>
            <p:cNvPr id="18" name="Graphic 17" descr="Brain">
              <a:extLst>
                <a:ext uri="{FF2B5EF4-FFF2-40B4-BE49-F238E27FC236}">
                  <a16:creationId xmlns:a16="http://schemas.microsoft.com/office/drawing/2014/main" id="{D8565FF9-F718-4194-B6D5-D26C5A927D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57199" y="17224783"/>
              <a:ext cx="1870364" cy="1870364"/>
            </a:xfrm>
            <a:prstGeom prst="rect">
              <a:avLst/>
            </a:prstGeom>
          </p:spPr>
        </p:pic>
        <p:pic>
          <p:nvPicPr>
            <p:cNvPr id="20" name="Graphic 19" descr="Brain in head">
              <a:extLst>
                <a:ext uri="{FF2B5EF4-FFF2-40B4-BE49-F238E27FC236}">
                  <a16:creationId xmlns:a16="http://schemas.microsoft.com/office/drawing/2014/main" id="{96E12811-D234-4034-B28A-CCFF81BA0E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700535" y="17224783"/>
              <a:ext cx="1870364" cy="1870364"/>
            </a:xfrm>
            <a:prstGeom prst="rect">
              <a:avLst/>
            </a:prstGeom>
          </p:spPr>
        </p:pic>
      </p:grpSp>
      <p:grpSp>
        <p:nvGrpSpPr>
          <p:cNvPr id="39" name="Group 38">
            <a:extLst>
              <a:ext uri="{FF2B5EF4-FFF2-40B4-BE49-F238E27FC236}">
                <a16:creationId xmlns:a16="http://schemas.microsoft.com/office/drawing/2014/main" id="{C85CD24C-44C7-4492-884D-5834F95889DF}"/>
              </a:ext>
            </a:extLst>
          </p:cNvPr>
          <p:cNvGrpSpPr/>
          <p:nvPr/>
        </p:nvGrpSpPr>
        <p:grpSpPr>
          <a:xfrm>
            <a:off x="10357199" y="25466890"/>
            <a:ext cx="6557035" cy="1870364"/>
            <a:chOff x="10357199" y="23440038"/>
            <a:chExt cx="6557035" cy="1870364"/>
          </a:xfrm>
        </p:grpSpPr>
        <p:pic>
          <p:nvPicPr>
            <p:cNvPr id="32" name="Graphic 31" descr="Tooth">
              <a:extLst>
                <a:ext uri="{FF2B5EF4-FFF2-40B4-BE49-F238E27FC236}">
                  <a16:creationId xmlns:a16="http://schemas.microsoft.com/office/drawing/2014/main" id="{3DBC72E7-8BB5-47E2-82FA-25D2BF09C1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043870" y="23440038"/>
              <a:ext cx="1870364" cy="1870364"/>
            </a:xfrm>
            <a:prstGeom prst="rect">
              <a:avLst/>
            </a:prstGeom>
          </p:spPr>
        </p:pic>
        <p:pic>
          <p:nvPicPr>
            <p:cNvPr id="28" name="Graphic 27" descr="Needle">
              <a:extLst>
                <a:ext uri="{FF2B5EF4-FFF2-40B4-BE49-F238E27FC236}">
                  <a16:creationId xmlns:a16="http://schemas.microsoft.com/office/drawing/2014/main" id="{16DF2FD4-9963-4794-8735-8DD3CDD0D5E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57199" y="23440038"/>
              <a:ext cx="1870364" cy="1870364"/>
            </a:xfrm>
            <a:prstGeom prst="rect">
              <a:avLst/>
            </a:prstGeom>
          </p:spPr>
        </p:pic>
        <p:pic>
          <p:nvPicPr>
            <p:cNvPr id="30" name="Graphic 29" descr="Stethoscope">
              <a:extLst>
                <a:ext uri="{FF2B5EF4-FFF2-40B4-BE49-F238E27FC236}">
                  <a16:creationId xmlns:a16="http://schemas.microsoft.com/office/drawing/2014/main" id="{E7924FA0-6836-482E-8DFE-A21ECDB45F8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2700535" y="23440038"/>
              <a:ext cx="1870364" cy="1870364"/>
            </a:xfrm>
            <a:prstGeom prst="rect">
              <a:avLst/>
            </a:prstGeom>
          </p:spPr>
        </p:pic>
      </p:grpSp>
      <p:grpSp>
        <p:nvGrpSpPr>
          <p:cNvPr id="6" name="Group 5">
            <a:extLst>
              <a:ext uri="{FF2B5EF4-FFF2-40B4-BE49-F238E27FC236}">
                <a16:creationId xmlns:a16="http://schemas.microsoft.com/office/drawing/2014/main" id="{6DB1E178-DA05-43D2-BEC6-E23ABC2B2323}"/>
              </a:ext>
            </a:extLst>
          </p:cNvPr>
          <p:cNvGrpSpPr/>
          <p:nvPr/>
        </p:nvGrpSpPr>
        <p:grpSpPr>
          <a:xfrm>
            <a:off x="10357199" y="31728592"/>
            <a:ext cx="6557035" cy="1870364"/>
            <a:chOff x="10357199" y="28572452"/>
            <a:chExt cx="6557035" cy="1870364"/>
          </a:xfrm>
        </p:grpSpPr>
        <p:pic>
          <p:nvPicPr>
            <p:cNvPr id="26" name="Graphic 25" descr="Medical">
              <a:extLst>
                <a:ext uri="{FF2B5EF4-FFF2-40B4-BE49-F238E27FC236}">
                  <a16:creationId xmlns:a16="http://schemas.microsoft.com/office/drawing/2014/main" id="{BD12877C-16F7-4AF6-A01A-E1A2E6AFBD7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5043870" y="28572452"/>
              <a:ext cx="1870364" cy="1870364"/>
            </a:xfrm>
            <a:prstGeom prst="rect">
              <a:avLst/>
            </a:prstGeom>
          </p:spPr>
        </p:pic>
        <p:pic>
          <p:nvPicPr>
            <p:cNvPr id="36" name="Graphic 35" descr="Eye dropper">
              <a:extLst>
                <a:ext uri="{FF2B5EF4-FFF2-40B4-BE49-F238E27FC236}">
                  <a16:creationId xmlns:a16="http://schemas.microsoft.com/office/drawing/2014/main" id="{8B99717E-20B8-43B2-8787-5CEBC6B13D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0357199" y="28572452"/>
              <a:ext cx="1870364" cy="1870364"/>
            </a:xfrm>
            <a:prstGeom prst="rect">
              <a:avLst/>
            </a:prstGeom>
          </p:spPr>
        </p:pic>
        <p:pic>
          <p:nvPicPr>
            <p:cNvPr id="38" name="Graphic 37" descr="IV">
              <a:extLst>
                <a:ext uri="{FF2B5EF4-FFF2-40B4-BE49-F238E27FC236}">
                  <a16:creationId xmlns:a16="http://schemas.microsoft.com/office/drawing/2014/main" id="{5E51EB41-1D45-408B-8D99-4246D10BD35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2700535" y="28572452"/>
              <a:ext cx="1870364" cy="1870364"/>
            </a:xfrm>
            <a:prstGeom prst="rect">
              <a:avLst/>
            </a:prstGeom>
          </p:spPr>
        </p:pic>
      </p:grpSp>
      <p:grpSp>
        <p:nvGrpSpPr>
          <p:cNvPr id="37" name="Group 36">
            <a:extLst>
              <a:ext uri="{FF2B5EF4-FFF2-40B4-BE49-F238E27FC236}">
                <a16:creationId xmlns:a16="http://schemas.microsoft.com/office/drawing/2014/main" id="{8D1DDCCD-488F-44AF-A4D3-8E3395046948}"/>
              </a:ext>
            </a:extLst>
          </p:cNvPr>
          <p:cNvGrpSpPr/>
          <p:nvPr/>
        </p:nvGrpSpPr>
        <p:grpSpPr>
          <a:xfrm>
            <a:off x="10357199" y="28597742"/>
            <a:ext cx="6557035" cy="1870364"/>
            <a:chOff x="10357199" y="26006245"/>
            <a:chExt cx="6557035" cy="1870364"/>
          </a:xfrm>
        </p:grpSpPr>
        <p:pic>
          <p:nvPicPr>
            <p:cNvPr id="34" name="Graphic 33" descr="Medicine">
              <a:extLst>
                <a:ext uri="{FF2B5EF4-FFF2-40B4-BE49-F238E27FC236}">
                  <a16:creationId xmlns:a16="http://schemas.microsoft.com/office/drawing/2014/main" id="{A18BE1A6-C608-4952-AAE2-CED5FECBD9CD}"/>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5043870" y="26006245"/>
              <a:ext cx="1870364" cy="1870364"/>
            </a:xfrm>
            <a:prstGeom prst="rect">
              <a:avLst/>
            </a:prstGeom>
          </p:spPr>
        </p:pic>
        <p:pic>
          <p:nvPicPr>
            <p:cNvPr id="42" name="Graphic 41" descr="First aid kit">
              <a:extLst>
                <a:ext uri="{FF2B5EF4-FFF2-40B4-BE49-F238E27FC236}">
                  <a16:creationId xmlns:a16="http://schemas.microsoft.com/office/drawing/2014/main" id="{DA89BFD7-1458-4446-B90C-0DA516AC04F8}"/>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0357199" y="26006245"/>
              <a:ext cx="1870364" cy="1870364"/>
            </a:xfrm>
            <a:prstGeom prst="rect">
              <a:avLst/>
            </a:prstGeom>
          </p:spPr>
        </p:pic>
        <p:pic>
          <p:nvPicPr>
            <p:cNvPr id="40" name="Graphic 39" descr="DNA">
              <a:extLst>
                <a:ext uri="{FF2B5EF4-FFF2-40B4-BE49-F238E27FC236}">
                  <a16:creationId xmlns:a16="http://schemas.microsoft.com/office/drawing/2014/main" id="{8555239B-9CB1-4295-9933-DA7FAAF1EA27}"/>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2700535" y="26006245"/>
              <a:ext cx="1870364" cy="1870364"/>
            </a:xfrm>
            <a:prstGeom prst="rect">
              <a:avLst/>
            </a:prstGeom>
          </p:spPr>
        </p:pic>
      </p:grpSp>
      <p:grpSp>
        <p:nvGrpSpPr>
          <p:cNvPr id="41" name="Group 40">
            <a:extLst>
              <a:ext uri="{FF2B5EF4-FFF2-40B4-BE49-F238E27FC236}">
                <a16:creationId xmlns:a16="http://schemas.microsoft.com/office/drawing/2014/main" id="{18D490F4-5C18-4970-A0D3-307BF3F187CE}"/>
              </a:ext>
            </a:extLst>
          </p:cNvPr>
          <p:cNvGrpSpPr/>
          <p:nvPr/>
        </p:nvGrpSpPr>
        <p:grpSpPr>
          <a:xfrm>
            <a:off x="10357199" y="19902822"/>
            <a:ext cx="6557035" cy="1870364"/>
            <a:chOff x="10357199" y="19790990"/>
            <a:chExt cx="6557035" cy="1870364"/>
          </a:xfrm>
        </p:grpSpPr>
        <p:pic>
          <p:nvPicPr>
            <p:cNvPr id="24" name="Graphic 23" descr="Heartbeat">
              <a:extLst>
                <a:ext uri="{FF2B5EF4-FFF2-40B4-BE49-F238E27FC236}">
                  <a16:creationId xmlns:a16="http://schemas.microsoft.com/office/drawing/2014/main" id="{6E8CBD81-5DE8-40BF-9477-C564D2296F19}"/>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5043870" y="19790990"/>
              <a:ext cx="1870364" cy="1870364"/>
            </a:xfrm>
            <a:prstGeom prst="rect">
              <a:avLst/>
            </a:prstGeom>
          </p:spPr>
        </p:pic>
        <p:pic>
          <p:nvPicPr>
            <p:cNvPr id="44" name="Graphic 43" descr="Ambulance">
              <a:extLst>
                <a:ext uri="{FF2B5EF4-FFF2-40B4-BE49-F238E27FC236}">
                  <a16:creationId xmlns:a16="http://schemas.microsoft.com/office/drawing/2014/main" id="{802A04E0-4B5D-46A5-9186-B0DD91E044A8}"/>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0357199" y="19790990"/>
              <a:ext cx="1870364" cy="1870364"/>
            </a:xfrm>
            <a:prstGeom prst="rect">
              <a:avLst/>
            </a:prstGeom>
          </p:spPr>
        </p:pic>
        <p:pic>
          <p:nvPicPr>
            <p:cNvPr id="46" name="Graphic 45" descr="Hospital">
              <a:extLst>
                <a:ext uri="{FF2B5EF4-FFF2-40B4-BE49-F238E27FC236}">
                  <a16:creationId xmlns:a16="http://schemas.microsoft.com/office/drawing/2014/main" id="{9D744728-BF24-42ED-804E-DA7561F42067}"/>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2700535" y="19790990"/>
              <a:ext cx="1870364" cy="1870364"/>
            </a:xfrm>
            <a:prstGeom prst="rect">
              <a:avLst/>
            </a:prstGeom>
          </p:spPr>
        </p:pic>
      </p:grpSp>
      <p:sp>
        <p:nvSpPr>
          <p:cNvPr id="27" name="Title 1">
            <a:extLst>
              <a:ext uri="{FF2B5EF4-FFF2-40B4-BE49-F238E27FC236}">
                <a16:creationId xmlns:a16="http://schemas.microsoft.com/office/drawing/2014/main" id="{8CB02693-1F7F-41E0-8185-C166111BD6DB}"/>
              </a:ext>
            </a:extLst>
          </p:cNvPr>
          <p:cNvSpPr txBox="1">
            <a:spLocks/>
          </p:cNvSpPr>
          <p:nvPr/>
        </p:nvSpPr>
        <p:spPr>
          <a:xfrm>
            <a:off x="623454" y="30027808"/>
            <a:ext cx="7793182" cy="5271932"/>
          </a:xfrm>
          <a:prstGeom prst="rect">
            <a:avLst/>
          </a:prstGeom>
        </p:spPr>
        <p:txBody>
          <a:bodyPr lIns="62345" tIns="62345" bIns="6234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3200" dirty="0">
                <a:solidFill>
                  <a:schemeClr val="tx2"/>
                </a:solidFill>
                <a:latin typeface="Franklin Gothic Medium" panose="020B0603020102020204" pitchFamily="34" charset="0"/>
              </a:rPr>
              <a:t>METHODS</a:t>
            </a:r>
            <a:r>
              <a:rPr lang="en-US" sz="32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31" name="Title 1">
            <a:extLst>
              <a:ext uri="{FF2B5EF4-FFF2-40B4-BE49-F238E27FC236}">
                <a16:creationId xmlns:a16="http://schemas.microsoft.com/office/drawing/2014/main" id="{B972004C-B7AE-4E04-AE08-3EA3CC962D8B}"/>
              </a:ext>
            </a:extLst>
          </p:cNvPr>
          <p:cNvSpPr txBox="1">
            <a:spLocks/>
          </p:cNvSpPr>
          <p:nvPr/>
        </p:nvSpPr>
        <p:spPr>
          <a:xfrm>
            <a:off x="9819408" y="23033674"/>
            <a:ext cx="7793182" cy="1172728"/>
          </a:xfrm>
          <a:prstGeom prst="rect">
            <a:avLst/>
          </a:prstGeom>
        </p:spPr>
        <p:txBody>
          <a:bodyPr lIns="62345" tIns="62345" bIns="62345"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6545" dirty="0">
                <a:solidFill>
                  <a:schemeClr val="tx2"/>
                </a:solidFill>
                <a:latin typeface="Franklin Gothic Medium Cond" panose="020B0606030402020204" pitchFamily="34" charset="0"/>
              </a:rPr>
              <a:t>Sample medical icons</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582357029"/>
              </p:ext>
            </p:extLst>
          </p:nvPr>
        </p:nvGraphicFramePr>
        <p:xfrm>
          <a:off x="18927042" y="20482135"/>
          <a:ext cx="7793182" cy="8614599"/>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1366473935"/>
              </p:ext>
            </p:extLst>
          </p:nvPr>
        </p:nvGraphicFramePr>
        <p:xfrm>
          <a:off x="19119273" y="15834004"/>
          <a:ext cx="7793180" cy="3746296"/>
        </p:xfrm>
        <a:graphic>
          <a:graphicData uri="http://schemas.openxmlformats.org/drawingml/2006/table">
            <a:tbl>
              <a:tblPr firstRow="1" bandRow="1">
                <a:tableStyleId>{5C22544A-7EE6-4342-B048-85BDC9FD1C3A}</a:tableStyleId>
              </a:tblPr>
              <a:tblGrid>
                <a:gridCol w="1948295">
                  <a:extLst>
                    <a:ext uri="{9D8B030D-6E8A-4147-A177-3AD203B41FA5}">
                      <a16:colId xmlns:a16="http://schemas.microsoft.com/office/drawing/2014/main" val="3836872068"/>
                    </a:ext>
                  </a:extLst>
                </a:gridCol>
                <a:gridCol w="1948295">
                  <a:extLst>
                    <a:ext uri="{9D8B030D-6E8A-4147-A177-3AD203B41FA5}">
                      <a16:colId xmlns:a16="http://schemas.microsoft.com/office/drawing/2014/main" val="2501348781"/>
                    </a:ext>
                  </a:extLst>
                </a:gridCol>
                <a:gridCol w="1948295">
                  <a:extLst>
                    <a:ext uri="{9D8B030D-6E8A-4147-A177-3AD203B41FA5}">
                      <a16:colId xmlns:a16="http://schemas.microsoft.com/office/drawing/2014/main" val="539372988"/>
                    </a:ext>
                  </a:extLst>
                </a:gridCol>
                <a:gridCol w="1948295">
                  <a:extLst>
                    <a:ext uri="{9D8B030D-6E8A-4147-A177-3AD203B41FA5}">
                      <a16:colId xmlns:a16="http://schemas.microsoft.com/office/drawing/2014/main" val="1796329334"/>
                    </a:ext>
                  </a:extLst>
                </a:gridCol>
              </a:tblGrid>
              <a:tr h="468287">
                <a:tc>
                  <a:txBody>
                    <a:bodyPr/>
                    <a:lstStyle/>
                    <a:p>
                      <a:pPr algn="ctr"/>
                      <a:r>
                        <a:rPr lang="en-US" sz="2500" dirty="0"/>
                        <a:t>Heading 1</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500" dirty="0"/>
                        <a:t>Heading 2</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500" dirty="0"/>
                        <a:t>Heading 3</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500" dirty="0"/>
                        <a:t>Heading 4</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34912391"/>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735297"/>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230825"/>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137425"/>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43560"/>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933626"/>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1653183"/>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425482"/>
                  </a:ext>
                </a:extLst>
              </a:tr>
            </a:tbl>
          </a:graphicData>
        </a:graphic>
      </p:graphicFrame>
      <p:sp>
        <p:nvSpPr>
          <p:cNvPr id="29" name="Title 1">
            <a:extLst>
              <a:ext uri="{FF2B5EF4-FFF2-40B4-BE49-F238E27FC236}">
                <a16:creationId xmlns:a16="http://schemas.microsoft.com/office/drawing/2014/main" id="{8272E1D0-BA55-4569-A8E9-7DD254490F95}"/>
              </a:ext>
            </a:extLst>
          </p:cNvPr>
          <p:cNvSpPr txBox="1">
            <a:spLocks/>
          </p:cNvSpPr>
          <p:nvPr/>
        </p:nvSpPr>
        <p:spPr>
          <a:xfrm>
            <a:off x="19119273" y="29998570"/>
            <a:ext cx="7793182" cy="5330409"/>
          </a:xfrm>
          <a:prstGeom prst="rect">
            <a:avLst/>
          </a:prstGeom>
        </p:spPr>
        <p:txBody>
          <a:bodyPr lIns="62345" tIns="62345" bIns="6234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3200" dirty="0">
                <a:solidFill>
                  <a:schemeClr val="tx2"/>
                </a:solidFill>
                <a:latin typeface="Franklin Gothic Medium" panose="020B0603020102020204" pitchFamily="34" charset="0"/>
              </a:rPr>
              <a:t>SUMMARY</a:t>
            </a:r>
            <a:r>
              <a:rPr lang="en-US" sz="32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a:t>
            </a:r>
            <a:r>
              <a:rPr lang="en-US" sz="3600" dirty="0">
                <a:solidFill>
                  <a:schemeClr val="tx2"/>
                </a:solidFill>
                <a:latin typeface="Franklin Gothic Book" panose="020B0503020102020204" pitchFamily="34" charset="0"/>
              </a:rPr>
              <a:t>nisi</a:t>
            </a:r>
            <a:r>
              <a:rPr lang="en-US" sz="3200" dirty="0">
                <a:solidFill>
                  <a:schemeClr val="tx2"/>
                </a:solidFill>
                <a:latin typeface="Franklin Gothic Book" panose="020B0503020102020204" pitchFamily="34" charset="0"/>
              </a:rPr>
              <a:t> ut aliquip ex ea commodo consequat. Duis aute irure dolor in reprehenderit in voluptate velit esse cillum dolore eu fugiat nulla pariatur. Excepteur sint occaecat cupidatat non proident, sunt in culpa qui officia deserunt mollit anim id est laborum.</a:t>
            </a:r>
          </a:p>
        </p:txBody>
      </p:sp>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3086001211"/>
              </p:ext>
            </p:extLst>
          </p:nvPr>
        </p:nvGraphicFramePr>
        <p:xfrm>
          <a:off x="462888" y="15177806"/>
          <a:ext cx="8395361" cy="5058693"/>
        </p:xfrm>
        <a:graphic>
          <a:graphicData uri="http://schemas.openxmlformats.org/drawingml/2006/diagram">
            <dgm:relIds xmlns:dgm="http://schemas.openxmlformats.org/drawingml/2006/diagram" xmlns:r="http://schemas.openxmlformats.org/officeDocument/2006/relationships" r:dm="rId35" r:lo="rId36" r:qs="rId37" r:cs="rId38"/>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4197506471"/>
              </p:ext>
            </p:extLst>
          </p:nvPr>
        </p:nvGraphicFramePr>
        <p:xfrm>
          <a:off x="462888" y="21540157"/>
          <a:ext cx="7953748" cy="7183993"/>
        </p:xfrm>
        <a:graphic>
          <a:graphicData uri="http://schemas.openxmlformats.org/drawingml/2006/diagram">
            <dgm:relIds xmlns:dgm="http://schemas.openxmlformats.org/drawingml/2006/diagram" xmlns:r="http://schemas.openxmlformats.org/officeDocument/2006/relationships" r:dm="rId40" r:lo="rId41" r:qs="rId42" r:cs="rId43"/>
          </a:graphicData>
        </a:graphic>
      </p:graphicFrame>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2137</TotalTime>
  <Words>245</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Franklin Gothic Book</vt:lpstr>
      <vt:lpstr>Franklin Gothic Medium</vt:lpstr>
      <vt:lpstr>Franklin Gothic Medium Cond</vt:lpstr>
      <vt:lpstr>3 sections</vt:lpstr>
      <vt:lpstr>2 sections</vt:lpstr>
      <vt:lpstr>1 section</vt:lpstr>
      <vt:lpstr>Poster Template Provided By Genigraphics – 800.790.4001 Replace This Text With Your Title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JL-PC</dc:creator>
  <dc:description>Quality poster printing
www.genigraphics.com
1-800-790-4001</dc:description>
  <cp:lastModifiedBy>Christa Stiles</cp:lastModifiedBy>
  <cp:revision>74</cp:revision>
  <dcterms:created xsi:type="dcterms:W3CDTF">2019-10-25T19:49:05Z</dcterms:created>
  <dcterms:modified xsi:type="dcterms:W3CDTF">2020-02-15T19:06:39Z</dcterms:modified>
</cp:coreProperties>
</file>