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4" r:id="rId1"/>
    <p:sldMasterId id="2147483666" r:id="rId2"/>
    <p:sldMasterId id="2147483662" r:id="rId3"/>
  </p:sldMasterIdLst>
  <p:sldIdLst>
    <p:sldId id="256" r:id="rId4"/>
  </p:sldIdLst>
  <p:sldSz cx="43891200" cy="3291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158" autoAdjust="0"/>
    <p:restoredTop sz="94660"/>
  </p:normalViewPr>
  <p:slideViewPr>
    <p:cSldViewPr snapToGrid="0">
      <p:cViewPr varScale="1">
        <p:scale>
          <a:sx n="17" d="100"/>
          <a:sy n="17" d="100"/>
        </p:scale>
        <p:origin x="1824" y="10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48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9.209168853893264E-2"/>
          <c:y val="0.14970302323320697"/>
          <c:w val="0.89568608923884518"/>
          <c:h val="0.6326245504034218"/>
        </c:manualLayout>
      </c:layout>
      <c:barChart>
        <c:barDir val="col"/>
        <c:grouping val="clustered"/>
        <c:varyColors val="0"/>
        <c:ser>
          <c:idx val="0"/>
          <c:order val="0"/>
          <c:tx>
            <c:strRef>
              <c:f>Sheet1!$B$1</c:f>
              <c:strCache>
                <c:ptCount val="1"/>
                <c:pt idx="0">
                  <c:v>Series 1</c:v>
                </c:pt>
              </c:strCache>
            </c:strRef>
          </c:tx>
          <c:spPr>
            <a:solidFill>
              <a:schemeClr val="tx2">
                <a:lumMod val="60000"/>
                <a:lumOff val="40000"/>
              </a:schemeClr>
            </a:solidFill>
            <a:ln>
              <a:noFill/>
            </a:ln>
            <a:effectLst/>
          </c:spPr>
          <c:invertIfNegative val="0"/>
          <c:cat>
            <c:strRef>
              <c:f>Sheet1!$A$2:$A$4</c:f>
              <c:strCache>
                <c:ptCount val="3"/>
                <c:pt idx="0">
                  <c:v>Category 1</c:v>
                </c:pt>
                <c:pt idx="1">
                  <c:v>Category 2</c:v>
                </c:pt>
                <c:pt idx="2">
                  <c:v>Category 3</c:v>
                </c:pt>
              </c:strCache>
            </c:strRef>
          </c:cat>
          <c:val>
            <c:numRef>
              <c:f>Sheet1!$B$2:$B$4</c:f>
              <c:numCache>
                <c:formatCode>General</c:formatCode>
                <c:ptCount val="3"/>
                <c:pt idx="0">
                  <c:v>4.3</c:v>
                </c:pt>
                <c:pt idx="1">
                  <c:v>2.5</c:v>
                </c:pt>
                <c:pt idx="2">
                  <c:v>3.5</c:v>
                </c:pt>
              </c:numCache>
            </c:numRef>
          </c:val>
          <c:extLst>
            <c:ext xmlns:c16="http://schemas.microsoft.com/office/drawing/2014/chart" uri="{C3380CC4-5D6E-409C-BE32-E72D297353CC}">
              <c16:uniqueId val="{00000000-35AC-47A6-ABC2-5AFAD85D2E66}"/>
            </c:ext>
          </c:extLst>
        </c:ser>
        <c:ser>
          <c:idx val="1"/>
          <c:order val="1"/>
          <c:tx>
            <c:strRef>
              <c:f>Sheet1!$C$1</c:f>
              <c:strCache>
                <c:ptCount val="1"/>
                <c:pt idx="0">
                  <c:v>Series 2</c:v>
                </c:pt>
              </c:strCache>
            </c:strRef>
          </c:tx>
          <c:spPr>
            <a:solidFill>
              <a:schemeClr val="accent2">
                <a:lumMod val="75000"/>
              </a:schemeClr>
            </a:solidFill>
            <a:ln>
              <a:noFill/>
            </a:ln>
            <a:effectLst/>
          </c:spPr>
          <c:invertIfNegative val="0"/>
          <c:cat>
            <c:strRef>
              <c:f>Sheet1!$A$2:$A$4</c:f>
              <c:strCache>
                <c:ptCount val="3"/>
                <c:pt idx="0">
                  <c:v>Category 1</c:v>
                </c:pt>
                <c:pt idx="1">
                  <c:v>Category 2</c:v>
                </c:pt>
                <c:pt idx="2">
                  <c:v>Category 3</c:v>
                </c:pt>
              </c:strCache>
            </c:strRef>
          </c:cat>
          <c:val>
            <c:numRef>
              <c:f>Sheet1!$C$2:$C$4</c:f>
              <c:numCache>
                <c:formatCode>General</c:formatCode>
                <c:ptCount val="3"/>
                <c:pt idx="0">
                  <c:v>2.4</c:v>
                </c:pt>
                <c:pt idx="1">
                  <c:v>4.4000000000000004</c:v>
                </c:pt>
                <c:pt idx="2">
                  <c:v>1.8</c:v>
                </c:pt>
              </c:numCache>
            </c:numRef>
          </c:val>
          <c:extLst>
            <c:ext xmlns:c16="http://schemas.microsoft.com/office/drawing/2014/chart" uri="{C3380CC4-5D6E-409C-BE32-E72D297353CC}">
              <c16:uniqueId val="{00000001-35AC-47A6-ABC2-5AFAD85D2E66}"/>
            </c:ext>
          </c:extLst>
        </c:ser>
        <c:dLbls>
          <c:showLegendKey val="0"/>
          <c:showVal val="0"/>
          <c:showCatName val="0"/>
          <c:showSerName val="0"/>
          <c:showPercent val="0"/>
          <c:showBubbleSize val="0"/>
        </c:dLbls>
        <c:gapWidth val="219"/>
        <c:overlap val="-27"/>
        <c:axId val="433991264"/>
        <c:axId val="433987656"/>
      </c:barChart>
      <c:catAx>
        <c:axId val="4339912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4000" b="0" i="0" u="none" strike="noStrike" kern="1200" baseline="0">
                <a:solidFill>
                  <a:schemeClr val="tx1">
                    <a:lumMod val="65000"/>
                    <a:lumOff val="35000"/>
                  </a:schemeClr>
                </a:solidFill>
                <a:latin typeface="+mn-lt"/>
                <a:ea typeface="+mn-ea"/>
                <a:cs typeface="+mn-cs"/>
              </a:defRPr>
            </a:pPr>
            <a:endParaRPr lang="en-US"/>
          </a:p>
        </c:txPr>
        <c:crossAx val="433987656"/>
        <c:crosses val="autoZero"/>
        <c:auto val="1"/>
        <c:lblAlgn val="ctr"/>
        <c:lblOffset val="100"/>
        <c:noMultiLvlLbl val="0"/>
      </c:catAx>
      <c:valAx>
        <c:axId val="43398765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4000" b="0" i="0" u="none" strike="noStrike" kern="1200" baseline="0">
                <a:solidFill>
                  <a:schemeClr val="tx1">
                    <a:lumMod val="65000"/>
                    <a:lumOff val="35000"/>
                  </a:schemeClr>
                </a:solidFill>
                <a:latin typeface="+mn-lt"/>
                <a:ea typeface="+mn-ea"/>
                <a:cs typeface="+mn-cs"/>
              </a:defRPr>
            </a:pPr>
            <a:endParaRPr lang="en-US"/>
          </a:p>
        </c:txPr>
        <c:crossAx val="4339912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4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tx2"/>
      </a:solidFill>
    </a:ln>
    <a:effectLst/>
  </c:spPr>
  <c:txPr>
    <a:bodyPr/>
    <a:lstStyle/>
    <a:p>
      <a:pPr>
        <a:defRPr sz="400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C0A676D-2243-4C93-8C59-8F17B819BF0B}" type="doc">
      <dgm:prSet loTypeId="urn:microsoft.com/office/officeart/2005/8/layout/cycle3" loCatId="cycle" qsTypeId="urn:microsoft.com/office/officeart/2005/8/quickstyle/simple1" qsCatId="simple" csTypeId="urn:microsoft.com/office/officeart/2005/8/colors/accent1_2" csCatId="accent1" phldr="1"/>
      <dgm:spPr/>
      <dgm:t>
        <a:bodyPr/>
        <a:lstStyle/>
        <a:p>
          <a:endParaRPr lang="en-US"/>
        </a:p>
      </dgm:t>
    </dgm:pt>
    <dgm:pt modelId="{7CF1FCD1-EDDB-47D6-A7F5-B81B2ECF089D}">
      <dgm:prSet phldrT="[Text]" phldr="1" custT="1"/>
      <dgm:spPr>
        <a:solidFill>
          <a:schemeClr val="tx2">
            <a:lumMod val="75000"/>
          </a:schemeClr>
        </a:solidFill>
      </dgm:spPr>
      <dgm:t>
        <a:bodyPr/>
        <a:lstStyle/>
        <a:p>
          <a:endParaRPr lang="en-US" sz="4400" dirty="0"/>
        </a:p>
      </dgm:t>
    </dgm:pt>
    <dgm:pt modelId="{ABB586D4-1E3D-404F-BE29-2C58EC2C7A12}" type="parTrans" cxnId="{BB479587-F13E-41CD-AE48-D1360CCD88B5}">
      <dgm:prSet/>
      <dgm:spPr/>
      <dgm:t>
        <a:bodyPr/>
        <a:lstStyle/>
        <a:p>
          <a:endParaRPr lang="en-US" sz="4400"/>
        </a:p>
      </dgm:t>
    </dgm:pt>
    <dgm:pt modelId="{D3916F06-88EB-4745-9AC1-6F647012DD5A}" type="sibTrans" cxnId="{BB479587-F13E-41CD-AE48-D1360CCD88B5}">
      <dgm:prSet/>
      <dgm:spPr>
        <a:solidFill>
          <a:schemeClr val="accent2">
            <a:lumMod val="75000"/>
          </a:schemeClr>
        </a:solidFill>
      </dgm:spPr>
      <dgm:t>
        <a:bodyPr/>
        <a:lstStyle/>
        <a:p>
          <a:endParaRPr lang="en-US" sz="4400"/>
        </a:p>
      </dgm:t>
    </dgm:pt>
    <dgm:pt modelId="{6294DCBE-C1CA-4308-94E1-30D3C71FC2F6}">
      <dgm:prSet phldrT="[Text]" phldr="1" custT="1"/>
      <dgm:spPr>
        <a:solidFill>
          <a:schemeClr val="tx2">
            <a:lumMod val="75000"/>
          </a:schemeClr>
        </a:solidFill>
      </dgm:spPr>
      <dgm:t>
        <a:bodyPr/>
        <a:lstStyle/>
        <a:p>
          <a:endParaRPr lang="en-US" sz="4400" dirty="0"/>
        </a:p>
      </dgm:t>
    </dgm:pt>
    <dgm:pt modelId="{2A074776-3F93-4DF0-B09C-390F2C3E9F30}" type="parTrans" cxnId="{C813D9DD-6BC5-439B-9E23-E5DCD98D7E25}">
      <dgm:prSet/>
      <dgm:spPr/>
      <dgm:t>
        <a:bodyPr/>
        <a:lstStyle/>
        <a:p>
          <a:endParaRPr lang="en-US" sz="4400"/>
        </a:p>
      </dgm:t>
    </dgm:pt>
    <dgm:pt modelId="{65573CCF-EE9D-4C5D-BE3B-C50FA0060840}" type="sibTrans" cxnId="{C813D9DD-6BC5-439B-9E23-E5DCD98D7E25}">
      <dgm:prSet/>
      <dgm:spPr/>
      <dgm:t>
        <a:bodyPr/>
        <a:lstStyle/>
        <a:p>
          <a:endParaRPr lang="en-US" sz="4400"/>
        </a:p>
      </dgm:t>
    </dgm:pt>
    <dgm:pt modelId="{FB83CC65-433F-4680-9A3E-041E7D0B1538}">
      <dgm:prSet phldrT="[Text]" phldr="1" custT="1"/>
      <dgm:spPr>
        <a:solidFill>
          <a:schemeClr val="tx2">
            <a:lumMod val="75000"/>
          </a:schemeClr>
        </a:solidFill>
      </dgm:spPr>
      <dgm:t>
        <a:bodyPr/>
        <a:lstStyle/>
        <a:p>
          <a:endParaRPr lang="en-US" sz="4400" dirty="0"/>
        </a:p>
      </dgm:t>
    </dgm:pt>
    <dgm:pt modelId="{8B707CA0-B8EC-4BD5-878C-F1AE0946E124}" type="parTrans" cxnId="{B77B258F-0782-471A-8D7B-75D5A1F6862D}">
      <dgm:prSet/>
      <dgm:spPr/>
      <dgm:t>
        <a:bodyPr/>
        <a:lstStyle/>
        <a:p>
          <a:endParaRPr lang="en-US" sz="4400"/>
        </a:p>
      </dgm:t>
    </dgm:pt>
    <dgm:pt modelId="{9B71B762-D65F-4570-9373-0F1CDF4E3013}" type="sibTrans" cxnId="{B77B258F-0782-471A-8D7B-75D5A1F6862D}">
      <dgm:prSet/>
      <dgm:spPr/>
      <dgm:t>
        <a:bodyPr/>
        <a:lstStyle/>
        <a:p>
          <a:endParaRPr lang="en-US" sz="4400"/>
        </a:p>
      </dgm:t>
    </dgm:pt>
    <dgm:pt modelId="{92499303-4937-4DC7-B412-1A1E207EEE5A}">
      <dgm:prSet phldrT="[Text]" phldr="1" custT="1"/>
      <dgm:spPr>
        <a:solidFill>
          <a:schemeClr val="tx2">
            <a:lumMod val="75000"/>
          </a:schemeClr>
        </a:solidFill>
      </dgm:spPr>
      <dgm:t>
        <a:bodyPr/>
        <a:lstStyle/>
        <a:p>
          <a:endParaRPr lang="en-US" sz="4400" dirty="0"/>
        </a:p>
      </dgm:t>
    </dgm:pt>
    <dgm:pt modelId="{F4A91CE3-C4FC-4CBD-B660-EC2A276B5FA9}" type="parTrans" cxnId="{25007E38-C1CF-4712-AFBA-5F6BB45551DD}">
      <dgm:prSet/>
      <dgm:spPr/>
      <dgm:t>
        <a:bodyPr/>
        <a:lstStyle/>
        <a:p>
          <a:endParaRPr lang="en-US" sz="4400"/>
        </a:p>
      </dgm:t>
    </dgm:pt>
    <dgm:pt modelId="{697CD1D9-171A-4B2E-938B-C4E8B8295962}" type="sibTrans" cxnId="{25007E38-C1CF-4712-AFBA-5F6BB45551DD}">
      <dgm:prSet/>
      <dgm:spPr/>
      <dgm:t>
        <a:bodyPr/>
        <a:lstStyle/>
        <a:p>
          <a:endParaRPr lang="en-US" sz="4400"/>
        </a:p>
      </dgm:t>
    </dgm:pt>
    <dgm:pt modelId="{ABB33269-7B6E-4B85-88F9-22620861B387}">
      <dgm:prSet phldrT="[Text]" phldr="1" custT="1"/>
      <dgm:spPr>
        <a:solidFill>
          <a:schemeClr val="tx2">
            <a:lumMod val="75000"/>
          </a:schemeClr>
        </a:solidFill>
      </dgm:spPr>
      <dgm:t>
        <a:bodyPr/>
        <a:lstStyle/>
        <a:p>
          <a:endParaRPr lang="en-US" sz="4400" dirty="0"/>
        </a:p>
      </dgm:t>
    </dgm:pt>
    <dgm:pt modelId="{2275E12D-956E-4E75-BB21-31151C4256B5}" type="parTrans" cxnId="{3F67BA34-D255-4242-99EC-68F528E5F477}">
      <dgm:prSet/>
      <dgm:spPr/>
      <dgm:t>
        <a:bodyPr/>
        <a:lstStyle/>
        <a:p>
          <a:endParaRPr lang="en-US" sz="4400"/>
        </a:p>
      </dgm:t>
    </dgm:pt>
    <dgm:pt modelId="{1815F012-C3B1-4C5B-BDBD-347F79D10893}" type="sibTrans" cxnId="{3F67BA34-D255-4242-99EC-68F528E5F477}">
      <dgm:prSet/>
      <dgm:spPr/>
      <dgm:t>
        <a:bodyPr/>
        <a:lstStyle/>
        <a:p>
          <a:endParaRPr lang="en-US" sz="4400"/>
        </a:p>
      </dgm:t>
    </dgm:pt>
    <dgm:pt modelId="{83BBCFD6-FE30-451B-83DA-07FD25E1D7E1}" type="pres">
      <dgm:prSet presAssocID="{2C0A676D-2243-4C93-8C59-8F17B819BF0B}" presName="Name0" presStyleCnt="0">
        <dgm:presLayoutVars>
          <dgm:dir/>
          <dgm:resizeHandles val="exact"/>
        </dgm:presLayoutVars>
      </dgm:prSet>
      <dgm:spPr/>
    </dgm:pt>
    <dgm:pt modelId="{4F4D4208-33EB-472C-945D-6A4128E7E0E2}" type="pres">
      <dgm:prSet presAssocID="{2C0A676D-2243-4C93-8C59-8F17B819BF0B}" presName="cycle" presStyleCnt="0"/>
      <dgm:spPr/>
    </dgm:pt>
    <dgm:pt modelId="{8EE0153B-B5AB-4403-9811-20839CB01A94}" type="pres">
      <dgm:prSet presAssocID="{7CF1FCD1-EDDB-47D6-A7F5-B81B2ECF089D}" presName="nodeFirstNode" presStyleLbl="node1" presStyleIdx="0" presStyleCnt="5" custScaleX="76848">
        <dgm:presLayoutVars>
          <dgm:bulletEnabled val="1"/>
        </dgm:presLayoutVars>
      </dgm:prSet>
      <dgm:spPr/>
    </dgm:pt>
    <dgm:pt modelId="{9A809462-56C4-421E-86E6-C5A7C035181C}" type="pres">
      <dgm:prSet presAssocID="{D3916F06-88EB-4745-9AC1-6F647012DD5A}" presName="sibTransFirstNode" presStyleLbl="bgShp" presStyleIdx="0" presStyleCnt="1"/>
      <dgm:spPr/>
    </dgm:pt>
    <dgm:pt modelId="{ECA4B28D-FB73-41A0-8E83-FCE202FAD9E6}" type="pres">
      <dgm:prSet presAssocID="{6294DCBE-C1CA-4308-94E1-30D3C71FC2F6}" presName="nodeFollowingNodes" presStyleLbl="node1" presStyleIdx="1" presStyleCnt="5" custScaleX="76848">
        <dgm:presLayoutVars>
          <dgm:bulletEnabled val="1"/>
        </dgm:presLayoutVars>
      </dgm:prSet>
      <dgm:spPr/>
    </dgm:pt>
    <dgm:pt modelId="{C339F04C-A5BB-4A64-B845-1BAFD920C4F8}" type="pres">
      <dgm:prSet presAssocID="{FB83CC65-433F-4680-9A3E-041E7D0B1538}" presName="nodeFollowingNodes" presStyleLbl="node1" presStyleIdx="2" presStyleCnt="5" custScaleX="76848">
        <dgm:presLayoutVars>
          <dgm:bulletEnabled val="1"/>
        </dgm:presLayoutVars>
      </dgm:prSet>
      <dgm:spPr/>
    </dgm:pt>
    <dgm:pt modelId="{6A22A8DF-822F-46D4-A73A-55EA8D5F57E4}" type="pres">
      <dgm:prSet presAssocID="{92499303-4937-4DC7-B412-1A1E207EEE5A}" presName="nodeFollowingNodes" presStyleLbl="node1" presStyleIdx="3" presStyleCnt="5" custScaleX="76848">
        <dgm:presLayoutVars>
          <dgm:bulletEnabled val="1"/>
        </dgm:presLayoutVars>
      </dgm:prSet>
      <dgm:spPr/>
    </dgm:pt>
    <dgm:pt modelId="{99ACF6CE-DB46-474D-A730-6FAD5DC58135}" type="pres">
      <dgm:prSet presAssocID="{ABB33269-7B6E-4B85-88F9-22620861B387}" presName="nodeFollowingNodes" presStyleLbl="node1" presStyleIdx="4" presStyleCnt="5" custScaleX="76848">
        <dgm:presLayoutVars>
          <dgm:bulletEnabled val="1"/>
        </dgm:presLayoutVars>
      </dgm:prSet>
      <dgm:spPr/>
    </dgm:pt>
  </dgm:ptLst>
  <dgm:cxnLst>
    <dgm:cxn modelId="{76BB7B1F-1C41-4828-A87A-4C49ADD82845}" type="presOf" srcId="{92499303-4937-4DC7-B412-1A1E207EEE5A}" destId="{6A22A8DF-822F-46D4-A73A-55EA8D5F57E4}" srcOrd="0" destOrd="0" presId="urn:microsoft.com/office/officeart/2005/8/layout/cycle3"/>
    <dgm:cxn modelId="{6DF84822-E291-409F-BE4B-80D712C72E64}" type="presOf" srcId="{D3916F06-88EB-4745-9AC1-6F647012DD5A}" destId="{9A809462-56C4-421E-86E6-C5A7C035181C}" srcOrd="0" destOrd="0" presId="urn:microsoft.com/office/officeart/2005/8/layout/cycle3"/>
    <dgm:cxn modelId="{3F67BA34-D255-4242-99EC-68F528E5F477}" srcId="{2C0A676D-2243-4C93-8C59-8F17B819BF0B}" destId="{ABB33269-7B6E-4B85-88F9-22620861B387}" srcOrd="4" destOrd="0" parTransId="{2275E12D-956E-4E75-BB21-31151C4256B5}" sibTransId="{1815F012-C3B1-4C5B-BDBD-347F79D10893}"/>
    <dgm:cxn modelId="{25007E38-C1CF-4712-AFBA-5F6BB45551DD}" srcId="{2C0A676D-2243-4C93-8C59-8F17B819BF0B}" destId="{92499303-4937-4DC7-B412-1A1E207EEE5A}" srcOrd="3" destOrd="0" parTransId="{F4A91CE3-C4FC-4CBD-B660-EC2A276B5FA9}" sibTransId="{697CD1D9-171A-4B2E-938B-C4E8B8295962}"/>
    <dgm:cxn modelId="{81FDC16A-F820-4359-BFAD-D274B516BC3E}" type="presOf" srcId="{2C0A676D-2243-4C93-8C59-8F17B819BF0B}" destId="{83BBCFD6-FE30-451B-83DA-07FD25E1D7E1}" srcOrd="0" destOrd="0" presId="urn:microsoft.com/office/officeart/2005/8/layout/cycle3"/>
    <dgm:cxn modelId="{BB479587-F13E-41CD-AE48-D1360CCD88B5}" srcId="{2C0A676D-2243-4C93-8C59-8F17B819BF0B}" destId="{7CF1FCD1-EDDB-47D6-A7F5-B81B2ECF089D}" srcOrd="0" destOrd="0" parTransId="{ABB586D4-1E3D-404F-BE29-2C58EC2C7A12}" sibTransId="{D3916F06-88EB-4745-9AC1-6F647012DD5A}"/>
    <dgm:cxn modelId="{B77B258F-0782-471A-8D7B-75D5A1F6862D}" srcId="{2C0A676D-2243-4C93-8C59-8F17B819BF0B}" destId="{FB83CC65-433F-4680-9A3E-041E7D0B1538}" srcOrd="2" destOrd="0" parTransId="{8B707CA0-B8EC-4BD5-878C-F1AE0946E124}" sibTransId="{9B71B762-D65F-4570-9373-0F1CDF4E3013}"/>
    <dgm:cxn modelId="{62FE5898-AA22-4448-B95B-B967A4C9275A}" type="presOf" srcId="{7CF1FCD1-EDDB-47D6-A7F5-B81B2ECF089D}" destId="{8EE0153B-B5AB-4403-9811-20839CB01A94}" srcOrd="0" destOrd="0" presId="urn:microsoft.com/office/officeart/2005/8/layout/cycle3"/>
    <dgm:cxn modelId="{A6A3BEBB-A9F2-4BA5-B520-B225DA7BABA8}" type="presOf" srcId="{6294DCBE-C1CA-4308-94E1-30D3C71FC2F6}" destId="{ECA4B28D-FB73-41A0-8E83-FCE202FAD9E6}" srcOrd="0" destOrd="0" presId="urn:microsoft.com/office/officeart/2005/8/layout/cycle3"/>
    <dgm:cxn modelId="{BB3E4AD6-9B99-4361-AD48-BEEF7D70B728}" type="presOf" srcId="{FB83CC65-433F-4680-9A3E-041E7D0B1538}" destId="{C339F04C-A5BB-4A64-B845-1BAFD920C4F8}" srcOrd="0" destOrd="0" presId="urn:microsoft.com/office/officeart/2005/8/layout/cycle3"/>
    <dgm:cxn modelId="{C813D9DD-6BC5-439B-9E23-E5DCD98D7E25}" srcId="{2C0A676D-2243-4C93-8C59-8F17B819BF0B}" destId="{6294DCBE-C1CA-4308-94E1-30D3C71FC2F6}" srcOrd="1" destOrd="0" parTransId="{2A074776-3F93-4DF0-B09C-390F2C3E9F30}" sibTransId="{65573CCF-EE9D-4C5D-BE3B-C50FA0060840}"/>
    <dgm:cxn modelId="{BBB793F7-3A04-4B1B-8F76-C885C88C3CC9}" type="presOf" srcId="{ABB33269-7B6E-4B85-88F9-22620861B387}" destId="{99ACF6CE-DB46-474D-A730-6FAD5DC58135}" srcOrd="0" destOrd="0" presId="urn:microsoft.com/office/officeart/2005/8/layout/cycle3"/>
    <dgm:cxn modelId="{7E27D573-E36E-4426-B1EC-80838F66AEB5}" type="presParOf" srcId="{83BBCFD6-FE30-451B-83DA-07FD25E1D7E1}" destId="{4F4D4208-33EB-472C-945D-6A4128E7E0E2}" srcOrd="0" destOrd="0" presId="urn:microsoft.com/office/officeart/2005/8/layout/cycle3"/>
    <dgm:cxn modelId="{F034FDAB-29FA-49E6-9AF7-0E8899752D31}" type="presParOf" srcId="{4F4D4208-33EB-472C-945D-6A4128E7E0E2}" destId="{8EE0153B-B5AB-4403-9811-20839CB01A94}" srcOrd="0" destOrd="0" presId="urn:microsoft.com/office/officeart/2005/8/layout/cycle3"/>
    <dgm:cxn modelId="{B60370C0-218F-48FB-8E96-95FA6CC0C344}" type="presParOf" srcId="{4F4D4208-33EB-472C-945D-6A4128E7E0E2}" destId="{9A809462-56C4-421E-86E6-C5A7C035181C}" srcOrd="1" destOrd="0" presId="urn:microsoft.com/office/officeart/2005/8/layout/cycle3"/>
    <dgm:cxn modelId="{17E087F6-0345-4857-8F9E-4BE4AEDCA4F6}" type="presParOf" srcId="{4F4D4208-33EB-472C-945D-6A4128E7E0E2}" destId="{ECA4B28D-FB73-41A0-8E83-FCE202FAD9E6}" srcOrd="2" destOrd="0" presId="urn:microsoft.com/office/officeart/2005/8/layout/cycle3"/>
    <dgm:cxn modelId="{934D0A87-A00E-4716-8A60-5C00530F3CA1}" type="presParOf" srcId="{4F4D4208-33EB-472C-945D-6A4128E7E0E2}" destId="{C339F04C-A5BB-4A64-B845-1BAFD920C4F8}" srcOrd="3" destOrd="0" presId="urn:microsoft.com/office/officeart/2005/8/layout/cycle3"/>
    <dgm:cxn modelId="{055A8E85-FF58-47AA-BD48-66A7F074FDC6}" type="presParOf" srcId="{4F4D4208-33EB-472C-945D-6A4128E7E0E2}" destId="{6A22A8DF-822F-46D4-A73A-55EA8D5F57E4}" srcOrd="4" destOrd="0" presId="urn:microsoft.com/office/officeart/2005/8/layout/cycle3"/>
    <dgm:cxn modelId="{5DA2A195-8101-4D96-8408-B0CD939089FF}" type="presParOf" srcId="{4F4D4208-33EB-472C-945D-6A4128E7E0E2}" destId="{99ACF6CE-DB46-474D-A730-6FAD5DC58135}" srcOrd="5" destOrd="0" presId="urn:microsoft.com/office/officeart/2005/8/layout/cycle3"/>
  </dgm:cxnLst>
  <dgm:bg/>
  <dgm:whole/>
  <dgm:extLst>
    <a:ext uri="http://schemas.microsoft.com/office/drawing/2008/diagram">
      <dsp:dataModelExt xmlns:dsp="http://schemas.microsoft.com/office/drawing/2008/diagram" relId="rId39"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6235A09-37CD-4EDB-ABAC-C1F41CDA8449}" type="doc">
      <dgm:prSet loTypeId="urn:microsoft.com/office/officeart/2005/8/layout/hList7" loCatId="process" qsTypeId="urn:microsoft.com/office/officeart/2005/8/quickstyle/simple1" qsCatId="simple" csTypeId="urn:microsoft.com/office/officeart/2005/8/colors/accent0_3" csCatId="mainScheme" phldr="1"/>
      <dgm:spPr/>
    </dgm:pt>
    <dgm:pt modelId="{2FE6B992-A530-4F29-91E9-5020E89FCAB8}">
      <dgm:prSet phldrT="[Text]" phldr="1" custT="1"/>
      <dgm:spPr/>
      <dgm:t>
        <a:bodyPr/>
        <a:lstStyle/>
        <a:p>
          <a:endParaRPr lang="en-US" sz="4000" dirty="0"/>
        </a:p>
      </dgm:t>
    </dgm:pt>
    <dgm:pt modelId="{64354ACC-8DE1-4205-AA18-EEA9BED5432D}" type="parTrans" cxnId="{9840FCA0-1CE0-46CA-A47A-2D7E3A9FF406}">
      <dgm:prSet/>
      <dgm:spPr/>
      <dgm:t>
        <a:bodyPr/>
        <a:lstStyle/>
        <a:p>
          <a:endParaRPr lang="en-US"/>
        </a:p>
      </dgm:t>
    </dgm:pt>
    <dgm:pt modelId="{EFF3E138-4FFA-4AB0-BF5E-D82C19214BD9}" type="sibTrans" cxnId="{9840FCA0-1CE0-46CA-A47A-2D7E3A9FF406}">
      <dgm:prSet/>
      <dgm:spPr/>
      <dgm:t>
        <a:bodyPr/>
        <a:lstStyle/>
        <a:p>
          <a:endParaRPr lang="en-US"/>
        </a:p>
      </dgm:t>
    </dgm:pt>
    <dgm:pt modelId="{0E54D438-7BA2-45D7-9A96-6CB398E263C3}">
      <dgm:prSet phldrT="[Text]" phldr="1" custT="1"/>
      <dgm:spPr/>
      <dgm:t>
        <a:bodyPr/>
        <a:lstStyle/>
        <a:p>
          <a:endParaRPr lang="en-US" sz="4000" dirty="0"/>
        </a:p>
      </dgm:t>
    </dgm:pt>
    <dgm:pt modelId="{7141A840-344C-4A66-9818-ACA3762E4B82}" type="parTrans" cxnId="{9276BCFC-0793-4940-8B8C-41BAD38F648B}">
      <dgm:prSet/>
      <dgm:spPr/>
      <dgm:t>
        <a:bodyPr/>
        <a:lstStyle/>
        <a:p>
          <a:endParaRPr lang="en-US"/>
        </a:p>
      </dgm:t>
    </dgm:pt>
    <dgm:pt modelId="{0350B2C9-2D42-430A-8617-0F40CE0258B4}" type="sibTrans" cxnId="{9276BCFC-0793-4940-8B8C-41BAD38F648B}">
      <dgm:prSet/>
      <dgm:spPr/>
      <dgm:t>
        <a:bodyPr/>
        <a:lstStyle/>
        <a:p>
          <a:endParaRPr lang="en-US"/>
        </a:p>
      </dgm:t>
    </dgm:pt>
    <dgm:pt modelId="{36AB52E3-D574-4935-92FD-86A304B86356}">
      <dgm:prSet phldrT="[Text]" phldr="1" custT="1"/>
      <dgm:spPr/>
      <dgm:t>
        <a:bodyPr/>
        <a:lstStyle/>
        <a:p>
          <a:endParaRPr lang="en-US" sz="4000" dirty="0"/>
        </a:p>
      </dgm:t>
    </dgm:pt>
    <dgm:pt modelId="{1A42E287-51EA-411C-B96C-733FF7C2F301}" type="parTrans" cxnId="{A726632C-CEEC-4637-B046-DA4DA23F8FF7}">
      <dgm:prSet/>
      <dgm:spPr/>
      <dgm:t>
        <a:bodyPr/>
        <a:lstStyle/>
        <a:p>
          <a:endParaRPr lang="en-US"/>
        </a:p>
      </dgm:t>
    </dgm:pt>
    <dgm:pt modelId="{8C26845C-781A-46CD-83AE-3EFA1909DF34}" type="sibTrans" cxnId="{A726632C-CEEC-4637-B046-DA4DA23F8FF7}">
      <dgm:prSet/>
      <dgm:spPr/>
      <dgm:t>
        <a:bodyPr/>
        <a:lstStyle/>
        <a:p>
          <a:endParaRPr lang="en-US"/>
        </a:p>
      </dgm:t>
    </dgm:pt>
    <dgm:pt modelId="{E0559907-D92D-4E1A-83FE-B834577D500D}" type="pres">
      <dgm:prSet presAssocID="{16235A09-37CD-4EDB-ABAC-C1F41CDA8449}" presName="Name0" presStyleCnt="0">
        <dgm:presLayoutVars>
          <dgm:dir/>
          <dgm:resizeHandles val="exact"/>
        </dgm:presLayoutVars>
      </dgm:prSet>
      <dgm:spPr/>
    </dgm:pt>
    <dgm:pt modelId="{B19955A9-C927-482C-9ABC-F68F9EA00BA1}" type="pres">
      <dgm:prSet presAssocID="{16235A09-37CD-4EDB-ABAC-C1F41CDA8449}" presName="fgShape" presStyleLbl="fgShp" presStyleIdx="0" presStyleCnt="1"/>
      <dgm:spPr>
        <a:solidFill>
          <a:schemeClr val="accent2">
            <a:lumMod val="75000"/>
          </a:schemeClr>
        </a:solidFill>
      </dgm:spPr>
    </dgm:pt>
    <dgm:pt modelId="{E4D92DBD-E646-4649-89C3-160ACB406721}" type="pres">
      <dgm:prSet presAssocID="{16235A09-37CD-4EDB-ABAC-C1F41CDA8449}" presName="linComp" presStyleCnt="0"/>
      <dgm:spPr/>
    </dgm:pt>
    <dgm:pt modelId="{7F86EA39-45AB-4C73-964B-5BAEC631C0E7}" type="pres">
      <dgm:prSet presAssocID="{2FE6B992-A530-4F29-91E9-5020E89FCAB8}" presName="compNode" presStyleCnt="0"/>
      <dgm:spPr/>
    </dgm:pt>
    <dgm:pt modelId="{8BEC938E-3271-4AE2-89CD-3617A0B7D9E9}" type="pres">
      <dgm:prSet presAssocID="{2FE6B992-A530-4F29-91E9-5020E89FCAB8}" presName="bkgdShape" presStyleLbl="node1" presStyleIdx="0" presStyleCnt="3"/>
      <dgm:spPr/>
    </dgm:pt>
    <dgm:pt modelId="{C3475835-1EAE-4F72-93B4-D7859D17A8E4}" type="pres">
      <dgm:prSet presAssocID="{2FE6B992-A530-4F29-91E9-5020E89FCAB8}" presName="nodeTx" presStyleLbl="node1" presStyleIdx="0" presStyleCnt="3">
        <dgm:presLayoutVars>
          <dgm:bulletEnabled val="1"/>
        </dgm:presLayoutVars>
      </dgm:prSet>
      <dgm:spPr/>
    </dgm:pt>
    <dgm:pt modelId="{1AADE7A4-9A52-445F-BFA8-5F3287E824DF}" type="pres">
      <dgm:prSet presAssocID="{2FE6B992-A530-4F29-91E9-5020E89FCAB8}" presName="invisiNode" presStyleLbl="node1" presStyleIdx="0" presStyleCnt="3"/>
      <dgm:spPr/>
    </dgm:pt>
    <dgm:pt modelId="{0CF4B1AF-AF0C-44FC-98E6-064B87316151}" type="pres">
      <dgm:prSet presAssocID="{2FE6B992-A530-4F29-91E9-5020E89FCAB8}" presName="imagNode" presStyleLbl="fgImgPlace1" presStyleIdx="0" presStyleCnt="3"/>
      <dgm:spPr/>
    </dgm:pt>
    <dgm:pt modelId="{EA923463-4FFE-4529-B6DB-4634FA65D138}" type="pres">
      <dgm:prSet presAssocID="{EFF3E138-4FFA-4AB0-BF5E-D82C19214BD9}" presName="sibTrans" presStyleLbl="sibTrans2D1" presStyleIdx="0" presStyleCnt="0"/>
      <dgm:spPr/>
    </dgm:pt>
    <dgm:pt modelId="{CB300508-ADDD-4453-8FEA-99267107F3B3}" type="pres">
      <dgm:prSet presAssocID="{0E54D438-7BA2-45D7-9A96-6CB398E263C3}" presName="compNode" presStyleCnt="0"/>
      <dgm:spPr/>
    </dgm:pt>
    <dgm:pt modelId="{F3BF6FE8-2627-4B60-A33B-AEF7D3C53813}" type="pres">
      <dgm:prSet presAssocID="{0E54D438-7BA2-45D7-9A96-6CB398E263C3}" presName="bkgdShape" presStyleLbl="node1" presStyleIdx="1" presStyleCnt="3"/>
      <dgm:spPr/>
    </dgm:pt>
    <dgm:pt modelId="{9FF3CD34-A6EA-41FE-865F-5C51A9DFEE59}" type="pres">
      <dgm:prSet presAssocID="{0E54D438-7BA2-45D7-9A96-6CB398E263C3}" presName="nodeTx" presStyleLbl="node1" presStyleIdx="1" presStyleCnt="3">
        <dgm:presLayoutVars>
          <dgm:bulletEnabled val="1"/>
        </dgm:presLayoutVars>
      </dgm:prSet>
      <dgm:spPr/>
    </dgm:pt>
    <dgm:pt modelId="{0F2C55A8-C502-4F02-A6C6-9BED7D91BF81}" type="pres">
      <dgm:prSet presAssocID="{0E54D438-7BA2-45D7-9A96-6CB398E263C3}" presName="invisiNode" presStyleLbl="node1" presStyleIdx="1" presStyleCnt="3"/>
      <dgm:spPr/>
    </dgm:pt>
    <dgm:pt modelId="{0F7C8B89-0D5B-48D3-B74D-859029732D1A}" type="pres">
      <dgm:prSet presAssocID="{0E54D438-7BA2-45D7-9A96-6CB398E263C3}" presName="imagNode" presStyleLbl="fgImgPlace1" presStyleIdx="1" presStyleCnt="3"/>
      <dgm:spPr/>
    </dgm:pt>
    <dgm:pt modelId="{78B58F23-9D79-4519-A29E-C561DA811A75}" type="pres">
      <dgm:prSet presAssocID="{0350B2C9-2D42-430A-8617-0F40CE0258B4}" presName="sibTrans" presStyleLbl="sibTrans2D1" presStyleIdx="0" presStyleCnt="0"/>
      <dgm:spPr/>
    </dgm:pt>
    <dgm:pt modelId="{274F02AA-4680-441F-ADF7-CFC3D54564E8}" type="pres">
      <dgm:prSet presAssocID="{36AB52E3-D574-4935-92FD-86A304B86356}" presName="compNode" presStyleCnt="0"/>
      <dgm:spPr/>
    </dgm:pt>
    <dgm:pt modelId="{6858B1BD-CF19-49FE-B968-245442B1751B}" type="pres">
      <dgm:prSet presAssocID="{36AB52E3-D574-4935-92FD-86A304B86356}" presName="bkgdShape" presStyleLbl="node1" presStyleIdx="2" presStyleCnt="3"/>
      <dgm:spPr/>
    </dgm:pt>
    <dgm:pt modelId="{66EDF8EE-2B7A-49E1-B5DA-8D5C5C7BAE13}" type="pres">
      <dgm:prSet presAssocID="{36AB52E3-D574-4935-92FD-86A304B86356}" presName="nodeTx" presStyleLbl="node1" presStyleIdx="2" presStyleCnt="3">
        <dgm:presLayoutVars>
          <dgm:bulletEnabled val="1"/>
        </dgm:presLayoutVars>
      </dgm:prSet>
      <dgm:spPr/>
    </dgm:pt>
    <dgm:pt modelId="{A2D1259D-05F2-4206-ADE9-295189354DF7}" type="pres">
      <dgm:prSet presAssocID="{36AB52E3-D574-4935-92FD-86A304B86356}" presName="invisiNode" presStyleLbl="node1" presStyleIdx="2" presStyleCnt="3"/>
      <dgm:spPr/>
    </dgm:pt>
    <dgm:pt modelId="{45DB1B15-E6D6-4EC1-B558-E1ED6A6A0D35}" type="pres">
      <dgm:prSet presAssocID="{36AB52E3-D574-4935-92FD-86A304B86356}" presName="imagNode" presStyleLbl="fgImgPlace1" presStyleIdx="2" presStyleCnt="3"/>
      <dgm:spPr/>
    </dgm:pt>
  </dgm:ptLst>
  <dgm:cxnLst>
    <dgm:cxn modelId="{95376B0A-A605-4396-9DC0-3CDCDF0FE3CB}" type="presOf" srcId="{36AB52E3-D574-4935-92FD-86A304B86356}" destId="{6858B1BD-CF19-49FE-B968-245442B1751B}" srcOrd="0" destOrd="0" presId="urn:microsoft.com/office/officeart/2005/8/layout/hList7"/>
    <dgm:cxn modelId="{35F3E40F-8041-4479-B15F-930D8099287C}" type="presOf" srcId="{2FE6B992-A530-4F29-91E9-5020E89FCAB8}" destId="{C3475835-1EAE-4F72-93B4-D7859D17A8E4}" srcOrd="1" destOrd="0" presId="urn:microsoft.com/office/officeart/2005/8/layout/hList7"/>
    <dgm:cxn modelId="{A726632C-CEEC-4637-B046-DA4DA23F8FF7}" srcId="{16235A09-37CD-4EDB-ABAC-C1F41CDA8449}" destId="{36AB52E3-D574-4935-92FD-86A304B86356}" srcOrd="2" destOrd="0" parTransId="{1A42E287-51EA-411C-B96C-733FF7C2F301}" sibTransId="{8C26845C-781A-46CD-83AE-3EFA1909DF34}"/>
    <dgm:cxn modelId="{7643D65F-3186-47AC-A604-8B0B29797E03}" type="presOf" srcId="{2FE6B992-A530-4F29-91E9-5020E89FCAB8}" destId="{8BEC938E-3271-4AE2-89CD-3617A0B7D9E9}" srcOrd="0" destOrd="0" presId="urn:microsoft.com/office/officeart/2005/8/layout/hList7"/>
    <dgm:cxn modelId="{E3F44960-3F50-43E0-9C47-89F7D470AC9B}" type="presOf" srcId="{EFF3E138-4FFA-4AB0-BF5E-D82C19214BD9}" destId="{EA923463-4FFE-4529-B6DB-4634FA65D138}" srcOrd="0" destOrd="0" presId="urn:microsoft.com/office/officeart/2005/8/layout/hList7"/>
    <dgm:cxn modelId="{DBCEC943-D051-4A86-922A-898A33061A82}" type="presOf" srcId="{0E54D438-7BA2-45D7-9A96-6CB398E263C3}" destId="{F3BF6FE8-2627-4B60-A33B-AEF7D3C53813}" srcOrd="0" destOrd="0" presId="urn:microsoft.com/office/officeart/2005/8/layout/hList7"/>
    <dgm:cxn modelId="{2D81A267-3472-46F5-A5DC-DFC10A93EBCD}" type="presOf" srcId="{36AB52E3-D574-4935-92FD-86A304B86356}" destId="{66EDF8EE-2B7A-49E1-B5DA-8D5C5C7BAE13}" srcOrd="1" destOrd="0" presId="urn:microsoft.com/office/officeart/2005/8/layout/hList7"/>
    <dgm:cxn modelId="{9840FCA0-1CE0-46CA-A47A-2D7E3A9FF406}" srcId="{16235A09-37CD-4EDB-ABAC-C1F41CDA8449}" destId="{2FE6B992-A530-4F29-91E9-5020E89FCAB8}" srcOrd="0" destOrd="0" parTransId="{64354ACC-8DE1-4205-AA18-EEA9BED5432D}" sibTransId="{EFF3E138-4FFA-4AB0-BF5E-D82C19214BD9}"/>
    <dgm:cxn modelId="{9626D1A4-5818-448D-B007-73100CED4A1D}" type="presOf" srcId="{16235A09-37CD-4EDB-ABAC-C1F41CDA8449}" destId="{E0559907-D92D-4E1A-83FE-B834577D500D}" srcOrd="0" destOrd="0" presId="urn:microsoft.com/office/officeart/2005/8/layout/hList7"/>
    <dgm:cxn modelId="{3DEEFAE7-2B1F-4DB2-9A11-9CC287CDBACA}" type="presOf" srcId="{0E54D438-7BA2-45D7-9A96-6CB398E263C3}" destId="{9FF3CD34-A6EA-41FE-865F-5C51A9DFEE59}" srcOrd="1" destOrd="0" presId="urn:microsoft.com/office/officeart/2005/8/layout/hList7"/>
    <dgm:cxn modelId="{21A02AF2-CC62-46AF-8F95-DE370E704D35}" type="presOf" srcId="{0350B2C9-2D42-430A-8617-0F40CE0258B4}" destId="{78B58F23-9D79-4519-A29E-C561DA811A75}" srcOrd="0" destOrd="0" presId="urn:microsoft.com/office/officeart/2005/8/layout/hList7"/>
    <dgm:cxn modelId="{9276BCFC-0793-4940-8B8C-41BAD38F648B}" srcId="{16235A09-37CD-4EDB-ABAC-C1F41CDA8449}" destId="{0E54D438-7BA2-45D7-9A96-6CB398E263C3}" srcOrd="1" destOrd="0" parTransId="{7141A840-344C-4A66-9818-ACA3762E4B82}" sibTransId="{0350B2C9-2D42-430A-8617-0F40CE0258B4}"/>
    <dgm:cxn modelId="{2D1A5FDE-84A6-477C-8603-47A18ACB3765}" type="presParOf" srcId="{E0559907-D92D-4E1A-83FE-B834577D500D}" destId="{B19955A9-C927-482C-9ABC-F68F9EA00BA1}" srcOrd="0" destOrd="0" presId="urn:microsoft.com/office/officeart/2005/8/layout/hList7"/>
    <dgm:cxn modelId="{27A52453-7172-4680-87F0-43866F8F301A}" type="presParOf" srcId="{E0559907-D92D-4E1A-83FE-B834577D500D}" destId="{E4D92DBD-E646-4649-89C3-160ACB406721}" srcOrd="1" destOrd="0" presId="urn:microsoft.com/office/officeart/2005/8/layout/hList7"/>
    <dgm:cxn modelId="{9018926F-016E-4EDD-9AF3-ACE766E00FF4}" type="presParOf" srcId="{E4D92DBD-E646-4649-89C3-160ACB406721}" destId="{7F86EA39-45AB-4C73-964B-5BAEC631C0E7}" srcOrd="0" destOrd="0" presId="urn:microsoft.com/office/officeart/2005/8/layout/hList7"/>
    <dgm:cxn modelId="{5D8B6DAD-40B4-41FD-91D6-D7F114944602}" type="presParOf" srcId="{7F86EA39-45AB-4C73-964B-5BAEC631C0E7}" destId="{8BEC938E-3271-4AE2-89CD-3617A0B7D9E9}" srcOrd="0" destOrd="0" presId="urn:microsoft.com/office/officeart/2005/8/layout/hList7"/>
    <dgm:cxn modelId="{74154146-9675-4A9A-97DC-E8979E1F7267}" type="presParOf" srcId="{7F86EA39-45AB-4C73-964B-5BAEC631C0E7}" destId="{C3475835-1EAE-4F72-93B4-D7859D17A8E4}" srcOrd="1" destOrd="0" presId="urn:microsoft.com/office/officeart/2005/8/layout/hList7"/>
    <dgm:cxn modelId="{3816D830-EC94-424F-9D4B-043DDE66293E}" type="presParOf" srcId="{7F86EA39-45AB-4C73-964B-5BAEC631C0E7}" destId="{1AADE7A4-9A52-445F-BFA8-5F3287E824DF}" srcOrd="2" destOrd="0" presId="urn:microsoft.com/office/officeart/2005/8/layout/hList7"/>
    <dgm:cxn modelId="{AEC8C944-43B0-457F-95D2-34CF99C69BF9}" type="presParOf" srcId="{7F86EA39-45AB-4C73-964B-5BAEC631C0E7}" destId="{0CF4B1AF-AF0C-44FC-98E6-064B87316151}" srcOrd="3" destOrd="0" presId="urn:microsoft.com/office/officeart/2005/8/layout/hList7"/>
    <dgm:cxn modelId="{2AB89814-0EDC-4868-99C4-074960401EA1}" type="presParOf" srcId="{E4D92DBD-E646-4649-89C3-160ACB406721}" destId="{EA923463-4FFE-4529-B6DB-4634FA65D138}" srcOrd="1" destOrd="0" presId="urn:microsoft.com/office/officeart/2005/8/layout/hList7"/>
    <dgm:cxn modelId="{1265DD8C-7506-492C-8BE6-4C8E698555DA}" type="presParOf" srcId="{E4D92DBD-E646-4649-89C3-160ACB406721}" destId="{CB300508-ADDD-4453-8FEA-99267107F3B3}" srcOrd="2" destOrd="0" presId="urn:microsoft.com/office/officeart/2005/8/layout/hList7"/>
    <dgm:cxn modelId="{CE9E4D01-8EC7-48B4-8F34-5F8732809A1C}" type="presParOf" srcId="{CB300508-ADDD-4453-8FEA-99267107F3B3}" destId="{F3BF6FE8-2627-4B60-A33B-AEF7D3C53813}" srcOrd="0" destOrd="0" presId="urn:microsoft.com/office/officeart/2005/8/layout/hList7"/>
    <dgm:cxn modelId="{C9C44E40-BC80-42BC-BF4D-A26E2106CD58}" type="presParOf" srcId="{CB300508-ADDD-4453-8FEA-99267107F3B3}" destId="{9FF3CD34-A6EA-41FE-865F-5C51A9DFEE59}" srcOrd="1" destOrd="0" presId="urn:microsoft.com/office/officeart/2005/8/layout/hList7"/>
    <dgm:cxn modelId="{C4F5C537-BEFB-4110-910C-0A96F46EDE45}" type="presParOf" srcId="{CB300508-ADDD-4453-8FEA-99267107F3B3}" destId="{0F2C55A8-C502-4F02-A6C6-9BED7D91BF81}" srcOrd="2" destOrd="0" presId="urn:microsoft.com/office/officeart/2005/8/layout/hList7"/>
    <dgm:cxn modelId="{052617CF-A5CD-49CE-AC97-7FF2141C359F}" type="presParOf" srcId="{CB300508-ADDD-4453-8FEA-99267107F3B3}" destId="{0F7C8B89-0D5B-48D3-B74D-859029732D1A}" srcOrd="3" destOrd="0" presId="urn:microsoft.com/office/officeart/2005/8/layout/hList7"/>
    <dgm:cxn modelId="{21A44876-A598-49DB-A630-0B1EAB5CD10D}" type="presParOf" srcId="{E4D92DBD-E646-4649-89C3-160ACB406721}" destId="{78B58F23-9D79-4519-A29E-C561DA811A75}" srcOrd="3" destOrd="0" presId="urn:microsoft.com/office/officeart/2005/8/layout/hList7"/>
    <dgm:cxn modelId="{C406EA3C-08EF-4B06-8988-F55CE915883F}" type="presParOf" srcId="{E4D92DBD-E646-4649-89C3-160ACB406721}" destId="{274F02AA-4680-441F-ADF7-CFC3D54564E8}" srcOrd="4" destOrd="0" presId="urn:microsoft.com/office/officeart/2005/8/layout/hList7"/>
    <dgm:cxn modelId="{57BF20E7-9DA6-4818-AE0F-E1CA9C7F5A4E}" type="presParOf" srcId="{274F02AA-4680-441F-ADF7-CFC3D54564E8}" destId="{6858B1BD-CF19-49FE-B968-245442B1751B}" srcOrd="0" destOrd="0" presId="urn:microsoft.com/office/officeart/2005/8/layout/hList7"/>
    <dgm:cxn modelId="{10FA1A37-E5D7-45EE-AE13-33B2FB13E245}" type="presParOf" srcId="{274F02AA-4680-441F-ADF7-CFC3D54564E8}" destId="{66EDF8EE-2B7A-49E1-B5DA-8D5C5C7BAE13}" srcOrd="1" destOrd="0" presId="urn:microsoft.com/office/officeart/2005/8/layout/hList7"/>
    <dgm:cxn modelId="{34A7CBA1-6DB3-4449-83B2-EE522D47932E}" type="presParOf" srcId="{274F02AA-4680-441F-ADF7-CFC3D54564E8}" destId="{A2D1259D-05F2-4206-ADE9-295189354DF7}" srcOrd="2" destOrd="0" presId="urn:microsoft.com/office/officeart/2005/8/layout/hList7"/>
    <dgm:cxn modelId="{DFDFCFDF-EF0C-46CB-B314-D3B27D864991}" type="presParOf" srcId="{274F02AA-4680-441F-ADF7-CFC3D54564E8}" destId="{45DB1B15-E6D6-4EC1-B558-E1ED6A6A0D35}" srcOrd="3" destOrd="0" presId="urn:microsoft.com/office/officeart/2005/8/layout/hList7"/>
  </dgm:cxnLst>
  <dgm:bg/>
  <dgm:whole/>
  <dgm:extLst>
    <a:ext uri="http://schemas.microsoft.com/office/drawing/2008/diagram">
      <dsp:dataModelExt xmlns:dsp="http://schemas.microsoft.com/office/drawing/2008/diagram" relId="rId44"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809462-56C4-421E-86E6-C5A7C035181C}">
      <dsp:nvSpPr>
        <dsp:cNvPr id="0" name=""/>
        <dsp:cNvSpPr/>
      </dsp:nvSpPr>
      <dsp:spPr>
        <a:xfrm>
          <a:off x="2126760" y="118483"/>
          <a:ext cx="5098297" cy="5098297"/>
        </a:xfrm>
        <a:prstGeom prst="circularArrow">
          <a:avLst>
            <a:gd name="adj1" fmla="val 5544"/>
            <a:gd name="adj2" fmla="val 330680"/>
            <a:gd name="adj3" fmla="val 14274043"/>
            <a:gd name="adj4" fmla="val 17089687"/>
            <a:gd name="adj5" fmla="val 5757"/>
          </a:avLst>
        </a:prstGeom>
        <a:solidFill>
          <a:schemeClr val="accent2">
            <a:lumMod val="75000"/>
          </a:schemeClr>
        </a:solidFill>
        <a:ln>
          <a:noFill/>
        </a:ln>
        <a:effectLst/>
      </dsp:spPr>
      <dsp:style>
        <a:lnRef idx="0">
          <a:scrgbClr r="0" g="0" b="0"/>
        </a:lnRef>
        <a:fillRef idx="1">
          <a:scrgbClr r="0" g="0" b="0"/>
        </a:fillRef>
        <a:effectRef idx="0">
          <a:scrgbClr r="0" g="0" b="0"/>
        </a:effectRef>
        <a:fontRef idx="minor"/>
      </dsp:style>
    </dsp:sp>
    <dsp:sp modelId="{8EE0153B-B5AB-4403-9811-20839CB01A94}">
      <dsp:nvSpPr>
        <dsp:cNvPr id="0" name=""/>
        <dsp:cNvSpPr/>
      </dsp:nvSpPr>
      <dsp:spPr>
        <a:xfrm>
          <a:off x="3747745" y="1944"/>
          <a:ext cx="1856326" cy="1207790"/>
        </a:xfrm>
        <a:prstGeom prst="roundRect">
          <a:avLst/>
        </a:prstGeom>
        <a:solidFill>
          <a:schemeClr val="tx2">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167640" rIns="167640" bIns="167640" numCol="1" spcCol="1270" anchor="ctr" anchorCtr="0">
          <a:noAutofit/>
        </a:bodyPr>
        <a:lstStyle/>
        <a:p>
          <a:pPr marL="0" lvl="0" indent="0" algn="ctr" defTabSz="1955800">
            <a:lnSpc>
              <a:spcPct val="90000"/>
            </a:lnSpc>
            <a:spcBef>
              <a:spcPct val="0"/>
            </a:spcBef>
            <a:spcAft>
              <a:spcPct val="35000"/>
            </a:spcAft>
            <a:buNone/>
          </a:pPr>
          <a:endParaRPr lang="en-US" sz="4400" kern="1200" dirty="0"/>
        </a:p>
      </dsp:txBody>
      <dsp:txXfrm>
        <a:off x="3806704" y="60903"/>
        <a:ext cx="1738408" cy="1089872"/>
      </dsp:txXfrm>
    </dsp:sp>
    <dsp:sp modelId="{ECA4B28D-FB73-41A0-8E83-FCE202FAD9E6}">
      <dsp:nvSpPr>
        <dsp:cNvPr id="0" name=""/>
        <dsp:cNvSpPr/>
      </dsp:nvSpPr>
      <dsp:spPr>
        <a:xfrm>
          <a:off x="5815451" y="1504220"/>
          <a:ext cx="1856326" cy="1207790"/>
        </a:xfrm>
        <a:prstGeom prst="roundRect">
          <a:avLst/>
        </a:prstGeom>
        <a:solidFill>
          <a:schemeClr val="tx2">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167640" rIns="167640" bIns="167640" numCol="1" spcCol="1270" anchor="ctr" anchorCtr="0">
          <a:noAutofit/>
        </a:bodyPr>
        <a:lstStyle/>
        <a:p>
          <a:pPr marL="0" lvl="0" indent="0" algn="ctr" defTabSz="1955800">
            <a:lnSpc>
              <a:spcPct val="90000"/>
            </a:lnSpc>
            <a:spcBef>
              <a:spcPct val="0"/>
            </a:spcBef>
            <a:spcAft>
              <a:spcPct val="35000"/>
            </a:spcAft>
            <a:buNone/>
          </a:pPr>
          <a:endParaRPr lang="en-US" sz="4400" kern="1200" dirty="0"/>
        </a:p>
      </dsp:txBody>
      <dsp:txXfrm>
        <a:off x="5874410" y="1563179"/>
        <a:ext cx="1738408" cy="1089872"/>
      </dsp:txXfrm>
    </dsp:sp>
    <dsp:sp modelId="{C339F04C-A5BB-4A64-B845-1BAFD920C4F8}">
      <dsp:nvSpPr>
        <dsp:cNvPr id="0" name=""/>
        <dsp:cNvSpPr/>
      </dsp:nvSpPr>
      <dsp:spPr>
        <a:xfrm>
          <a:off x="5025658" y="3934953"/>
          <a:ext cx="1856326" cy="1207790"/>
        </a:xfrm>
        <a:prstGeom prst="roundRect">
          <a:avLst/>
        </a:prstGeom>
        <a:solidFill>
          <a:schemeClr val="tx2">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167640" rIns="167640" bIns="167640" numCol="1" spcCol="1270" anchor="ctr" anchorCtr="0">
          <a:noAutofit/>
        </a:bodyPr>
        <a:lstStyle/>
        <a:p>
          <a:pPr marL="0" lvl="0" indent="0" algn="ctr" defTabSz="1955800">
            <a:lnSpc>
              <a:spcPct val="90000"/>
            </a:lnSpc>
            <a:spcBef>
              <a:spcPct val="0"/>
            </a:spcBef>
            <a:spcAft>
              <a:spcPct val="35000"/>
            </a:spcAft>
            <a:buNone/>
          </a:pPr>
          <a:endParaRPr lang="en-US" sz="4400" kern="1200" dirty="0"/>
        </a:p>
      </dsp:txBody>
      <dsp:txXfrm>
        <a:off x="5084617" y="3993912"/>
        <a:ext cx="1738408" cy="1089872"/>
      </dsp:txXfrm>
    </dsp:sp>
    <dsp:sp modelId="{6A22A8DF-822F-46D4-A73A-55EA8D5F57E4}">
      <dsp:nvSpPr>
        <dsp:cNvPr id="0" name=""/>
        <dsp:cNvSpPr/>
      </dsp:nvSpPr>
      <dsp:spPr>
        <a:xfrm>
          <a:off x="2469833" y="3934953"/>
          <a:ext cx="1856326" cy="1207790"/>
        </a:xfrm>
        <a:prstGeom prst="roundRect">
          <a:avLst/>
        </a:prstGeom>
        <a:solidFill>
          <a:schemeClr val="tx2">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167640" rIns="167640" bIns="167640" numCol="1" spcCol="1270" anchor="ctr" anchorCtr="0">
          <a:noAutofit/>
        </a:bodyPr>
        <a:lstStyle/>
        <a:p>
          <a:pPr marL="0" lvl="0" indent="0" algn="ctr" defTabSz="1955800">
            <a:lnSpc>
              <a:spcPct val="90000"/>
            </a:lnSpc>
            <a:spcBef>
              <a:spcPct val="0"/>
            </a:spcBef>
            <a:spcAft>
              <a:spcPct val="35000"/>
            </a:spcAft>
            <a:buNone/>
          </a:pPr>
          <a:endParaRPr lang="en-US" sz="4400" kern="1200" dirty="0"/>
        </a:p>
      </dsp:txBody>
      <dsp:txXfrm>
        <a:off x="2528792" y="3993912"/>
        <a:ext cx="1738408" cy="1089872"/>
      </dsp:txXfrm>
    </dsp:sp>
    <dsp:sp modelId="{99ACF6CE-DB46-474D-A730-6FAD5DC58135}">
      <dsp:nvSpPr>
        <dsp:cNvPr id="0" name=""/>
        <dsp:cNvSpPr/>
      </dsp:nvSpPr>
      <dsp:spPr>
        <a:xfrm>
          <a:off x="1680040" y="1504220"/>
          <a:ext cx="1856326" cy="1207790"/>
        </a:xfrm>
        <a:prstGeom prst="roundRect">
          <a:avLst/>
        </a:prstGeom>
        <a:solidFill>
          <a:schemeClr val="tx2">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167640" rIns="167640" bIns="167640" numCol="1" spcCol="1270" anchor="ctr" anchorCtr="0">
          <a:noAutofit/>
        </a:bodyPr>
        <a:lstStyle/>
        <a:p>
          <a:pPr marL="0" lvl="0" indent="0" algn="ctr" defTabSz="1955800">
            <a:lnSpc>
              <a:spcPct val="90000"/>
            </a:lnSpc>
            <a:spcBef>
              <a:spcPct val="0"/>
            </a:spcBef>
            <a:spcAft>
              <a:spcPct val="35000"/>
            </a:spcAft>
            <a:buNone/>
          </a:pPr>
          <a:endParaRPr lang="en-US" sz="4400" kern="1200" dirty="0"/>
        </a:p>
      </dsp:txBody>
      <dsp:txXfrm>
        <a:off x="1738999" y="1563179"/>
        <a:ext cx="1738408" cy="108987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EC938E-3271-4AE2-89CD-3617A0B7D9E9}">
      <dsp:nvSpPr>
        <dsp:cNvPr id="0" name=""/>
        <dsp:cNvSpPr/>
      </dsp:nvSpPr>
      <dsp:spPr>
        <a:xfrm>
          <a:off x="1806" y="0"/>
          <a:ext cx="2810477" cy="5735781"/>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84480" tIns="284480" rIns="284480" bIns="284480" numCol="1" spcCol="1270" anchor="ctr" anchorCtr="0">
          <a:noAutofit/>
        </a:bodyPr>
        <a:lstStyle/>
        <a:p>
          <a:pPr marL="0" lvl="0" indent="0" algn="ctr" defTabSz="1778000">
            <a:lnSpc>
              <a:spcPct val="90000"/>
            </a:lnSpc>
            <a:spcBef>
              <a:spcPct val="0"/>
            </a:spcBef>
            <a:spcAft>
              <a:spcPct val="35000"/>
            </a:spcAft>
            <a:buNone/>
          </a:pPr>
          <a:endParaRPr lang="en-US" sz="4000" kern="1200" dirty="0"/>
        </a:p>
      </dsp:txBody>
      <dsp:txXfrm>
        <a:off x="1806" y="2294312"/>
        <a:ext cx="2810477" cy="2294312"/>
      </dsp:txXfrm>
    </dsp:sp>
    <dsp:sp modelId="{0CF4B1AF-AF0C-44FC-98E6-064B87316151}">
      <dsp:nvSpPr>
        <dsp:cNvPr id="0" name=""/>
        <dsp:cNvSpPr/>
      </dsp:nvSpPr>
      <dsp:spPr>
        <a:xfrm>
          <a:off x="452037" y="344146"/>
          <a:ext cx="1910015" cy="1910015"/>
        </a:xfrm>
        <a:prstGeom prst="ellipse">
          <a:avLst/>
        </a:prstGeom>
        <a:solidFill>
          <a:schemeClr val="dk2">
            <a:tint val="50000"/>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3BF6FE8-2627-4B60-A33B-AEF7D3C53813}">
      <dsp:nvSpPr>
        <dsp:cNvPr id="0" name=""/>
        <dsp:cNvSpPr/>
      </dsp:nvSpPr>
      <dsp:spPr>
        <a:xfrm>
          <a:off x="2896597" y="0"/>
          <a:ext cx="2810477" cy="5735781"/>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84480" tIns="284480" rIns="284480" bIns="284480" numCol="1" spcCol="1270" anchor="ctr" anchorCtr="0">
          <a:noAutofit/>
        </a:bodyPr>
        <a:lstStyle/>
        <a:p>
          <a:pPr marL="0" lvl="0" indent="0" algn="ctr" defTabSz="1778000">
            <a:lnSpc>
              <a:spcPct val="90000"/>
            </a:lnSpc>
            <a:spcBef>
              <a:spcPct val="0"/>
            </a:spcBef>
            <a:spcAft>
              <a:spcPct val="35000"/>
            </a:spcAft>
            <a:buNone/>
          </a:pPr>
          <a:endParaRPr lang="en-US" sz="4000" kern="1200" dirty="0"/>
        </a:p>
      </dsp:txBody>
      <dsp:txXfrm>
        <a:off x="2896597" y="2294312"/>
        <a:ext cx="2810477" cy="2294312"/>
      </dsp:txXfrm>
    </dsp:sp>
    <dsp:sp modelId="{0F7C8B89-0D5B-48D3-B74D-859029732D1A}">
      <dsp:nvSpPr>
        <dsp:cNvPr id="0" name=""/>
        <dsp:cNvSpPr/>
      </dsp:nvSpPr>
      <dsp:spPr>
        <a:xfrm>
          <a:off x="3346828" y="344146"/>
          <a:ext cx="1910015" cy="1910015"/>
        </a:xfrm>
        <a:prstGeom prst="ellipse">
          <a:avLst/>
        </a:prstGeom>
        <a:solidFill>
          <a:schemeClr val="dk2">
            <a:tint val="50000"/>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858B1BD-CF19-49FE-B968-245442B1751B}">
      <dsp:nvSpPr>
        <dsp:cNvPr id="0" name=""/>
        <dsp:cNvSpPr/>
      </dsp:nvSpPr>
      <dsp:spPr>
        <a:xfrm>
          <a:off x="5791389" y="0"/>
          <a:ext cx="2810477" cy="5735781"/>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84480" tIns="284480" rIns="284480" bIns="284480" numCol="1" spcCol="1270" anchor="ctr" anchorCtr="0">
          <a:noAutofit/>
        </a:bodyPr>
        <a:lstStyle/>
        <a:p>
          <a:pPr marL="0" lvl="0" indent="0" algn="ctr" defTabSz="1778000">
            <a:lnSpc>
              <a:spcPct val="90000"/>
            </a:lnSpc>
            <a:spcBef>
              <a:spcPct val="0"/>
            </a:spcBef>
            <a:spcAft>
              <a:spcPct val="35000"/>
            </a:spcAft>
            <a:buNone/>
          </a:pPr>
          <a:endParaRPr lang="en-US" sz="4000" kern="1200" dirty="0"/>
        </a:p>
      </dsp:txBody>
      <dsp:txXfrm>
        <a:off x="5791389" y="2294312"/>
        <a:ext cx="2810477" cy="2294312"/>
      </dsp:txXfrm>
    </dsp:sp>
    <dsp:sp modelId="{45DB1B15-E6D6-4EC1-B558-E1ED6A6A0D35}">
      <dsp:nvSpPr>
        <dsp:cNvPr id="0" name=""/>
        <dsp:cNvSpPr/>
      </dsp:nvSpPr>
      <dsp:spPr>
        <a:xfrm>
          <a:off x="6241620" y="344146"/>
          <a:ext cx="1910015" cy="1910015"/>
        </a:xfrm>
        <a:prstGeom prst="ellipse">
          <a:avLst/>
        </a:prstGeom>
        <a:solidFill>
          <a:schemeClr val="dk2">
            <a:tint val="50000"/>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19955A9-C927-482C-9ABC-F68F9EA00BA1}">
      <dsp:nvSpPr>
        <dsp:cNvPr id="0" name=""/>
        <dsp:cNvSpPr/>
      </dsp:nvSpPr>
      <dsp:spPr>
        <a:xfrm>
          <a:off x="344146" y="4588625"/>
          <a:ext cx="7915379" cy="860367"/>
        </a:xfrm>
        <a:prstGeom prst="leftRightArrow">
          <a:avLst/>
        </a:prstGeom>
        <a:solidFill>
          <a:schemeClr val="accent2">
            <a:lumMod val="7500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hList7">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6949278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7299779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808964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3.xml"/><Relationship Id="rId5" Type="http://schemas.openxmlformats.org/officeDocument/2006/relationships/image" Target="../media/image3.png"/><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95000"/>
          </a:schemeClr>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2A439ED-A85D-450F-8164-16AD6C4B9145}"/>
              </a:ext>
            </a:extLst>
          </p:cNvPr>
          <p:cNvSpPr/>
          <p:nvPr userDrawn="1"/>
        </p:nvSpPr>
        <p:spPr>
          <a:xfrm>
            <a:off x="0" y="0"/>
            <a:ext cx="43891200" cy="374072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73" dirty="0"/>
          </a:p>
        </p:txBody>
      </p:sp>
      <p:sp>
        <p:nvSpPr>
          <p:cNvPr id="8" name="Rectangle 7">
            <a:extLst>
              <a:ext uri="{FF2B5EF4-FFF2-40B4-BE49-F238E27FC236}">
                <a16:creationId xmlns:a16="http://schemas.microsoft.com/office/drawing/2014/main" id="{F7982AF0-9FA7-4DAC-B1F8-C6D3622D1CEC}"/>
              </a:ext>
            </a:extLst>
          </p:cNvPr>
          <p:cNvSpPr/>
          <p:nvPr userDrawn="1"/>
        </p:nvSpPr>
        <p:spPr>
          <a:xfrm>
            <a:off x="0" y="29925819"/>
            <a:ext cx="43891200" cy="299258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73" dirty="0"/>
          </a:p>
        </p:txBody>
      </p:sp>
      <p:sp>
        <p:nvSpPr>
          <p:cNvPr id="9" name="Rectangle 8">
            <a:extLst>
              <a:ext uri="{FF2B5EF4-FFF2-40B4-BE49-F238E27FC236}">
                <a16:creationId xmlns:a16="http://schemas.microsoft.com/office/drawing/2014/main" id="{D5D89865-DFD1-4A5A-BFE0-6EEF0A7F3DD4}"/>
              </a:ext>
            </a:extLst>
          </p:cNvPr>
          <p:cNvSpPr/>
          <p:nvPr userDrawn="1"/>
        </p:nvSpPr>
        <p:spPr>
          <a:xfrm>
            <a:off x="1" y="11970327"/>
            <a:ext cx="14464146" cy="17955491"/>
          </a:xfrm>
          <a:prstGeom prst="rect">
            <a:avLst/>
          </a:prstGeom>
          <a:solidFill>
            <a:schemeClr val="tx2">
              <a:lumMod val="20000"/>
              <a:lumOff val="80000"/>
            </a:schemeClr>
          </a:solidFill>
          <a:ln w="2540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73" dirty="0"/>
          </a:p>
        </p:txBody>
      </p:sp>
      <p:sp>
        <p:nvSpPr>
          <p:cNvPr id="10" name="Rectangle 9">
            <a:extLst>
              <a:ext uri="{FF2B5EF4-FFF2-40B4-BE49-F238E27FC236}">
                <a16:creationId xmlns:a16="http://schemas.microsoft.com/office/drawing/2014/main" id="{946181CB-7913-491C-8876-3D0EA2B5E648}"/>
              </a:ext>
            </a:extLst>
          </p:cNvPr>
          <p:cNvSpPr/>
          <p:nvPr userDrawn="1"/>
        </p:nvSpPr>
        <p:spPr>
          <a:xfrm>
            <a:off x="14464146" y="11970327"/>
            <a:ext cx="14962909" cy="17955491"/>
          </a:xfrm>
          <a:prstGeom prst="rect">
            <a:avLst/>
          </a:prstGeom>
          <a:solidFill>
            <a:schemeClr val="accent4">
              <a:lumMod val="20000"/>
              <a:lumOff val="80000"/>
            </a:schemeClr>
          </a:solidFill>
          <a:ln w="2540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73" dirty="0"/>
          </a:p>
        </p:txBody>
      </p:sp>
      <p:sp>
        <p:nvSpPr>
          <p:cNvPr id="11" name="Rectangle 10">
            <a:extLst>
              <a:ext uri="{FF2B5EF4-FFF2-40B4-BE49-F238E27FC236}">
                <a16:creationId xmlns:a16="http://schemas.microsoft.com/office/drawing/2014/main" id="{0515110B-5249-4028-839F-C2434A8CEB21}"/>
              </a:ext>
            </a:extLst>
          </p:cNvPr>
          <p:cNvSpPr/>
          <p:nvPr userDrawn="1"/>
        </p:nvSpPr>
        <p:spPr>
          <a:xfrm>
            <a:off x="29427056" y="11970327"/>
            <a:ext cx="14464145" cy="17955491"/>
          </a:xfrm>
          <a:prstGeom prst="rect">
            <a:avLst/>
          </a:prstGeom>
          <a:solidFill>
            <a:schemeClr val="tx2">
              <a:lumMod val="20000"/>
              <a:lumOff val="80000"/>
            </a:schemeClr>
          </a:solidFill>
          <a:ln w="2540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73" dirty="0"/>
          </a:p>
        </p:txBody>
      </p:sp>
      <p:sp>
        <p:nvSpPr>
          <p:cNvPr id="12" name="Rectangle 11">
            <a:extLst>
              <a:ext uri="{FF2B5EF4-FFF2-40B4-BE49-F238E27FC236}">
                <a16:creationId xmlns:a16="http://schemas.microsoft.com/office/drawing/2014/main" id="{2D4C5F85-2B76-4210-8DA5-8B3A5990DFC8}"/>
              </a:ext>
            </a:extLst>
          </p:cNvPr>
          <p:cNvSpPr/>
          <p:nvPr userDrawn="1"/>
        </p:nvSpPr>
        <p:spPr>
          <a:xfrm>
            <a:off x="0" y="11222182"/>
            <a:ext cx="43891200" cy="748145"/>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73" dirty="0"/>
          </a:p>
        </p:txBody>
      </p:sp>
      <p:sp>
        <p:nvSpPr>
          <p:cNvPr id="13" name="Rectangle 12">
            <a:extLst>
              <a:ext uri="{FF2B5EF4-FFF2-40B4-BE49-F238E27FC236}">
                <a16:creationId xmlns:a16="http://schemas.microsoft.com/office/drawing/2014/main" id="{F5A5D57C-4461-4189-B9B5-1AFE6A535ED4}"/>
              </a:ext>
            </a:extLst>
          </p:cNvPr>
          <p:cNvSpPr/>
          <p:nvPr userDrawn="1"/>
        </p:nvSpPr>
        <p:spPr>
          <a:xfrm>
            <a:off x="0" y="3740728"/>
            <a:ext cx="43891200" cy="748145"/>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73" dirty="0"/>
          </a:p>
        </p:txBody>
      </p:sp>
      <p:pic>
        <p:nvPicPr>
          <p:cNvPr id="14" name="Picture 13">
            <a:extLst>
              <a:ext uri="{FF2B5EF4-FFF2-40B4-BE49-F238E27FC236}">
                <a16:creationId xmlns:a16="http://schemas.microsoft.com/office/drawing/2014/main" id="{D98E1038-1929-4DEB-AD20-AAF2405536AA}"/>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9508" y="32669019"/>
            <a:ext cx="5779020" cy="152123"/>
          </a:xfrm>
          <a:prstGeom prst="rect">
            <a:avLst/>
          </a:prstGeom>
        </p:spPr>
      </p:pic>
      <p:grpSp>
        <p:nvGrpSpPr>
          <p:cNvPr id="4" name="Group 3">
            <a:extLst>
              <a:ext uri="{FF2B5EF4-FFF2-40B4-BE49-F238E27FC236}">
                <a16:creationId xmlns:a16="http://schemas.microsoft.com/office/drawing/2014/main" id="{5B17C2EC-5038-4189-ABC1-8F58270BC908}"/>
              </a:ext>
            </a:extLst>
          </p:cNvPr>
          <p:cNvGrpSpPr/>
          <p:nvPr userDrawn="1"/>
        </p:nvGrpSpPr>
        <p:grpSpPr>
          <a:xfrm>
            <a:off x="44805600" y="0"/>
            <a:ext cx="12801600" cy="32918400"/>
            <a:chOff x="41071800" y="0"/>
            <a:chExt cx="11734800" cy="40233600"/>
          </a:xfrm>
        </p:grpSpPr>
        <p:sp>
          <p:nvSpPr>
            <p:cNvPr id="16" name="Instructions">
              <a:extLst>
                <a:ext uri="{FF2B5EF4-FFF2-40B4-BE49-F238E27FC236}">
                  <a16:creationId xmlns:a16="http://schemas.microsoft.com/office/drawing/2014/main" id="{92C6E426-1DD2-416D-AC55-69A32AD54077}"/>
                </a:ext>
              </a:extLst>
            </p:cNvPr>
            <p:cNvSpPr/>
            <p:nvPr userDrawn="1"/>
          </p:nvSpPr>
          <p:spPr>
            <a:xfrm>
              <a:off x="41071800" y="0"/>
              <a:ext cx="11734800" cy="402336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28600" tIns="228600" rIns="228600" bIns="228600"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1800"/>
                </a:spcAft>
              </a:pPr>
              <a:r>
                <a:rPr lang="en-US" sz="7200" dirty="0">
                  <a:solidFill>
                    <a:schemeClr val="bg1">
                      <a:lumMod val="50000"/>
                    </a:schemeClr>
                  </a:solidFill>
                  <a:latin typeface="Calibri" pitchFamily="34" charset="0"/>
                  <a:cs typeface="Calibri" panose="020F0502020204030204" pitchFamily="34" charset="0"/>
                </a:rPr>
                <a:t>Change</a:t>
              </a:r>
              <a:r>
                <a:rPr lang="en-US" sz="7200" baseline="0" dirty="0">
                  <a:solidFill>
                    <a:schemeClr val="bg1">
                      <a:lumMod val="50000"/>
                    </a:schemeClr>
                  </a:solidFill>
                  <a:latin typeface="Calibri" pitchFamily="34" charset="0"/>
                  <a:cs typeface="Calibri" panose="020F0502020204030204" pitchFamily="34" charset="0"/>
                </a:rPr>
                <a:t> Color Theme</a:t>
              </a:r>
              <a:r>
                <a:rPr lang="en-US" sz="7200" dirty="0">
                  <a:solidFill>
                    <a:schemeClr val="bg1">
                      <a:lumMod val="50000"/>
                    </a:schemeClr>
                  </a:solidFill>
                  <a:latin typeface="Calibri" pitchFamily="34" charset="0"/>
                  <a:cs typeface="Calibri" panose="020F0502020204030204" pitchFamily="34" charset="0"/>
                </a:rPr>
                <a:t>:</a:t>
              </a:r>
              <a:endParaRPr sz="7200" dirty="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r>
                <a:rPr lang="en-US" sz="4909" dirty="0">
                  <a:solidFill>
                    <a:schemeClr val="bg1">
                      <a:lumMod val="50000"/>
                    </a:schemeClr>
                  </a:solidFill>
                  <a:latin typeface="Calibri" pitchFamily="34" charset="0"/>
                  <a:cs typeface="Calibri" panose="020F0502020204030204" pitchFamily="34" charset="0"/>
                </a:rPr>
                <a:t>This template is designed to use the built-in color themes in</a:t>
              </a:r>
              <a:r>
                <a:rPr lang="en-US" sz="4909" baseline="0" dirty="0">
                  <a:solidFill>
                    <a:schemeClr val="bg1">
                      <a:lumMod val="50000"/>
                    </a:schemeClr>
                  </a:solidFill>
                  <a:latin typeface="Calibri" pitchFamily="34" charset="0"/>
                  <a:cs typeface="Calibri" panose="020F0502020204030204" pitchFamily="34" charset="0"/>
                </a:rPr>
                <a:t> the newer versions of PowerPoint.</a:t>
              </a:r>
            </a:p>
            <a:p>
              <a:pPr lvl="0">
                <a:spcBef>
                  <a:spcPts val="0"/>
                </a:spcBef>
                <a:spcAft>
                  <a:spcPts val="1800"/>
                </a:spcAft>
              </a:pPr>
              <a:r>
                <a:rPr lang="en-US" sz="4909" baseline="0" dirty="0">
                  <a:solidFill>
                    <a:schemeClr val="bg1">
                      <a:lumMod val="50000"/>
                    </a:schemeClr>
                  </a:solidFill>
                  <a:latin typeface="Calibri" pitchFamily="34" charset="0"/>
                  <a:cs typeface="Calibri" panose="020F0502020204030204" pitchFamily="34" charset="0"/>
                </a:rPr>
                <a:t>To change the color theme, select the </a:t>
              </a:r>
              <a:r>
                <a:rPr lang="en-US" sz="4909" b="1" baseline="0" dirty="0">
                  <a:solidFill>
                    <a:schemeClr val="bg1">
                      <a:lumMod val="50000"/>
                    </a:schemeClr>
                  </a:solidFill>
                  <a:latin typeface="Calibri" pitchFamily="34" charset="0"/>
                  <a:cs typeface="Calibri" panose="020F0502020204030204" pitchFamily="34" charset="0"/>
                </a:rPr>
                <a:t>Design</a:t>
              </a:r>
              <a:r>
                <a:rPr lang="en-US" sz="4909" baseline="0" dirty="0">
                  <a:solidFill>
                    <a:schemeClr val="bg1">
                      <a:lumMod val="50000"/>
                    </a:schemeClr>
                  </a:solidFill>
                  <a:latin typeface="Calibri" pitchFamily="34" charset="0"/>
                  <a:cs typeface="Calibri" panose="020F0502020204030204" pitchFamily="34" charset="0"/>
                </a:rPr>
                <a:t> tab, then select the </a:t>
              </a:r>
              <a:r>
                <a:rPr lang="en-US" sz="4909" b="1" baseline="0" dirty="0">
                  <a:solidFill>
                    <a:schemeClr val="bg1">
                      <a:lumMod val="50000"/>
                    </a:schemeClr>
                  </a:solidFill>
                  <a:latin typeface="Calibri" pitchFamily="34" charset="0"/>
                  <a:cs typeface="Calibri" panose="020F0502020204030204" pitchFamily="34" charset="0"/>
                </a:rPr>
                <a:t>Colors</a:t>
              </a:r>
              <a:r>
                <a:rPr lang="en-US" sz="4909" baseline="0" dirty="0">
                  <a:solidFill>
                    <a:schemeClr val="bg1">
                      <a:lumMod val="50000"/>
                    </a:schemeClr>
                  </a:solidFill>
                  <a:latin typeface="Calibri" pitchFamily="34" charset="0"/>
                  <a:cs typeface="Calibri" panose="020F0502020204030204" pitchFamily="34" charset="0"/>
                </a:rPr>
                <a:t> drop-down list.</a:t>
              </a:r>
            </a:p>
            <a:p>
              <a:pPr lvl="0">
                <a:spcBef>
                  <a:spcPts val="0"/>
                </a:spcBef>
                <a:spcAft>
                  <a:spcPts val="1800"/>
                </a:spcAft>
              </a:pPr>
              <a:endParaRPr lang="en-US" sz="4909" baseline="0" dirty="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4909" baseline="0" dirty="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4909" baseline="0" dirty="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4909" baseline="0" dirty="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4909" baseline="0" dirty="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4909" baseline="0" dirty="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4909" baseline="0" dirty="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4909" baseline="0" dirty="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4909" baseline="0" dirty="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r>
                <a:rPr lang="en-US" sz="4909" baseline="0" dirty="0">
                  <a:solidFill>
                    <a:schemeClr val="bg1">
                      <a:lumMod val="50000"/>
                    </a:schemeClr>
                  </a:solidFill>
                  <a:latin typeface="Calibri" pitchFamily="34" charset="0"/>
                  <a:cs typeface="Calibri" panose="020F0502020204030204" pitchFamily="34" charset="0"/>
                </a:rPr>
                <a:t>The default color theme for this template is “Office”, so you can always return to that after trying some of the alternatives.</a:t>
              </a:r>
            </a:p>
            <a:p>
              <a:pPr lvl="0">
                <a:spcBef>
                  <a:spcPts val="0"/>
                </a:spcBef>
                <a:spcAft>
                  <a:spcPts val="1800"/>
                </a:spcAft>
              </a:pPr>
              <a:r>
                <a:rPr lang="en-US" sz="7200" dirty="0">
                  <a:solidFill>
                    <a:schemeClr val="bg1">
                      <a:lumMod val="50000"/>
                    </a:schemeClr>
                  </a:solidFill>
                  <a:latin typeface="Calibri" pitchFamily="34" charset="0"/>
                  <a:cs typeface="Calibri" panose="020F0502020204030204" pitchFamily="34" charset="0"/>
                </a:rPr>
                <a:t>Printing Your Poster:</a:t>
              </a:r>
            </a:p>
            <a:p>
              <a:pPr lvl="0">
                <a:spcBef>
                  <a:spcPts val="0"/>
                </a:spcBef>
                <a:spcAft>
                  <a:spcPts val="1800"/>
                </a:spcAft>
              </a:pPr>
              <a:r>
                <a:rPr lang="en-US" sz="4909" dirty="0">
                  <a:solidFill>
                    <a:schemeClr val="bg1">
                      <a:lumMod val="50000"/>
                    </a:schemeClr>
                  </a:solidFill>
                  <a:latin typeface="Calibri" pitchFamily="34" charset="0"/>
                  <a:cs typeface="Calibri" panose="020F0502020204030204" pitchFamily="34" charset="0"/>
                </a:rPr>
                <a:t>Once your poster file is ready, visit</a:t>
              </a:r>
              <a:r>
                <a:rPr lang="en-US" sz="4909" baseline="0" dirty="0">
                  <a:solidFill>
                    <a:schemeClr val="bg1">
                      <a:lumMod val="50000"/>
                    </a:schemeClr>
                  </a:solidFill>
                  <a:latin typeface="Calibri" pitchFamily="34" charset="0"/>
                  <a:cs typeface="Calibri" panose="020F0502020204030204" pitchFamily="34" charset="0"/>
                </a:rPr>
                <a:t> </a:t>
              </a:r>
              <a:r>
                <a:rPr lang="en-US" sz="4909" b="1" baseline="0" dirty="0">
                  <a:solidFill>
                    <a:schemeClr val="bg1">
                      <a:lumMod val="50000"/>
                    </a:schemeClr>
                  </a:solidFill>
                  <a:latin typeface="Calibri" pitchFamily="34" charset="0"/>
                  <a:cs typeface="Calibri" panose="020F0502020204030204" pitchFamily="34" charset="0"/>
                </a:rPr>
                <a:t>www.genigraphics.com</a:t>
              </a:r>
              <a:r>
                <a:rPr lang="en-US" sz="4909" baseline="0" dirty="0">
                  <a:solidFill>
                    <a:schemeClr val="bg1">
                      <a:lumMod val="50000"/>
                    </a:schemeClr>
                  </a:solidFill>
                  <a:latin typeface="Calibri" pitchFamily="34" charset="0"/>
                  <a:cs typeface="Calibri" panose="020F0502020204030204" pitchFamily="34" charset="0"/>
                </a:rPr>
                <a:t> to order a high-quality, affordable poster print. Every order receives a free design review and we can deliver as fast as next business day within the US and Canada. </a:t>
              </a:r>
            </a:p>
            <a:p>
              <a:pPr lvl="0">
                <a:spcBef>
                  <a:spcPts val="0"/>
                </a:spcBef>
                <a:spcAft>
                  <a:spcPts val="1800"/>
                </a:spcAft>
              </a:pPr>
              <a:r>
                <a:rPr lang="en-US" sz="4909" baseline="0" dirty="0">
                  <a:solidFill>
                    <a:schemeClr val="bg1">
                      <a:lumMod val="50000"/>
                    </a:schemeClr>
                  </a:solidFill>
                  <a:latin typeface="Calibri" pitchFamily="34" charset="0"/>
                  <a:cs typeface="Calibri" panose="020F0502020204030204" pitchFamily="34" charset="0"/>
                </a:rPr>
                <a:t>Genigraphics® has been producing output from PowerPoint® longer than anyone in the industry; dating back to when we helped Microsoft® design the PowerPoint® software. </a:t>
              </a:r>
            </a:p>
            <a:p>
              <a:pPr lvl="0">
                <a:spcBef>
                  <a:spcPts val="0"/>
                </a:spcBef>
                <a:spcAft>
                  <a:spcPts val="0"/>
                </a:spcAft>
              </a:pPr>
              <a:endParaRPr lang="en-US" sz="4909" baseline="0" dirty="0">
                <a:solidFill>
                  <a:schemeClr val="bg1">
                    <a:lumMod val="50000"/>
                  </a:schemeClr>
                </a:solidFill>
                <a:latin typeface="Calibri" pitchFamily="34" charset="0"/>
                <a:cs typeface="Calibri" panose="020F0502020204030204" pitchFamily="34" charset="0"/>
              </a:endParaRPr>
            </a:p>
            <a:p>
              <a:pPr lvl="0" algn="ctr">
                <a:spcBef>
                  <a:spcPts val="0"/>
                </a:spcBef>
                <a:spcAft>
                  <a:spcPts val="0"/>
                </a:spcAft>
              </a:pPr>
              <a:r>
                <a:rPr lang="en-US" sz="4909" baseline="0" dirty="0">
                  <a:solidFill>
                    <a:schemeClr val="bg1">
                      <a:lumMod val="50000"/>
                    </a:schemeClr>
                  </a:solidFill>
                  <a:latin typeface="Calibri" pitchFamily="34" charset="0"/>
                  <a:cs typeface="Calibri" panose="020F0502020204030204" pitchFamily="34" charset="0"/>
                </a:rPr>
                <a:t>US and Canada:  1-800-790-4001</a:t>
              </a:r>
              <a:br>
                <a:rPr lang="en-US" sz="4909" baseline="0" dirty="0">
                  <a:solidFill>
                    <a:schemeClr val="bg1">
                      <a:lumMod val="50000"/>
                    </a:schemeClr>
                  </a:solidFill>
                  <a:latin typeface="Calibri" pitchFamily="34" charset="0"/>
                  <a:cs typeface="Calibri" panose="020F0502020204030204" pitchFamily="34" charset="0"/>
                </a:rPr>
              </a:br>
              <a:r>
                <a:rPr lang="en-US" sz="4909" baseline="0" dirty="0">
                  <a:solidFill>
                    <a:schemeClr val="bg1">
                      <a:lumMod val="50000"/>
                    </a:schemeClr>
                  </a:solidFill>
                  <a:latin typeface="Calibri" pitchFamily="34" charset="0"/>
                  <a:cs typeface="Calibri" panose="020F0502020204030204" pitchFamily="34" charset="0"/>
                </a:rPr>
                <a:t>Email: info@genigraphics.com</a:t>
              </a:r>
            </a:p>
            <a:p>
              <a:pPr lvl="0" algn="ctr">
                <a:spcBef>
                  <a:spcPts val="0"/>
                </a:spcBef>
                <a:spcAft>
                  <a:spcPts val="0"/>
                </a:spcAft>
              </a:pPr>
              <a:br>
                <a:rPr lang="en-US" sz="3600" dirty="0">
                  <a:solidFill>
                    <a:schemeClr val="bg1">
                      <a:lumMod val="50000"/>
                    </a:schemeClr>
                  </a:solidFill>
                  <a:latin typeface="Calibri" pitchFamily="34" charset="0"/>
                  <a:cs typeface="Calibri" panose="020F0502020204030204" pitchFamily="34" charset="0"/>
                </a:rPr>
              </a:br>
              <a:r>
                <a:rPr lang="en-US" sz="3600" dirty="0">
                  <a:solidFill>
                    <a:schemeClr val="bg1">
                      <a:lumMod val="50000"/>
                    </a:schemeClr>
                  </a:solidFill>
                  <a:latin typeface="Calibri" pitchFamily="34" charset="0"/>
                  <a:cs typeface="Calibri" panose="020F0502020204030204" pitchFamily="34" charset="0"/>
                </a:rPr>
                <a:t>[This sidebar area does not print.]</a:t>
              </a:r>
            </a:p>
          </p:txBody>
        </p:sp>
        <p:pic>
          <p:nvPicPr>
            <p:cNvPr id="17" name="Picture 16">
              <a:extLst>
                <a:ext uri="{FF2B5EF4-FFF2-40B4-BE49-F238E27FC236}">
                  <a16:creationId xmlns:a16="http://schemas.microsoft.com/office/drawing/2014/main" id="{5B9D3F4F-1BEC-4CFA-AE59-1F056773BB10}"/>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41482964" y="7622309"/>
              <a:ext cx="10912472" cy="9393016"/>
            </a:xfrm>
            <a:prstGeom prst="rect">
              <a:avLst/>
            </a:prstGeom>
          </p:spPr>
        </p:pic>
      </p:grpSp>
      <p:sp>
        <p:nvSpPr>
          <p:cNvPr id="15" name="Instructions">
            <a:extLst>
              <a:ext uri="{FF2B5EF4-FFF2-40B4-BE49-F238E27FC236}">
                <a16:creationId xmlns:a16="http://schemas.microsoft.com/office/drawing/2014/main" id="{E2926F8A-3766-4C03-9F72-D59D3A1DD6DD}"/>
              </a:ext>
            </a:extLst>
          </p:cNvPr>
          <p:cNvSpPr/>
          <p:nvPr userDrawn="1"/>
        </p:nvSpPr>
        <p:spPr>
          <a:xfrm>
            <a:off x="-13716000" y="0"/>
            <a:ext cx="12801600" cy="329184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71438" tIns="171438" rIns="171438" bIns="171438"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1800"/>
              </a:spcAft>
            </a:pPr>
            <a:r>
              <a:rPr lang="en-US" sz="7200" dirty="0">
                <a:solidFill>
                  <a:srgbClr val="7F7F7F"/>
                </a:solidFill>
                <a:latin typeface="Calibri" pitchFamily="34" charset="0"/>
                <a:cs typeface="Calibri" panose="020F0502020204030204" pitchFamily="34" charset="0"/>
              </a:rPr>
              <a:t>Poster Print Size:</a:t>
            </a:r>
            <a:endParaRPr sz="7200" dirty="0">
              <a:solidFill>
                <a:srgbClr val="7F7F7F"/>
              </a:solidFill>
              <a:latin typeface="Calibri" pitchFamily="34" charset="0"/>
              <a:cs typeface="Calibri" panose="020F0502020204030204" pitchFamily="34" charset="0"/>
            </a:endParaRPr>
          </a:p>
          <a:p>
            <a:pPr lvl="0">
              <a:spcBef>
                <a:spcPts val="0"/>
              </a:spcBef>
              <a:spcAft>
                <a:spcPts val="1800"/>
              </a:spcAft>
            </a:pPr>
            <a:r>
              <a:rPr lang="en-US" sz="4909" dirty="0">
                <a:solidFill>
                  <a:srgbClr val="7F7F7F"/>
                </a:solidFill>
                <a:latin typeface="Calibri" pitchFamily="34" charset="0"/>
                <a:cs typeface="Calibri" panose="020F0502020204030204" pitchFamily="34" charset="0"/>
              </a:rPr>
              <a:t>This poster template is 36” high by 48” wide. It can be used to print any poster with a 1:1 aspect ratio.</a:t>
            </a:r>
          </a:p>
          <a:p>
            <a:pPr lvl="0">
              <a:spcBef>
                <a:spcPts val="0"/>
              </a:spcBef>
              <a:spcAft>
                <a:spcPts val="1800"/>
              </a:spcAft>
            </a:pPr>
            <a:r>
              <a:rPr lang="en-US" sz="4909" b="1" dirty="0">
                <a:solidFill>
                  <a:srgbClr val="7F7F7F"/>
                </a:solidFill>
                <a:latin typeface="Calibri" pitchFamily="34" charset="0"/>
                <a:cs typeface="Calibri" panose="020F0502020204030204" pitchFamily="34" charset="0"/>
              </a:rPr>
              <a:t>Replace the QR Code with a link to your complete research paper. We prefer: https://www.qrstuff.com</a:t>
            </a:r>
            <a:br>
              <a:rPr lang="en-US" sz="4909" b="1" dirty="0">
                <a:solidFill>
                  <a:srgbClr val="7F7F7F"/>
                </a:solidFill>
                <a:latin typeface="Calibri" pitchFamily="34" charset="0"/>
                <a:cs typeface="Calibri" panose="020F0502020204030204" pitchFamily="34" charset="0"/>
              </a:rPr>
            </a:br>
            <a:r>
              <a:rPr lang="en-US" sz="4909" b="0" dirty="0">
                <a:solidFill>
                  <a:srgbClr val="7F7F7F"/>
                </a:solidFill>
                <a:latin typeface="Calibri" pitchFamily="34" charset="0"/>
                <a:cs typeface="Calibri" panose="020F0502020204030204" pitchFamily="34" charset="0"/>
              </a:rPr>
              <a:t>(Genigraphics has no relationship)</a:t>
            </a:r>
          </a:p>
          <a:p>
            <a:pPr lvl="0">
              <a:spcBef>
                <a:spcPts val="0"/>
              </a:spcBef>
              <a:spcAft>
                <a:spcPts val="1800"/>
              </a:spcAft>
            </a:pPr>
            <a:r>
              <a:rPr lang="en-US" sz="4909" baseline="0" dirty="0">
                <a:solidFill>
                  <a:srgbClr val="7F7F7F"/>
                </a:solidFill>
                <a:latin typeface="Calibri" pitchFamily="34" charset="0"/>
                <a:cs typeface="Calibri" panose="020F0502020204030204" pitchFamily="34" charset="0"/>
              </a:rPr>
              <a:t>Always check the specific poster requirements with your conference organizer to confirm if this type of poster design is allowed.</a:t>
            </a:r>
          </a:p>
          <a:p>
            <a:pPr lvl="0">
              <a:spcBef>
                <a:spcPts val="0"/>
              </a:spcBef>
              <a:spcAft>
                <a:spcPts val="1800"/>
              </a:spcAft>
            </a:pPr>
            <a:r>
              <a:rPr lang="en-US" sz="7200" dirty="0">
                <a:solidFill>
                  <a:srgbClr val="7F7F7F"/>
                </a:solidFill>
                <a:latin typeface="Calibri" pitchFamily="34" charset="0"/>
                <a:cs typeface="Calibri" panose="020F0502020204030204" pitchFamily="34" charset="0"/>
              </a:rPr>
              <a:t>Multiple Layouts:</a:t>
            </a:r>
          </a:p>
          <a:p>
            <a:pPr lvl="0">
              <a:spcBef>
                <a:spcPts val="0"/>
              </a:spcBef>
              <a:spcAft>
                <a:spcPts val="1800"/>
              </a:spcAft>
            </a:pPr>
            <a:r>
              <a:rPr lang="en-US" sz="4909" dirty="0">
                <a:solidFill>
                  <a:srgbClr val="7F7F7F"/>
                </a:solidFill>
                <a:latin typeface="Calibri" pitchFamily="34" charset="0"/>
                <a:cs typeface="Calibri" panose="020F0502020204030204" pitchFamily="34" charset="0"/>
              </a:rPr>
              <a:t>Use the </a:t>
            </a:r>
            <a:r>
              <a:rPr lang="en-US" sz="4909" b="1" dirty="0">
                <a:solidFill>
                  <a:srgbClr val="7F7F7F"/>
                </a:solidFill>
                <a:latin typeface="Calibri" pitchFamily="34" charset="0"/>
                <a:cs typeface="Calibri" panose="020F0502020204030204" pitchFamily="34" charset="0"/>
              </a:rPr>
              <a:t>Layout</a:t>
            </a:r>
            <a:r>
              <a:rPr lang="en-US" sz="4909" dirty="0">
                <a:solidFill>
                  <a:srgbClr val="7F7F7F"/>
                </a:solidFill>
                <a:latin typeface="Calibri" pitchFamily="34" charset="0"/>
                <a:cs typeface="Calibri" panose="020F0502020204030204" pitchFamily="34" charset="0"/>
              </a:rPr>
              <a:t> dropdown to choose between one, two, or three content sections.</a:t>
            </a:r>
          </a:p>
          <a:p>
            <a:pPr lvl="0">
              <a:spcBef>
                <a:spcPts val="0"/>
              </a:spcBef>
              <a:spcAft>
                <a:spcPts val="1800"/>
              </a:spcAft>
            </a:pPr>
            <a:endParaRPr lang="en-US" sz="4909" dirty="0">
              <a:solidFill>
                <a:srgbClr val="7F7F7F"/>
              </a:solidFill>
              <a:latin typeface="Calibri" pitchFamily="34" charset="0"/>
              <a:cs typeface="Calibri" panose="020F0502020204030204" pitchFamily="34" charset="0"/>
            </a:endParaRPr>
          </a:p>
          <a:p>
            <a:pPr lvl="0">
              <a:spcBef>
                <a:spcPts val="0"/>
              </a:spcBef>
              <a:spcAft>
                <a:spcPts val="1800"/>
              </a:spcAft>
            </a:pPr>
            <a:endParaRPr lang="en-US" sz="4909" dirty="0">
              <a:solidFill>
                <a:srgbClr val="7F7F7F"/>
              </a:solidFill>
              <a:latin typeface="Calibri" pitchFamily="34" charset="0"/>
              <a:cs typeface="Calibri" panose="020F0502020204030204" pitchFamily="34" charset="0"/>
            </a:endParaRPr>
          </a:p>
          <a:p>
            <a:pPr lvl="0">
              <a:spcBef>
                <a:spcPts val="0"/>
              </a:spcBef>
              <a:spcAft>
                <a:spcPts val="1800"/>
              </a:spcAft>
            </a:pPr>
            <a:endParaRPr lang="en-US" sz="4909" dirty="0">
              <a:solidFill>
                <a:srgbClr val="7F7F7F"/>
              </a:solidFill>
              <a:latin typeface="Calibri" pitchFamily="34" charset="0"/>
              <a:cs typeface="Calibri" panose="020F0502020204030204" pitchFamily="34" charset="0"/>
            </a:endParaRPr>
          </a:p>
          <a:p>
            <a:pPr lvl="0">
              <a:spcBef>
                <a:spcPts val="0"/>
              </a:spcBef>
              <a:spcAft>
                <a:spcPts val="1800"/>
              </a:spcAft>
            </a:pPr>
            <a:endParaRPr lang="en-US" sz="7200" dirty="0">
              <a:solidFill>
                <a:srgbClr val="7F7F7F"/>
              </a:solidFill>
              <a:latin typeface="Calibri" pitchFamily="34" charset="0"/>
              <a:cs typeface="Calibri" panose="020F0502020204030204" pitchFamily="34" charset="0"/>
            </a:endParaRPr>
          </a:p>
          <a:p>
            <a:pPr lvl="0">
              <a:spcBef>
                <a:spcPts val="0"/>
              </a:spcBef>
              <a:spcAft>
                <a:spcPts val="1800"/>
              </a:spcAft>
            </a:pPr>
            <a:r>
              <a:rPr lang="en-US" sz="7200" dirty="0">
                <a:solidFill>
                  <a:srgbClr val="7F7F7F"/>
                </a:solidFill>
                <a:latin typeface="Calibri" pitchFamily="34" charset="0"/>
                <a:cs typeface="Calibri" panose="020F0502020204030204" pitchFamily="34" charset="0"/>
              </a:rPr>
              <a:t>Image</a:t>
            </a:r>
            <a:r>
              <a:rPr lang="en-US" sz="7200" baseline="0" dirty="0">
                <a:solidFill>
                  <a:srgbClr val="7F7F7F"/>
                </a:solidFill>
                <a:latin typeface="Calibri" pitchFamily="34" charset="0"/>
                <a:cs typeface="Calibri" panose="020F0502020204030204" pitchFamily="34" charset="0"/>
              </a:rPr>
              <a:t> Quality</a:t>
            </a:r>
            <a:r>
              <a:rPr lang="en-US" sz="7200" dirty="0">
                <a:solidFill>
                  <a:srgbClr val="7F7F7F"/>
                </a:solidFill>
                <a:latin typeface="Calibri" pitchFamily="34" charset="0"/>
                <a:cs typeface="Calibri" panose="020F0502020204030204" pitchFamily="34" charset="0"/>
              </a:rPr>
              <a:t>:</a:t>
            </a:r>
          </a:p>
          <a:p>
            <a:pPr lvl="0">
              <a:spcBef>
                <a:spcPts val="0"/>
              </a:spcBef>
              <a:spcAft>
                <a:spcPts val="1800"/>
              </a:spcAft>
            </a:pPr>
            <a:r>
              <a:rPr lang="en-US" sz="4909" dirty="0">
                <a:solidFill>
                  <a:srgbClr val="7F7F7F"/>
                </a:solidFill>
                <a:latin typeface="Calibri" pitchFamily="34" charset="0"/>
                <a:cs typeface="Calibri" panose="020F0502020204030204" pitchFamily="34" charset="0"/>
              </a:rPr>
              <a:t>You can place digital photos or logo art in your poster file by selecting the </a:t>
            </a:r>
            <a:r>
              <a:rPr lang="en-US" sz="4909" b="1" dirty="0">
                <a:solidFill>
                  <a:srgbClr val="7F7F7F"/>
                </a:solidFill>
                <a:latin typeface="Calibri" pitchFamily="34" charset="0"/>
                <a:cs typeface="Calibri" panose="020F0502020204030204" pitchFamily="34" charset="0"/>
              </a:rPr>
              <a:t>Insert, Picture</a:t>
            </a:r>
            <a:r>
              <a:rPr lang="en-US" sz="4909" dirty="0">
                <a:solidFill>
                  <a:srgbClr val="7F7F7F"/>
                </a:solidFill>
                <a:latin typeface="Calibri" pitchFamily="34" charset="0"/>
                <a:cs typeface="Calibri" panose="020F0502020204030204" pitchFamily="34" charset="0"/>
              </a:rPr>
              <a:t> command, or by using standard copy &amp; paste. For best results, all graphic elements should be at least </a:t>
            </a:r>
            <a:r>
              <a:rPr lang="en-US" sz="4909" b="1" dirty="0">
                <a:solidFill>
                  <a:srgbClr val="7F7F7F"/>
                </a:solidFill>
                <a:latin typeface="Calibri" pitchFamily="34" charset="0"/>
                <a:cs typeface="Calibri" panose="020F0502020204030204" pitchFamily="34" charset="0"/>
              </a:rPr>
              <a:t>150-200 pixels per inch in their final printed size</a:t>
            </a:r>
            <a:r>
              <a:rPr lang="en-US" sz="4909" dirty="0">
                <a:solidFill>
                  <a:srgbClr val="7F7F7F"/>
                </a:solidFill>
                <a:latin typeface="Calibri" pitchFamily="34" charset="0"/>
                <a:cs typeface="Calibri" panose="020F0502020204030204" pitchFamily="34" charset="0"/>
              </a:rPr>
              <a:t>. For instance, a 1600 x 1200 pixel</a:t>
            </a:r>
            <a:r>
              <a:rPr lang="en-US" sz="4909" baseline="0" dirty="0">
                <a:solidFill>
                  <a:srgbClr val="7F7F7F"/>
                </a:solidFill>
                <a:latin typeface="Calibri" pitchFamily="34" charset="0"/>
                <a:cs typeface="Calibri" panose="020F0502020204030204" pitchFamily="34" charset="0"/>
              </a:rPr>
              <a:t> photo will usually look fine up to </a:t>
            </a:r>
            <a:r>
              <a:rPr lang="en-US" sz="4909" dirty="0">
                <a:solidFill>
                  <a:srgbClr val="7F7F7F"/>
                </a:solidFill>
                <a:latin typeface="Calibri" pitchFamily="34" charset="0"/>
                <a:cs typeface="Calibri" panose="020F0502020204030204" pitchFamily="34" charset="0"/>
              </a:rPr>
              <a:t>8“-10” wide on your printed poster.</a:t>
            </a:r>
          </a:p>
          <a:p>
            <a:pPr lvl="0">
              <a:spcBef>
                <a:spcPts val="0"/>
              </a:spcBef>
              <a:spcAft>
                <a:spcPts val="1800"/>
              </a:spcAft>
            </a:pPr>
            <a:r>
              <a:rPr lang="en-US" sz="4909" dirty="0">
                <a:solidFill>
                  <a:srgbClr val="7F7F7F"/>
                </a:solidFill>
                <a:latin typeface="Calibri" pitchFamily="34" charset="0"/>
                <a:cs typeface="Calibri" panose="020F0502020204030204" pitchFamily="34" charset="0"/>
              </a:rPr>
              <a:t>To preview the print quality of images, select a magnification of 100% when previewing your poster. This will give you a good idea of what it will look like in print. </a:t>
            </a:r>
          </a:p>
          <a:p>
            <a:pPr lvl="0" algn="ctr">
              <a:spcBef>
                <a:spcPts val="0"/>
              </a:spcBef>
              <a:spcAft>
                <a:spcPts val="1800"/>
              </a:spcAft>
            </a:pPr>
            <a:br>
              <a:rPr lang="en-US" sz="3600" dirty="0">
                <a:solidFill>
                  <a:srgbClr val="7F7F7F"/>
                </a:solidFill>
                <a:latin typeface="Calibri" pitchFamily="34" charset="0"/>
                <a:cs typeface="Calibri" panose="020F0502020204030204" pitchFamily="34" charset="0"/>
              </a:rPr>
            </a:br>
            <a:r>
              <a:rPr lang="en-US" sz="3600" dirty="0">
                <a:solidFill>
                  <a:srgbClr val="7F7F7F"/>
                </a:solidFill>
                <a:latin typeface="Calibri" pitchFamily="34" charset="0"/>
                <a:cs typeface="Calibri" panose="020F0502020204030204" pitchFamily="34" charset="0"/>
              </a:rPr>
              <a:t>[This sidebar area does not print.]</a:t>
            </a:r>
          </a:p>
        </p:txBody>
      </p:sp>
      <p:grpSp>
        <p:nvGrpSpPr>
          <p:cNvPr id="5" name="Group 4">
            <a:extLst>
              <a:ext uri="{FF2B5EF4-FFF2-40B4-BE49-F238E27FC236}">
                <a16:creationId xmlns:a16="http://schemas.microsoft.com/office/drawing/2014/main" id="{C2C23B17-7355-4C95-B2C1-96A2F6CE9022}"/>
              </a:ext>
            </a:extLst>
          </p:cNvPr>
          <p:cNvGrpSpPr/>
          <p:nvPr userDrawn="1"/>
        </p:nvGrpSpPr>
        <p:grpSpPr>
          <a:xfrm>
            <a:off x="-13402273" y="12504092"/>
            <a:ext cx="11426003" cy="4252617"/>
            <a:chOff x="-12046792" y="16603579"/>
            <a:chExt cx="10473836" cy="5197643"/>
          </a:xfrm>
        </p:grpSpPr>
        <p:pic>
          <p:nvPicPr>
            <p:cNvPr id="18" name="Picture 17">
              <a:extLst>
                <a:ext uri="{FF2B5EF4-FFF2-40B4-BE49-F238E27FC236}">
                  <a16:creationId xmlns:a16="http://schemas.microsoft.com/office/drawing/2014/main" id="{3B6BF48E-544D-4A7B-A644-4278E7EDBAFB}"/>
                </a:ext>
              </a:extLst>
            </p:cNvPr>
            <p:cNvPicPr>
              <a:picLocks noChangeAspect="1"/>
            </p:cNvPicPr>
            <p:nvPr userDrawn="1"/>
          </p:nvPicPr>
          <p:blipFill>
            <a:blip r:embed="rId5"/>
            <a:stretch>
              <a:fillRect/>
            </a:stretch>
          </p:blipFill>
          <p:spPr>
            <a:xfrm>
              <a:off x="-12046792" y="17228826"/>
              <a:ext cx="10473836" cy="4572396"/>
            </a:xfrm>
            <a:prstGeom prst="rect">
              <a:avLst/>
            </a:prstGeom>
            <a:ln>
              <a:solidFill>
                <a:schemeClr val="tx1">
                  <a:lumMod val="65000"/>
                  <a:lumOff val="35000"/>
                </a:schemeClr>
              </a:solidFill>
            </a:ln>
          </p:spPr>
        </p:pic>
        <p:sp>
          <p:nvSpPr>
            <p:cNvPr id="2" name="Arrow: Down 1">
              <a:extLst>
                <a:ext uri="{FF2B5EF4-FFF2-40B4-BE49-F238E27FC236}">
                  <a16:creationId xmlns:a16="http://schemas.microsoft.com/office/drawing/2014/main" id="{9CA4D960-11B4-4079-9FB8-01FE589B1C69}"/>
                </a:ext>
              </a:extLst>
            </p:cNvPr>
            <p:cNvSpPr/>
            <p:nvPr userDrawn="1"/>
          </p:nvSpPr>
          <p:spPr>
            <a:xfrm>
              <a:off x="-3801979" y="16603579"/>
              <a:ext cx="818147" cy="1732547"/>
            </a:xfrm>
            <a:prstGeom prst="downArrow">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73" dirty="0"/>
            </a:p>
          </p:txBody>
        </p:sp>
      </p:grpSp>
    </p:spTree>
    <p:extLst>
      <p:ext uri="{BB962C8B-B14F-4D97-AF65-F5344CB8AC3E}">
        <p14:creationId xmlns:p14="http://schemas.microsoft.com/office/powerpoint/2010/main" val="3023640837"/>
      </p:ext>
    </p:extLst>
  </p:cSld>
  <p:clrMap bg1="lt1" tx1="dk1" bg2="lt2" tx2="dk2" accent1="accent1" accent2="accent2" accent3="accent3" accent4="accent4" accent5="accent5" accent6="accent6" hlink="hlink" folHlink="folHlink"/>
  <p:sldLayoutIdLst>
    <p:sldLayoutId id="2147483665" r:id="rId1"/>
  </p:sldLayoutIdLst>
  <p:txStyles>
    <p:titleStyle>
      <a:lvl1pPr algn="l" defTabSz="3291926" rtl="0" eaLnBrk="1" latinLnBrk="0" hangingPunct="1">
        <a:lnSpc>
          <a:spcPct val="90000"/>
        </a:lnSpc>
        <a:spcBef>
          <a:spcPct val="0"/>
        </a:spcBef>
        <a:buNone/>
        <a:defRPr sz="15840" kern="1200">
          <a:solidFill>
            <a:schemeClr val="tx1"/>
          </a:solidFill>
          <a:latin typeface="+mj-lt"/>
          <a:ea typeface="+mj-ea"/>
          <a:cs typeface="+mj-cs"/>
        </a:defRPr>
      </a:lvl1pPr>
    </p:titleStyle>
    <p:bodyStyle>
      <a:lvl1pPr marL="822982" indent="-822982" algn="l" defTabSz="3291926" rtl="0" eaLnBrk="1" latinLnBrk="0" hangingPunct="1">
        <a:lnSpc>
          <a:spcPct val="90000"/>
        </a:lnSpc>
        <a:spcBef>
          <a:spcPts val="3600"/>
        </a:spcBef>
        <a:buFont typeface="Arial" panose="020B0604020202020204" pitchFamily="34" charset="0"/>
        <a:buChar char="•"/>
        <a:defRPr sz="10080" kern="1200">
          <a:solidFill>
            <a:schemeClr val="tx1"/>
          </a:solidFill>
          <a:latin typeface="+mn-lt"/>
          <a:ea typeface="+mn-ea"/>
          <a:cs typeface="+mn-cs"/>
        </a:defRPr>
      </a:lvl1pPr>
      <a:lvl2pPr marL="2468945" indent="-822982" algn="l" defTabSz="3291926" rtl="0" eaLnBrk="1" latinLnBrk="0" hangingPunct="1">
        <a:lnSpc>
          <a:spcPct val="90000"/>
        </a:lnSpc>
        <a:spcBef>
          <a:spcPts val="1800"/>
        </a:spcBef>
        <a:buFont typeface="Arial" panose="020B0604020202020204" pitchFamily="34" charset="0"/>
        <a:buChar char="•"/>
        <a:defRPr sz="8640" kern="1200">
          <a:solidFill>
            <a:schemeClr val="tx1"/>
          </a:solidFill>
          <a:latin typeface="+mn-lt"/>
          <a:ea typeface="+mn-ea"/>
          <a:cs typeface="+mn-cs"/>
        </a:defRPr>
      </a:lvl2pPr>
      <a:lvl3pPr marL="4114908" indent="-822982" algn="l" defTabSz="3291926" rtl="0" eaLnBrk="1" latinLnBrk="0" hangingPunct="1">
        <a:lnSpc>
          <a:spcPct val="90000"/>
        </a:lnSpc>
        <a:spcBef>
          <a:spcPts val="1800"/>
        </a:spcBef>
        <a:buFont typeface="Arial" panose="020B0604020202020204" pitchFamily="34" charset="0"/>
        <a:buChar char="•"/>
        <a:defRPr sz="7200" kern="1200">
          <a:solidFill>
            <a:schemeClr val="tx1"/>
          </a:solidFill>
          <a:latin typeface="+mn-lt"/>
          <a:ea typeface="+mn-ea"/>
          <a:cs typeface="+mn-cs"/>
        </a:defRPr>
      </a:lvl3pPr>
      <a:lvl4pPr marL="5760871" indent="-822982" algn="l" defTabSz="3291926"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4pPr>
      <a:lvl5pPr marL="7406835" indent="-822982" algn="l" defTabSz="3291926"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5pPr>
      <a:lvl6pPr marL="9052797" indent="-822982" algn="l" defTabSz="3291926"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6pPr>
      <a:lvl7pPr marL="10698761" indent="-822982" algn="l" defTabSz="3291926"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7pPr>
      <a:lvl8pPr marL="12344724" indent="-822982" algn="l" defTabSz="3291926"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8pPr>
      <a:lvl9pPr marL="13990687" indent="-822982" algn="l" defTabSz="3291926"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9pPr>
    </p:bodyStyle>
    <p:otherStyle>
      <a:defPPr>
        <a:defRPr lang="en-US"/>
      </a:defPPr>
      <a:lvl1pPr marL="0" algn="l" defTabSz="3291926" rtl="0" eaLnBrk="1" latinLnBrk="0" hangingPunct="1">
        <a:defRPr sz="6480" kern="1200">
          <a:solidFill>
            <a:schemeClr val="tx1"/>
          </a:solidFill>
          <a:latin typeface="+mn-lt"/>
          <a:ea typeface="+mn-ea"/>
          <a:cs typeface="+mn-cs"/>
        </a:defRPr>
      </a:lvl1pPr>
      <a:lvl2pPr marL="1645964" algn="l" defTabSz="3291926" rtl="0" eaLnBrk="1" latinLnBrk="0" hangingPunct="1">
        <a:defRPr sz="6480" kern="1200">
          <a:solidFill>
            <a:schemeClr val="tx1"/>
          </a:solidFill>
          <a:latin typeface="+mn-lt"/>
          <a:ea typeface="+mn-ea"/>
          <a:cs typeface="+mn-cs"/>
        </a:defRPr>
      </a:lvl2pPr>
      <a:lvl3pPr marL="3291926" algn="l" defTabSz="3291926" rtl="0" eaLnBrk="1" latinLnBrk="0" hangingPunct="1">
        <a:defRPr sz="6480" kern="1200">
          <a:solidFill>
            <a:schemeClr val="tx1"/>
          </a:solidFill>
          <a:latin typeface="+mn-lt"/>
          <a:ea typeface="+mn-ea"/>
          <a:cs typeface="+mn-cs"/>
        </a:defRPr>
      </a:lvl3pPr>
      <a:lvl4pPr marL="4937890" algn="l" defTabSz="3291926" rtl="0" eaLnBrk="1" latinLnBrk="0" hangingPunct="1">
        <a:defRPr sz="6480" kern="1200">
          <a:solidFill>
            <a:schemeClr val="tx1"/>
          </a:solidFill>
          <a:latin typeface="+mn-lt"/>
          <a:ea typeface="+mn-ea"/>
          <a:cs typeface="+mn-cs"/>
        </a:defRPr>
      </a:lvl4pPr>
      <a:lvl5pPr marL="6583852" algn="l" defTabSz="3291926" rtl="0" eaLnBrk="1" latinLnBrk="0" hangingPunct="1">
        <a:defRPr sz="6480" kern="1200">
          <a:solidFill>
            <a:schemeClr val="tx1"/>
          </a:solidFill>
          <a:latin typeface="+mn-lt"/>
          <a:ea typeface="+mn-ea"/>
          <a:cs typeface="+mn-cs"/>
        </a:defRPr>
      </a:lvl5pPr>
      <a:lvl6pPr marL="8229816" algn="l" defTabSz="3291926" rtl="0" eaLnBrk="1" latinLnBrk="0" hangingPunct="1">
        <a:defRPr sz="6480" kern="1200">
          <a:solidFill>
            <a:schemeClr val="tx1"/>
          </a:solidFill>
          <a:latin typeface="+mn-lt"/>
          <a:ea typeface="+mn-ea"/>
          <a:cs typeface="+mn-cs"/>
        </a:defRPr>
      </a:lvl6pPr>
      <a:lvl7pPr marL="9875779" algn="l" defTabSz="3291926" rtl="0" eaLnBrk="1" latinLnBrk="0" hangingPunct="1">
        <a:defRPr sz="6480" kern="1200">
          <a:solidFill>
            <a:schemeClr val="tx1"/>
          </a:solidFill>
          <a:latin typeface="+mn-lt"/>
          <a:ea typeface="+mn-ea"/>
          <a:cs typeface="+mn-cs"/>
        </a:defRPr>
      </a:lvl7pPr>
      <a:lvl8pPr marL="11521743" algn="l" defTabSz="3291926" rtl="0" eaLnBrk="1" latinLnBrk="0" hangingPunct="1">
        <a:defRPr sz="6480" kern="1200">
          <a:solidFill>
            <a:schemeClr val="tx1"/>
          </a:solidFill>
          <a:latin typeface="+mn-lt"/>
          <a:ea typeface="+mn-ea"/>
          <a:cs typeface="+mn-cs"/>
        </a:defRPr>
      </a:lvl8pPr>
      <a:lvl9pPr marL="13167706" algn="l" defTabSz="3291926" rtl="0" eaLnBrk="1" latinLnBrk="0" hangingPunct="1">
        <a:defRPr sz="648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95000"/>
          </a:schemeClr>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D5D89865-DFD1-4A5A-BFE0-6EEF0A7F3DD4}"/>
              </a:ext>
            </a:extLst>
          </p:cNvPr>
          <p:cNvSpPr/>
          <p:nvPr userDrawn="1"/>
        </p:nvSpPr>
        <p:spPr>
          <a:xfrm>
            <a:off x="1" y="11970327"/>
            <a:ext cx="29427055" cy="17955491"/>
          </a:xfrm>
          <a:prstGeom prst="rect">
            <a:avLst/>
          </a:prstGeom>
          <a:solidFill>
            <a:schemeClr val="tx2">
              <a:lumMod val="20000"/>
              <a:lumOff val="80000"/>
            </a:schemeClr>
          </a:solidFill>
          <a:ln w="2540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73" dirty="0"/>
          </a:p>
        </p:txBody>
      </p:sp>
      <p:sp>
        <p:nvSpPr>
          <p:cNvPr id="10" name="Rectangle 9">
            <a:extLst>
              <a:ext uri="{FF2B5EF4-FFF2-40B4-BE49-F238E27FC236}">
                <a16:creationId xmlns:a16="http://schemas.microsoft.com/office/drawing/2014/main" id="{946181CB-7913-491C-8876-3D0EA2B5E648}"/>
              </a:ext>
            </a:extLst>
          </p:cNvPr>
          <p:cNvSpPr/>
          <p:nvPr userDrawn="1"/>
        </p:nvSpPr>
        <p:spPr>
          <a:xfrm>
            <a:off x="29427056" y="11970327"/>
            <a:ext cx="14464145" cy="17955491"/>
          </a:xfrm>
          <a:prstGeom prst="rect">
            <a:avLst/>
          </a:prstGeom>
          <a:solidFill>
            <a:schemeClr val="accent4">
              <a:lumMod val="20000"/>
              <a:lumOff val="80000"/>
            </a:schemeClr>
          </a:solidFill>
          <a:ln w="2540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73" dirty="0"/>
          </a:p>
        </p:txBody>
      </p:sp>
      <p:sp>
        <p:nvSpPr>
          <p:cNvPr id="7" name="Rectangle 6">
            <a:extLst>
              <a:ext uri="{FF2B5EF4-FFF2-40B4-BE49-F238E27FC236}">
                <a16:creationId xmlns:a16="http://schemas.microsoft.com/office/drawing/2014/main" id="{E2A439ED-A85D-450F-8164-16AD6C4B9145}"/>
              </a:ext>
            </a:extLst>
          </p:cNvPr>
          <p:cNvSpPr/>
          <p:nvPr userDrawn="1"/>
        </p:nvSpPr>
        <p:spPr>
          <a:xfrm>
            <a:off x="0" y="0"/>
            <a:ext cx="43891200" cy="374072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73" dirty="0"/>
          </a:p>
        </p:txBody>
      </p:sp>
      <p:sp>
        <p:nvSpPr>
          <p:cNvPr id="8" name="Rectangle 7">
            <a:extLst>
              <a:ext uri="{FF2B5EF4-FFF2-40B4-BE49-F238E27FC236}">
                <a16:creationId xmlns:a16="http://schemas.microsoft.com/office/drawing/2014/main" id="{F7982AF0-9FA7-4DAC-B1F8-C6D3622D1CEC}"/>
              </a:ext>
            </a:extLst>
          </p:cNvPr>
          <p:cNvSpPr/>
          <p:nvPr userDrawn="1"/>
        </p:nvSpPr>
        <p:spPr>
          <a:xfrm>
            <a:off x="0" y="29925819"/>
            <a:ext cx="43891200" cy="299258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73" dirty="0"/>
          </a:p>
        </p:txBody>
      </p:sp>
      <p:sp>
        <p:nvSpPr>
          <p:cNvPr id="12" name="Rectangle 11">
            <a:extLst>
              <a:ext uri="{FF2B5EF4-FFF2-40B4-BE49-F238E27FC236}">
                <a16:creationId xmlns:a16="http://schemas.microsoft.com/office/drawing/2014/main" id="{2D4C5F85-2B76-4210-8DA5-8B3A5990DFC8}"/>
              </a:ext>
            </a:extLst>
          </p:cNvPr>
          <p:cNvSpPr/>
          <p:nvPr userDrawn="1"/>
        </p:nvSpPr>
        <p:spPr>
          <a:xfrm>
            <a:off x="0" y="235665818"/>
            <a:ext cx="43891200" cy="748145"/>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73" dirty="0"/>
          </a:p>
        </p:txBody>
      </p:sp>
      <p:sp>
        <p:nvSpPr>
          <p:cNvPr id="13" name="Rectangle 12">
            <a:extLst>
              <a:ext uri="{FF2B5EF4-FFF2-40B4-BE49-F238E27FC236}">
                <a16:creationId xmlns:a16="http://schemas.microsoft.com/office/drawing/2014/main" id="{F5A5D57C-4461-4189-B9B5-1AFE6A535ED4}"/>
              </a:ext>
            </a:extLst>
          </p:cNvPr>
          <p:cNvSpPr/>
          <p:nvPr userDrawn="1"/>
        </p:nvSpPr>
        <p:spPr>
          <a:xfrm>
            <a:off x="0" y="3740728"/>
            <a:ext cx="43891200" cy="748145"/>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73" dirty="0"/>
          </a:p>
        </p:txBody>
      </p:sp>
      <p:pic>
        <p:nvPicPr>
          <p:cNvPr id="14" name="Picture 13">
            <a:extLst>
              <a:ext uri="{FF2B5EF4-FFF2-40B4-BE49-F238E27FC236}">
                <a16:creationId xmlns:a16="http://schemas.microsoft.com/office/drawing/2014/main" id="{D98E1038-1929-4DEB-AD20-AAF2405536AA}"/>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9508" y="32669019"/>
            <a:ext cx="5779020" cy="152123"/>
          </a:xfrm>
          <a:prstGeom prst="rect">
            <a:avLst/>
          </a:prstGeom>
        </p:spPr>
      </p:pic>
      <p:sp>
        <p:nvSpPr>
          <p:cNvPr id="16" name="Instructions">
            <a:extLst>
              <a:ext uri="{FF2B5EF4-FFF2-40B4-BE49-F238E27FC236}">
                <a16:creationId xmlns:a16="http://schemas.microsoft.com/office/drawing/2014/main" id="{92C6E426-1DD2-416D-AC55-69A32AD54077}"/>
              </a:ext>
            </a:extLst>
          </p:cNvPr>
          <p:cNvSpPr/>
          <p:nvPr userDrawn="1"/>
        </p:nvSpPr>
        <p:spPr>
          <a:xfrm>
            <a:off x="44805600" y="0"/>
            <a:ext cx="12801600" cy="329184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7036" tIns="187036" rIns="187036" bIns="187036"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1800"/>
              </a:spcAft>
            </a:pPr>
            <a:r>
              <a:rPr lang="en-US" sz="7200" dirty="0">
                <a:solidFill>
                  <a:schemeClr val="bg1">
                    <a:lumMod val="50000"/>
                  </a:schemeClr>
                </a:solidFill>
                <a:latin typeface="Calibri" pitchFamily="34" charset="0"/>
                <a:cs typeface="Calibri" panose="020F0502020204030204" pitchFamily="34" charset="0"/>
              </a:rPr>
              <a:t>Change</a:t>
            </a:r>
            <a:r>
              <a:rPr lang="en-US" sz="7200" baseline="0" dirty="0">
                <a:solidFill>
                  <a:schemeClr val="bg1">
                    <a:lumMod val="50000"/>
                  </a:schemeClr>
                </a:solidFill>
                <a:latin typeface="Calibri" pitchFamily="34" charset="0"/>
                <a:cs typeface="Calibri" panose="020F0502020204030204" pitchFamily="34" charset="0"/>
              </a:rPr>
              <a:t> Color Theme</a:t>
            </a:r>
            <a:r>
              <a:rPr lang="en-US" sz="7200" dirty="0">
                <a:solidFill>
                  <a:schemeClr val="bg1">
                    <a:lumMod val="50000"/>
                  </a:schemeClr>
                </a:solidFill>
                <a:latin typeface="Calibri" pitchFamily="34" charset="0"/>
                <a:cs typeface="Calibri" panose="020F0502020204030204" pitchFamily="34" charset="0"/>
              </a:rPr>
              <a:t>:</a:t>
            </a:r>
            <a:endParaRPr sz="7200" dirty="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r>
              <a:rPr lang="en-US" sz="4909" dirty="0">
                <a:solidFill>
                  <a:schemeClr val="bg1">
                    <a:lumMod val="50000"/>
                  </a:schemeClr>
                </a:solidFill>
                <a:latin typeface="Calibri" pitchFamily="34" charset="0"/>
                <a:cs typeface="Calibri" panose="020F0502020204030204" pitchFamily="34" charset="0"/>
              </a:rPr>
              <a:t>This template is designed to use the built-in color themes in</a:t>
            </a:r>
            <a:r>
              <a:rPr lang="en-US" sz="4909" baseline="0" dirty="0">
                <a:solidFill>
                  <a:schemeClr val="bg1">
                    <a:lumMod val="50000"/>
                  </a:schemeClr>
                </a:solidFill>
                <a:latin typeface="Calibri" pitchFamily="34" charset="0"/>
                <a:cs typeface="Calibri" panose="020F0502020204030204" pitchFamily="34" charset="0"/>
              </a:rPr>
              <a:t> the newer versions of PowerPoint.</a:t>
            </a:r>
          </a:p>
          <a:p>
            <a:pPr lvl="0">
              <a:spcBef>
                <a:spcPts val="0"/>
              </a:spcBef>
              <a:spcAft>
                <a:spcPts val="1800"/>
              </a:spcAft>
            </a:pPr>
            <a:r>
              <a:rPr lang="en-US" sz="4909" baseline="0" dirty="0">
                <a:solidFill>
                  <a:schemeClr val="bg1">
                    <a:lumMod val="50000"/>
                  </a:schemeClr>
                </a:solidFill>
                <a:latin typeface="Calibri" pitchFamily="34" charset="0"/>
                <a:cs typeface="Calibri" panose="020F0502020204030204" pitchFamily="34" charset="0"/>
              </a:rPr>
              <a:t>To change the color theme, select the </a:t>
            </a:r>
            <a:r>
              <a:rPr lang="en-US" sz="4909" b="1" baseline="0" dirty="0">
                <a:solidFill>
                  <a:schemeClr val="bg1">
                    <a:lumMod val="50000"/>
                  </a:schemeClr>
                </a:solidFill>
                <a:latin typeface="Calibri" pitchFamily="34" charset="0"/>
                <a:cs typeface="Calibri" panose="020F0502020204030204" pitchFamily="34" charset="0"/>
              </a:rPr>
              <a:t>Design</a:t>
            </a:r>
            <a:r>
              <a:rPr lang="en-US" sz="4909" baseline="0" dirty="0">
                <a:solidFill>
                  <a:schemeClr val="bg1">
                    <a:lumMod val="50000"/>
                  </a:schemeClr>
                </a:solidFill>
                <a:latin typeface="Calibri" pitchFamily="34" charset="0"/>
                <a:cs typeface="Calibri" panose="020F0502020204030204" pitchFamily="34" charset="0"/>
              </a:rPr>
              <a:t> tab, then select the </a:t>
            </a:r>
            <a:r>
              <a:rPr lang="en-US" sz="4909" b="1" baseline="0" dirty="0">
                <a:solidFill>
                  <a:schemeClr val="bg1">
                    <a:lumMod val="50000"/>
                  </a:schemeClr>
                </a:solidFill>
                <a:latin typeface="Calibri" pitchFamily="34" charset="0"/>
                <a:cs typeface="Calibri" panose="020F0502020204030204" pitchFamily="34" charset="0"/>
              </a:rPr>
              <a:t>Colors</a:t>
            </a:r>
            <a:r>
              <a:rPr lang="en-US" sz="4909" baseline="0" dirty="0">
                <a:solidFill>
                  <a:schemeClr val="bg1">
                    <a:lumMod val="50000"/>
                  </a:schemeClr>
                </a:solidFill>
                <a:latin typeface="Calibri" pitchFamily="34" charset="0"/>
                <a:cs typeface="Calibri" panose="020F0502020204030204" pitchFamily="34" charset="0"/>
              </a:rPr>
              <a:t> drop-down list.</a:t>
            </a:r>
          </a:p>
          <a:p>
            <a:pPr lvl="0">
              <a:spcBef>
                <a:spcPts val="0"/>
              </a:spcBef>
              <a:spcAft>
                <a:spcPts val="1800"/>
              </a:spcAft>
            </a:pPr>
            <a:endParaRPr lang="en-US" sz="4909" baseline="0" dirty="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4909" baseline="0" dirty="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4909" baseline="0" dirty="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4909" baseline="0" dirty="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4909" baseline="0" dirty="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4909" baseline="0" dirty="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4909" baseline="0" dirty="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4909" baseline="0" dirty="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4909" baseline="0" dirty="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r>
              <a:rPr lang="en-US" sz="4909" baseline="0" dirty="0">
                <a:solidFill>
                  <a:schemeClr val="bg1">
                    <a:lumMod val="50000"/>
                  </a:schemeClr>
                </a:solidFill>
                <a:latin typeface="Calibri" pitchFamily="34" charset="0"/>
                <a:cs typeface="Calibri" panose="020F0502020204030204" pitchFamily="34" charset="0"/>
              </a:rPr>
              <a:t>The default color theme for this template is “Office”, so you can always return to that after trying some of the alternatives.</a:t>
            </a:r>
          </a:p>
          <a:p>
            <a:pPr lvl="0">
              <a:spcBef>
                <a:spcPts val="0"/>
              </a:spcBef>
              <a:spcAft>
                <a:spcPts val="1800"/>
              </a:spcAft>
            </a:pPr>
            <a:r>
              <a:rPr lang="en-US" sz="7200" dirty="0">
                <a:solidFill>
                  <a:schemeClr val="bg1">
                    <a:lumMod val="50000"/>
                  </a:schemeClr>
                </a:solidFill>
                <a:latin typeface="Calibri" pitchFamily="34" charset="0"/>
                <a:cs typeface="Calibri" panose="020F0502020204030204" pitchFamily="34" charset="0"/>
              </a:rPr>
              <a:t>Printing Your Poster:</a:t>
            </a:r>
          </a:p>
          <a:p>
            <a:pPr lvl="0">
              <a:spcBef>
                <a:spcPts val="0"/>
              </a:spcBef>
              <a:spcAft>
                <a:spcPts val="1800"/>
              </a:spcAft>
            </a:pPr>
            <a:r>
              <a:rPr lang="en-US" sz="4909" dirty="0">
                <a:solidFill>
                  <a:schemeClr val="bg1">
                    <a:lumMod val="50000"/>
                  </a:schemeClr>
                </a:solidFill>
                <a:latin typeface="Calibri" pitchFamily="34" charset="0"/>
                <a:cs typeface="Calibri" panose="020F0502020204030204" pitchFamily="34" charset="0"/>
              </a:rPr>
              <a:t>Once your poster file is ready, visit</a:t>
            </a:r>
            <a:r>
              <a:rPr lang="en-US" sz="4909" baseline="0" dirty="0">
                <a:solidFill>
                  <a:schemeClr val="bg1">
                    <a:lumMod val="50000"/>
                  </a:schemeClr>
                </a:solidFill>
                <a:latin typeface="Calibri" pitchFamily="34" charset="0"/>
                <a:cs typeface="Calibri" panose="020F0502020204030204" pitchFamily="34" charset="0"/>
              </a:rPr>
              <a:t> </a:t>
            </a:r>
            <a:r>
              <a:rPr lang="en-US" sz="4909" b="1" baseline="0" dirty="0">
                <a:solidFill>
                  <a:schemeClr val="bg1">
                    <a:lumMod val="50000"/>
                  </a:schemeClr>
                </a:solidFill>
                <a:latin typeface="Calibri" pitchFamily="34" charset="0"/>
                <a:cs typeface="Calibri" panose="020F0502020204030204" pitchFamily="34" charset="0"/>
              </a:rPr>
              <a:t>www.genigraphics.com</a:t>
            </a:r>
            <a:r>
              <a:rPr lang="en-US" sz="4909" baseline="0" dirty="0">
                <a:solidFill>
                  <a:schemeClr val="bg1">
                    <a:lumMod val="50000"/>
                  </a:schemeClr>
                </a:solidFill>
                <a:latin typeface="Calibri" pitchFamily="34" charset="0"/>
                <a:cs typeface="Calibri" panose="020F0502020204030204" pitchFamily="34" charset="0"/>
              </a:rPr>
              <a:t> to order a high-quality, affordable poster print. Every order receives a free design review and we can deliver as fast as next business day within the US and Canada. </a:t>
            </a:r>
          </a:p>
          <a:p>
            <a:pPr lvl="0">
              <a:spcBef>
                <a:spcPts val="0"/>
              </a:spcBef>
              <a:spcAft>
                <a:spcPts val="1800"/>
              </a:spcAft>
            </a:pPr>
            <a:r>
              <a:rPr lang="en-US" sz="4909" baseline="0" dirty="0">
                <a:solidFill>
                  <a:schemeClr val="bg1">
                    <a:lumMod val="50000"/>
                  </a:schemeClr>
                </a:solidFill>
                <a:latin typeface="Calibri" pitchFamily="34" charset="0"/>
                <a:cs typeface="Calibri" panose="020F0502020204030204" pitchFamily="34" charset="0"/>
              </a:rPr>
              <a:t>Genigraphics® has been producing output from PowerPoint® longer than anyone in the industry; dating back to when we helped Microsoft® design the PowerPoint® software. </a:t>
            </a:r>
          </a:p>
          <a:p>
            <a:pPr lvl="0">
              <a:spcBef>
                <a:spcPts val="0"/>
              </a:spcBef>
              <a:spcAft>
                <a:spcPts val="0"/>
              </a:spcAft>
            </a:pPr>
            <a:endParaRPr lang="en-US" sz="4909" baseline="0" dirty="0">
              <a:solidFill>
                <a:schemeClr val="bg1">
                  <a:lumMod val="50000"/>
                </a:schemeClr>
              </a:solidFill>
              <a:latin typeface="Calibri" pitchFamily="34" charset="0"/>
              <a:cs typeface="Calibri" panose="020F0502020204030204" pitchFamily="34" charset="0"/>
            </a:endParaRPr>
          </a:p>
          <a:p>
            <a:pPr lvl="0" algn="ctr">
              <a:spcBef>
                <a:spcPts val="0"/>
              </a:spcBef>
              <a:spcAft>
                <a:spcPts val="0"/>
              </a:spcAft>
            </a:pPr>
            <a:r>
              <a:rPr lang="en-US" sz="4909" baseline="0" dirty="0">
                <a:solidFill>
                  <a:schemeClr val="bg1">
                    <a:lumMod val="50000"/>
                  </a:schemeClr>
                </a:solidFill>
                <a:latin typeface="Calibri" pitchFamily="34" charset="0"/>
                <a:cs typeface="Calibri" panose="020F0502020204030204" pitchFamily="34" charset="0"/>
              </a:rPr>
              <a:t>US and Canada:  1-800-790-4001</a:t>
            </a:r>
            <a:br>
              <a:rPr lang="en-US" sz="4909" baseline="0" dirty="0">
                <a:solidFill>
                  <a:schemeClr val="bg1">
                    <a:lumMod val="50000"/>
                  </a:schemeClr>
                </a:solidFill>
                <a:latin typeface="Calibri" pitchFamily="34" charset="0"/>
                <a:cs typeface="Calibri" panose="020F0502020204030204" pitchFamily="34" charset="0"/>
              </a:rPr>
            </a:br>
            <a:r>
              <a:rPr lang="en-US" sz="4909" baseline="0" dirty="0">
                <a:solidFill>
                  <a:schemeClr val="bg1">
                    <a:lumMod val="50000"/>
                  </a:schemeClr>
                </a:solidFill>
                <a:latin typeface="Calibri" pitchFamily="34" charset="0"/>
                <a:cs typeface="Calibri" panose="020F0502020204030204" pitchFamily="34" charset="0"/>
              </a:rPr>
              <a:t>Email: info@genigraphics.com</a:t>
            </a:r>
          </a:p>
          <a:p>
            <a:pPr lvl="0" algn="ctr">
              <a:spcBef>
                <a:spcPts val="0"/>
              </a:spcBef>
              <a:spcAft>
                <a:spcPts val="0"/>
              </a:spcAft>
            </a:pPr>
            <a:br>
              <a:rPr lang="en-US" sz="3600" dirty="0">
                <a:solidFill>
                  <a:schemeClr val="bg1">
                    <a:lumMod val="50000"/>
                  </a:schemeClr>
                </a:solidFill>
                <a:latin typeface="Calibri" pitchFamily="34" charset="0"/>
                <a:cs typeface="Calibri" panose="020F0502020204030204" pitchFamily="34" charset="0"/>
              </a:rPr>
            </a:br>
            <a:r>
              <a:rPr lang="en-US" sz="3600" dirty="0">
                <a:solidFill>
                  <a:schemeClr val="bg1">
                    <a:lumMod val="50000"/>
                  </a:schemeClr>
                </a:solidFill>
                <a:latin typeface="Calibri" pitchFamily="34" charset="0"/>
                <a:cs typeface="Calibri" panose="020F0502020204030204" pitchFamily="34" charset="0"/>
              </a:rPr>
              <a:t>[This sidebar area does not print.]</a:t>
            </a:r>
          </a:p>
        </p:txBody>
      </p:sp>
      <p:pic>
        <p:nvPicPr>
          <p:cNvPr id="17" name="Picture 16">
            <a:extLst>
              <a:ext uri="{FF2B5EF4-FFF2-40B4-BE49-F238E27FC236}">
                <a16:creationId xmlns:a16="http://schemas.microsoft.com/office/drawing/2014/main" id="{5B9D3F4F-1BEC-4CFA-AE59-1F056773BB10}"/>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45171014" y="6236435"/>
            <a:ext cx="11904515" cy="7685195"/>
          </a:xfrm>
          <a:prstGeom prst="rect">
            <a:avLst/>
          </a:prstGeom>
        </p:spPr>
      </p:pic>
      <p:sp>
        <p:nvSpPr>
          <p:cNvPr id="15" name="Rectangle 14">
            <a:extLst>
              <a:ext uri="{FF2B5EF4-FFF2-40B4-BE49-F238E27FC236}">
                <a16:creationId xmlns:a16="http://schemas.microsoft.com/office/drawing/2014/main" id="{5B0362F5-29B7-478D-8285-E1AF0101F14D}"/>
              </a:ext>
            </a:extLst>
          </p:cNvPr>
          <p:cNvSpPr/>
          <p:nvPr userDrawn="1"/>
        </p:nvSpPr>
        <p:spPr>
          <a:xfrm>
            <a:off x="0" y="11222182"/>
            <a:ext cx="43891200" cy="748145"/>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73" dirty="0"/>
          </a:p>
        </p:txBody>
      </p:sp>
      <p:sp>
        <p:nvSpPr>
          <p:cNvPr id="26" name="Instructions">
            <a:extLst>
              <a:ext uri="{FF2B5EF4-FFF2-40B4-BE49-F238E27FC236}">
                <a16:creationId xmlns:a16="http://schemas.microsoft.com/office/drawing/2014/main" id="{8BA651DF-DA69-41DE-B9C3-D53B26D1F1E0}"/>
              </a:ext>
            </a:extLst>
          </p:cNvPr>
          <p:cNvSpPr/>
          <p:nvPr userDrawn="1"/>
        </p:nvSpPr>
        <p:spPr>
          <a:xfrm>
            <a:off x="-13716000" y="0"/>
            <a:ext cx="12801600" cy="329184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71438" tIns="171438" rIns="171438" bIns="171438"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1800"/>
              </a:spcAft>
            </a:pPr>
            <a:r>
              <a:rPr lang="en-US" sz="7200" dirty="0">
                <a:solidFill>
                  <a:srgbClr val="7F7F7F"/>
                </a:solidFill>
                <a:latin typeface="Calibri" pitchFamily="34" charset="0"/>
                <a:cs typeface="Calibri" panose="020F0502020204030204" pitchFamily="34" charset="0"/>
              </a:rPr>
              <a:t>Poster Print Size:</a:t>
            </a:r>
            <a:endParaRPr sz="7200" dirty="0">
              <a:solidFill>
                <a:srgbClr val="7F7F7F"/>
              </a:solidFill>
              <a:latin typeface="Calibri" pitchFamily="34" charset="0"/>
              <a:cs typeface="Calibri" panose="020F0502020204030204" pitchFamily="34" charset="0"/>
            </a:endParaRPr>
          </a:p>
          <a:p>
            <a:pPr lvl="0">
              <a:spcBef>
                <a:spcPts val="0"/>
              </a:spcBef>
              <a:spcAft>
                <a:spcPts val="1800"/>
              </a:spcAft>
            </a:pPr>
            <a:r>
              <a:rPr lang="en-US" sz="4909" dirty="0">
                <a:solidFill>
                  <a:srgbClr val="7F7F7F"/>
                </a:solidFill>
                <a:latin typeface="Calibri" pitchFamily="34" charset="0"/>
                <a:cs typeface="Calibri" panose="020F0502020204030204" pitchFamily="34" charset="0"/>
              </a:rPr>
              <a:t>This poster template is 36” high by 48” wide. It can be used to print any poster with a 1:1 aspect ratio.</a:t>
            </a:r>
          </a:p>
          <a:p>
            <a:pPr lvl="0">
              <a:spcBef>
                <a:spcPts val="0"/>
              </a:spcBef>
              <a:spcAft>
                <a:spcPts val="1800"/>
              </a:spcAft>
            </a:pPr>
            <a:r>
              <a:rPr lang="en-US" sz="4909" b="1" dirty="0">
                <a:solidFill>
                  <a:srgbClr val="7F7F7F"/>
                </a:solidFill>
                <a:latin typeface="Calibri" pitchFamily="34" charset="0"/>
                <a:cs typeface="Calibri" panose="020F0502020204030204" pitchFamily="34" charset="0"/>
              </a:rPr>
              <a:t>Replace the QR Code with a link to your complete research paper. We prefer: https://www.qrstuff.com</a:t>
            </a:r>
            <a:br>
              <a:rPr lang="en-US" sz="4909" b="1" dirty="0">
                <a:solidFill>
                  <a:srgbClr val="7F7F7F"/>
                </a:solidFill>
                <a:latin typeface="Calibri" pitchFamily="34" charset="0"/>
                <a:cs typeface="Calibri" panose="020F0502020204030204" pitchFamily="34" charset="0"/>
              </a:rPr>
            </a:br>
            <a:r>
              <a:rPr lang="en-US" sz="4909" b="0" dirty="0">
                <a:solidFill>
                  <a:srgbClr val="7F7F7F"/>
                </a:solidFill>
                <a:latin typeface="Calibri" pitchFamily="34" charset="0"/>
                <a:cs typeface="Calibri" panose="020F0502020204030204" pitchFamily="34" charset="0"/>
              </a:rPr>
              <a:t>(Genigraphics has no relationship)</a:t>
            </a:r>
          </a:p>
          <a:p>
            <a:pPr lvl="0">
              <a:spcBef>
                <a:spcPts val="0"/>
              </a:spcBef>
              <a:spcAft>
                <a:spcPts val="1800"/>
              </a:spcAft>
            </a:pPr>
            <a:r>
              <a:rPr lang="en-US" sz="4909" baseline="0" dirty="0">
                <a:solidFill>
                  <a:srgbClr val="7F7F7F"/>
                </a:solidFill>
                <a:latin typeface="Calibri" pitchFamily="34" charset="0"/>
                <a:cs typeface="Calibri" panose="020F0502020204030204" pitchFamily="34" charset="0"/>
              </a:rPr>
              <a:t>Always check the specific poster requirements with your conference organizer to confirm if this type of poster design is allowed.</a:t>
            </a:r>
          </a:p>
          <a:p>
            <a:pPr lvl="0">
              <a:spcBef>
                <a:spcPts val="0"/>
              </a:spcBef>
              <a:spcAft>
                <a:spcPts val="1800"/>
              </a:spcAft>
            </a:pPr>
            <a:r>
              <a:rPr lang="en-US" sz="7200" dirty="0">
                <a:solidFill>
                  <a:srgbClr val="7F7F7F"/>
                </a:solidFill>
                <a:latin typeface="Calibri" pitchFamily="34" charset="0"/>
                <a:cs typeface="Calibri" panose="020F0502020204030204" pitchFamily="34" charset="0"/>
              </a:rPr>
              <a:t>Multiple Layouts:</a:t>
            </a:r>
          </a:p>
          <a:p>
            <a:pPr lvl="0">
              <a:spcBef>
                <a:spcPts val="0"/>
              </a:spcBef>
              <a:spcAft>
                <a:spcPts val="1800"/>
              </a:spcAft>
            </a:pPr>
            <a:r>
              <a:rPr lang="en-US" sz="4909" dirty="0">
                <a:solidFill>
                  <a:srgbClr val="7F7F7F"/>
                </a:solidFill>
                <a:latin typeface="Calibri" pitchFamily="34" charset="0"/>
                <a:cs typeface="Calibri" panose="020F0502020204030204" pitchFamily="34" charset="0"/>
              </a:rPr>
              <a:t>Use the </a:t>
            </a:r>
            <a:r>
              <a:rPr lang="en-US" sz="4909" b="1" dirty="0">
                <a:solidFill>
                  <a:srgbClr val="7F7F7F"/>
                </a:solidFill>
                <a:latin typeface="Calibri" pitchFamily="34" charset="0"/>
                <a:cs typeface="Calibri" panose="020F0502020204030204" pitchFamily="34" charset="0"/>
              </a:rPr>
              <a:t>Layout</a:t>
            </a:r>
            <a:r>
              <a:rPr lang="en-US" sz="4909" dirty="0">
                <a:solidFill>
                  <a:srgbClr val="7F7F7F"/>
                </a:solidFill>
                <a:latin typeface="Calibri" pitchFamily="34" charset="0"/>
                <a:cs typeface="Calibri" panose="020F0502020204030204" pitchFamily="34" charset="0"/>
              </a:rPr>
              <a:t> dropdown to choose between one, two, or three content sections.</a:t>
            </a:r>
          </a:p>
          <a:p>
            <a:pPr lvl="0">
              <a:spcBef>
                <a:spcPts val="0"/>
              </a:spcBef>
              <a:spcAft>
                <a:spcPts val="1800"/>
              </a:spcAft>
            </a:pPr>
            <a:endParaRPr lang="en-US" sz="4909" dirty="0">
              <a:solidFill>
                <a:srgbClr val="7F7F7F"/>
              </a:solidFill>
              <a:latin typeface="Calibri" pitchFamily="34" charset="0"/>
              <a:cs typeface="Calibri" panose="020F0502020204030204" pitchFamily="34" charset="0"/>
            </a:endParaRPr>
          </a:p>
          <a:p>
            <a:pPr lvl="0">
              <a:spcBef>
                <a:spcPts val="0"/>
              </a:spcBef>
              <a:spcAft>
                <a:spcPts val="1800"/>
              </a:spcAft>
            </a:pPr>
            <a:endParaRPr lang="en-US" sz="4909" dirty="0">
              <a:solidFill>
                <a:srgbClr val="7F7F7F"/>
              </a:solidFill>
              <a:latin typeface="Calibri" pitchFamily="34" charset="0"/>
              <a:cs typeface="Calibri" panose="020F0502020204030204" pitchFamily="34" charset="0"/>
            </a:endParaRPr>
          </a:p>
          <a:p>
            <a:pPr lvl="0">
              <a:spcBef>
                <a:spcPts val="0"/>
              </a:spcBef>
              <a:spcAft>
                <a:spcPts val="1800"/>
              </a:spcAft>
            </a:pPr>
            <a:endParaRPr lang="en-US" sz="4909" dirty="0">
              <a:solidFill>
                <a:srgbClr val="7F7F7F"/>
              </a:solidFill>
              <a:latin typeface="Calibri" pitchFamily="34" charset="0"/>
              <a:cs typeface="Calibri" panose="020F0502020204030204" pitchFamily="34" charset="0"/>
            </a:endParaRPr>
          </a:p>
          <a:p>
            <a:pPr lvl="0">
              <a:spcBef>
                <a:spcPts val="0"/>
              </a:spcBef>
              <a:spcAft>
                <a:spcPts val="1800"/>
              </a:spcAft>
            </a:pPr>
            <a:endParaRPr lang="en-US" sz="7200" dirty="0">
              <a:solidFill>
                <a:srgbClr val="7F7F7F"/>
              </a:solidFill>
              <a:latin typeface="Calibri" pitchFamily="34" charset="0"/>
              <a:cs typeface="Calibri" panose="020F0502020204030204" pitchFamily="34" charset="0"/>
            </a:endParaRPr>
          </a:p>
          <a:p>
            <a:pPr lvl="0">
              <a:spcBef>
                <a:spcPts val="0"/>
              </a:spcBef>
              <a:spcAft>
                <a:spcPts val="1800"/>
              </a:spcAft>
            </a:pPr>
            <a:r>
              <a:rPr lang="en-US" sz="7200" dirty="0">
                <a:solidFill>
                  <a:srgbClr val="7F7F7F"/>
                </a:solidFill>
                <a:latin typeface="Calibri" pitchFamily="34" charset="0"/>
                <a:cs typeface="Calibri" panose="020F0502020204030204" pitchFamily="34" charset="0"/>
              </a:rPr>
              <a:t>Image</a:t>
            </a:r>
            <a:r>
              <a:rPr lang="en-US" sz="7200" baseline="0" dirty="0">
                <a:solidFill>
                  <a:srgbClr val="7F7F7F"/>
                </a:solidFill>
                <a:latin typeface="Calibri" pitchFamily="34" charset="0"/>
                <a:cs typeface="Calibri" panose="020F0502020204030204" pitchFamily="34" charset="0"/>
              </a:rPr>
              <a:t> Quality</a:t>
            </a:r>
            <a:r>
              <a:rPr lang="en-US" sz="7200" dirty="0">
                <a:solidFill>
                  <a:srgbClr val="7F7F7F"/>
                </a:solidFill>
                <a:latin typeface="Calibri" pitchFamily="34" charset="0"/>
                <a:cs typeface="Calibri" panose="020F0502020204030204" pitchFamily="34" charset="0"/>
              </a:rPr>
              <a:t>:</a:t>
            </a:r>
          </a:p>
          <a:p>
            <a:pPr lvl="0">
              <a:spcBef>
                <a:spcPts val="0"/>
              </a:spcBef>
              <a:spcAft>
                <a:spcPts val="1800"/>
              </a:spcAft>
            </a:pPr>
            <a:r>
              <a:rPr lang="en-US" sz="4909" dirty="0">
                <a:solidFill>
                  <a:srgbClr val="7F7F7F"/>
                </a:solidFill>
                <a:latin typeface="Calibri" pitchFamily="34" charset="0"/>
                <a:cs typeface="Calibri" panose="020F0502020204030204" pitchFamily="34" charset="0"/>
              </a:rPr>
              <a:t>You can place digital photos or logo art in your poster file by selecting the </a:t>
            </a:r>
            <a:r>
              <a:rPr lang="en-US" sz="4909" b="1" dirty="0">
                <a:solidFill>
                  <a:srgbClr val="7F7F7F"/>
                </a:solidFill>
                <a:latin typeface="Calibri" pitchFamily="34" charset="0"/>
                <a:cs typeface="Calibri" panose="020F0502020204030204" pitchFamily="34" charset="0"/>
              </a:rPr>
              <a:t>Insert, Picture</a:t>
            </a:r>
            <a:r>
              <a:rPr lang="en-US" sz="4909" dirty="0">
                <a:solidFill>
                  <a:srgbClr val="7F7F7F"/>
                </a:solidFill>
                <a:latin typeface="Calibri" pitchFamily="34" charset="0"/>
                <a:cs typeface="Calibri" panose="020F0502020204030204" pitchFamily="34" charset="0"/>
              </a:rPr>
              <a:t> command, or by using standard copy &amp; paste. For best results, all graphic elements should be at least </a:t>
            </a:r>
            <a:r>
              <a:rPr lang="en-US" sz="4909" b="1" dirty="0">
                <a:solidFill>
                  <a:srgbClr val="7F7F7F"/>
                </a:solidFill>
                <a:latin typeface="Calibri" pitchFamily="34" charset="0"/>
                <a:cs typeface="Calibri" panose="020F0502020204030204" pitchFamily="34" charset="0"/>
              </a:rPr>
              <a:t>150-200 pixels per inch in their final printed size</a:t>
            </a:r>
            <a:r>
              <a:rPr lang="en-US" sz="4909" dirty="0">
                <a:solidFill>
                  <a:srgbClr val="7F7F7F"/>
                </a:solidFill>
                <a:latin typeface="Calibri" pitchFamily="34" charset="0"/>
                <a:cs typeface="Calibri" panose="020F0502020204030204" pitchFamily="34" charset="0"/>
              </a:rPr>
              <a:t>. For instance, a 1600 x 1200 pixel</a:t>
            </a:r>
            <a:r>
              <a:rPr lang="en-US" sz="4909" baseline="0" dirty="0">
                <a:solidFill>
                  <a:srgbClr val="7F7F7F"/>
                </a:solidFill>
                <a:latin typeface="Calibri" pitchFamily="34" charset="0"/>
                <a:cs typeface="Calibri" panose="020F0502020204030204" pitchFamily="34" charset="0"/>
              </a:rPr>
              <a:t> photo will usually look fine up to </a:t>
            </a:r>
            <a:r>
              <a:rPr lang="en-US" sz="4909" dirty="0">
                <a:solidFill>
                  <a:srgbClr val="7F7F7F"/>
                </a:solidFill>
                <a:latin typeface="Calibri" pitchFamily="34" charset="0"/>
                <a:cs typeface="Calibri" panose="020F0502020204030204" pitchFamily="34" charset="0"/>
              </a:rPr>
              <a:t>8“-10” wide on your printed poster.</a:t>
            </a:r>
          </a:p>
          <a:p>
            <a:pPr lvl="0">
              <a:spcBef>
                <a:spcPts val="0"/>
              </a:spcBef>
              <a:spcAft>
                <a:spcPts val="1800"/>
              </a:spcAft>
            </a:pPr>
            <a:r>
              <a:rPr lang="en-US" sz="4909" dirty="0">
                <a:solidFill>
                  <a:srgbClr val="7F7F7F"/>
                </a:solidFill>
                <a:latin typeface="Calibri" pitchFamily="34" charset="0"/>
                <a:cs typeface="Calibri" panose="020F0502020204030204" pitchFamily="34" charset="0"/>
              </a:rPr>
              <a:t>To preview the print quality of images, select a magnification of 100% when previewing your poster. This will give you a good idea of what it will look like in print. </a:t>
            </a:r>
          </a:p>
          <a:p>
            <a:pPr lvl="0" algn="ctr">
              <a:spcBef>
                <a:spcPts val="0"/>
              </a:spcBef>
              <a:spcAft>
                <a:spcPts val="1800"/>
              </a:spcAft>
            </a:pPr>
            <a:br>
              <a:rPr lang="en-US" sz="3600" dirty="0">
                <a:solidFill>
                  <a:srgbClr val="7F7F7F"/>
                </a:solidFill>
                <a:latin typeface="Calibri" pitchFamily="34" charset="0"/>
                <a:cs typeface="Calibri" panose="020F0502020204030204" pitchFamily="34" charset="0"/>
              </a:rPr>
            </a:br>
            <a:r>
              <a:rPr lang="en-US" sz="3600" dirty="0">
                <a:solidFill>
                  <a:srgbClr val="7F7F7F"/>
                </a:solidFill>
                <a:latin typeface="Calibri" pitchFamily="34" charset="0"/>
                <a:cs typeface="Calibri" panose="020F0502020204030204" pitchFamily="34" charset="0"/>
              </a:rPr>
              <a:t>[This sidebar area does not print.]</a:t>
            </a:r>
          </a:p>
        </p:txBody>
      </p:sp>
      <p:grpSp>
        <p:nvGrpSpPr>
          <p:cNvPr id="27" name="Group 26">
            <a:extLst>
              <a:ext uri="{FF2B5EF4-FFF2-40B4-BE49-F238E27FC236}">
                <a16:creationId xmlns:a16="http://schemas.microsoft.com/office/drawing/2014/main" id="{08DCB403-D414-41E3-A1F6-C198DCD63A5B}"/>
              </a:ext>
            </a:extLst>
          </p:cNvPr>
          <p:cNvGrpSpPr/>
          <p:nvPr userDrawn="1"/>
        </p:nvGrpSpPr>
        <p:grpSpPr>
          <a:xfrm>
            <a:off x="-13028202" y="12504092"/>
            <a:ext cx="11426003" cy="4252617"/>
            <a:chOff x="-12046792" y="16603579"/>
            <a:chExt cx="10473836" cy="5197643"/>
          </a:xfrm>
        </p:grpSpPr>
        <p:pic>
          <p:nvPicPr>
            <p:cNvPr id="28" name="Picture 27">
              <a:extLst>
                <a:ext uri="{FF2B5EF4-FFF2-40B4-BE49-F238E27FC236}">
                  <a16:creationId xmlns:a16="http://schemas.microsoft.com/office/drawing/2014/main" id="{25469BD4-E72B-476B-BDC8-3CE143520E59}"/>
                </a:ext>
              </a:extLst>
            </p:cNvPr>
            <p:cNvPicPr>
              <a:picLocks noChangeAspect="1"/>
            </p:cNvPicPr>
            <p:nvPr userDrawn="1"/>
          </p:nvPicPr>
          <p:blipFill>
            <a:blip r:embed="rId5"/>
            <a:stretch>
              <a:fillRect/>
            </a:stretch>
          </p:blipFill>
          <p:spPr>
            <a:xfrm>
              <a:off x="-12046792" y="17228826"/>
              <a:ext cx="10473836" cy="4572396"/>
            </a:xfrm>
            <a:prstGeom prst="rect">
              <a:avLst/>
            </a:prstGeom>
            <a:ln>
              <a:solidFill>
                <a:schemeClr val="tx1">
                  <a:lumMod val="65000"/>
                  <a:lumOff val="35000"/>
                </a:schemeClr>
              </a:solidFill>
            </a:ln>
          </p:spPr>
        </p:pic>
        <p:sp>
          <p:nvSpPr>
            <p:cNvPr id="29" name="Arrow: Down 28">
              <a:extLst>
                <a:ext uri="{FF2B5EF4-FFF2-40B4-BE49-F238E27FC236}">
                  <a16:creationId xmlns:a16="http://schemas.microsoft.com/office/drawing/2014/main" id="{BE419426-A743-4FA6-93F6-9D77D99BCA89}"/>
                </a:ext>
              </a:extLst>
            </p:cNvPr>
            <p:cNvSpPr/>
            <p:nvPr userDrawn="1"/>
          </p:nvSpPr>
          <p:spPr>
            <a:xfrm>
              <a:off x="-3801979" y="16603579"/>
              <a:ext cx="818147" cy="1732547"/>
            </a:xfrm>
            <a:prstGeom prst="downArrow">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73" dirty="0"/>
            </a:p>
          </p:txBody>
        </p:sp>
      </p:grpSp>
    </p:spTree>
    <p:extLst>
      <p:ext uri="{BB962C8B-B14F-4D97-AF65-F5344CB8AC3E}">
        <p14:creationId xmlns:p14="http://schemas.microsoft.com/office/powerpoint/2010/main" val="3467159193"/>
      </p:ext>
    </p:extLst>
  </p:cSld>
  <p:clrMap bg1="lt1" tx1="dk1" bg2="lt2" tx2="dk2" accent1="accent1" accent2="accent2" accent3="accent3" accent4="accent4" accent5="accent5" accent6="accent6" hlink="hlink" folHlink="folHlink"/>
  <p:sldLayoutIdLst>
    <p:sldLayoutId id="2147483667" r:id="rId1"/>
  </p:sldLayoutIdLst>
  <p:txStyles>
    <p:titleStyle>
      <a:lvl1pPr algn="l" defTabSz="3291926" rtl="0" eaLnBrk="1" latinLnBrk="0" hangingPunct="1">
        <a:lnSpc>
          <a:spcPct val="90000"/>
        </a:lnSpc>
        <a:spcBef>
          <a:spcPct val="0"/>
        </a:spcBef>
        <a:buNone/>
        <a:defRPr sz="15840" kern="1200">
          <a:solidFill>
            <a:schemeClr val="tx1"/>
          </a:solidFill>
          <a:latin typeface="+mj-lt"/>
          <a:ea typeface="+mj-ea"/>
          <a:cs typeface="+mj-cs"/>
        </a:defRPr>
      </a:lvl1pPr>
    </p:titleStyle>
    <p:bodyStyle>
      <a:lvl1pPr marL="822982" indent="-822982" algn="l" defTabSz="3291926" rtl="0" eaLnBrk="1" latinLnBrk="0" hangingPunct="1">
        <a:lnSpc>
          <a:spcPct val="90000"/>
        </a:lnSpc>
        <a:spcBef>
          <a:spcPts val="3600"/>
        </a:spcBef>
        <a:buFont typeface="Arial" panose="020B0604020202020204" pitchFamily="34" charset="0"/>
        <a:buChar char="•"/>
        <a:defRPr sz="10080" kern="1200">
          <a:solidFill>
            <a:schemeClr val="tx1"/>
          </a:solidFill>
          <a:latin typeface="+mn-lt"/>
          <a:ea typeface="+mn-ea"/>
          <a:cs typeface="+mn-cs"/>
        </a:defRPr>
      </a:lvl1pPr>
      <a:lvl2pPr marL="2468945" indent="-822982" algn="l" defTabSz="3291926" rtl="0" eaLnBrk="1" latinLnBrk="0" hangingPunct="1">
        <a:lnSpc>
          <a:spcPct val="90000"/>
        </a:lnSpc>
        <a:spcBef>
          <a:spcPts val="1800"/>
        </a:spcBef>
        <a:buFont typeface="Arial" panose="020B0604020202020204" pitchFamily="34" charset="0"/>
        <a:buChar char="•"/>
        <a:defRPr sz="8640" kern="1200">
          <a:solidFill>
            <a:schemeClr val="tx1"/>
          </a:solidFill>
          <a:latin typeface="+mn-lt"/>
          <a:ea typeface="+mn-ea"/>
          <a:cs typeface="+mn-cs"/>
        </a:defRPr>
      </a:lvl2pPr>
      <a:lvl3pPr marL="4114908" indent="-822982" algn="l" defTabSz="3291926" rtl="0" eaLnBrk="1" latinLnBrk="0" hangingPunct="1">
        <a:lnSpc>
          <a:spcPct val="90000"/>
        </a:lnSpc>
        <a:spcBef>
          <a:spcPts val="1800"/>
        </a:spcBef>
        <a:buFont typeface="Arial" panose="020B0604020202020204" pitchFamily="34" charset="0"/>
        <a:buChar char="•"/>
        <a:defRPr sz="7200" kern="1200">
          <a:solidFill>
            <a:schemeClr val="tx1"/>
          </a:solidFill>
          <a:latin typeface="+mn-lt"/>
          <a:ea typeface="+mn-ea"/>
          <a:cs typeface="+mn-cs"/>
        </a:defRPr>
      </a:lvl3pPr>
      <a:lvl4pPr marL="5760871" indent="-822982" algn="l" defTabSz="3291926"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4pPr>
      <a:lvl5pPr marL="7406835" indent="-822982" algn="l" defTabSz="3291926"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5pPr>
      <a:lvl6pPr marL="9052797" indent="-822982" algn="l" defTabSz="3291926"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6pPr>
      <a:lvl7pPr marL="10698761" indent="-822982" algn="l" defTabSz="3291926"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7pPr>
      <a:lvl8pPr marL="12344724" indent="-822982" algn="l" defTabSz="3291926"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8pPr>
      <a:lvl9pPr marL="13990687" indent="-822982" algn="l" defTabSz="3291926"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9pPr>
    </p:bodyStyle>
    <p:otherStyle>
      <a:defPPr>
        <a:defRPr lang="en-US"/>
      </a:defPPr>
      <a:lvl1pPr marL="0" algn="l" defTabSz="3291926" rtl="0" eaLnBrk="1" latinLnBrk="0" hangingPunct="1">
        <a:defRPr sz="6480" kern="1200">
          <a:solidFill>
            <a:schemeClr val="tx1"/>
          </a:solidFill>
          <a:latin typeface="+mn-lt"/>
          <a:ea typeface="+mn-ea"/>
          <a:cs typeface="+mn-cs"/>
        </a:defRPr>
      </a:lvl1pPr>
      <a:lvl2pPr marL="1645964" algn="l" defTabSz="3291926" rtl="0" eaLnBrk="1" latinLnBrk="0" hangingPunct="1">
        <a:defRPr sz="6480" kern="1200">
          <a:solidFill>
            <a:schemeClr val="tx1"/>
          </a:solidFill>
          <a:latin typeface="+mn-lt"/>
          <a:ea typeface="+mn-ea"/>
          <a:cs typeface="+mn-cs"/>
        </a:defRPr>
      </a:lvl2pPr>
      <a:lvl3pPr marL="3291926" algn="l" defTabSz="3291926" rtl="0" eaLnBrk="1" latinLnBrk="0" hangingPunct="1">
        <a:defRPr sz="6480" kern="1200">
          <a:solidFill>
            <a:schemeClr val="tx1"/>
          </a:solidFill>
          <a:latin typeface="+mn-lt"/>
          <a:ea typeface="+mn-ea"/>
          <a:cs typeface="+mn-cs"/>
        </a:defRPr>
      </a:lvl3pPr>
      <a:lvl4pPr marL="4937890" algn="l" defTabSz="3291926" rtl="0" eaLnBrk="1" latinLnBrk="0" hangingPunct="1">
        <a:defRPr sz="6480" kern="1200">
          <a:solidFill>
            <a:schemeClr val="tx1"/>
          </a:solidFill>
          <a:latin typeface="+mn-lt"/>
          <a:ea typeface="+mn-ea"/>
          <a:cs typeface="+mn-cs"/>
        </a:defRPr>
      </a:lvl4pPr>
      <a:lvl5pPr marL="6583852" algn="l" defTabSz="3291926" rtl="0" eaLnBrk="1" latinLnBrk="0" hangingPunct="1">
        <a:defRPr sz="6480" kern="1200">
          <a:solidFill>
            <a:schemeClr val="tx1"/>
          </a:solidFill>
          <a:latin typeface="+mn-lt"/>
          <a:ea typeface="+mn-ea"/>
          <a:cs typeface="+mn-cs"/>
        </a:defRPr>
      </a:lvl5pPr>
      <a:lvl6pPr marL="8229816" algn="l" defTabSz="3291926" rtl="0" eaLnBrk="1" latinLnBrk="0" hangingPunct="1">
        <a:defRPr sz="6480" kern="1200">
          <a:solidFill>
            <a:schemeClr val="tx1"/>
          </a:solidFill>
          <a:latin typeface="+mn-lt"/>
          <a:ea typeface="+mn-ea"/>
          <a:cs typeface="+mn-cs"/>
        </a:defRPr>
      </a:lvl6pPr>
      <a:lvl7pPr marL="9875779" algn="l" defTabSz="3291926" rtl="0" eaLnBrk="1" latinLnBrk="0" hangingPunct="1">
        <a:defRPr sz="6480" kern="1200">
          <a:solidFill>
            <a:schemeClr val="tx1"/>
          </a:solidFill>
          <a:latin typeface="+mn-lt"/>
          <a:ea typeface="+mn-ea"/>
          <a:cs typeface="+mn-cs"/>
        </a:defRPr>
      </a:lvl7pPr>
      <a:lvl8pPr marL="11521743" algn="l" defTabSz="3291926" rtl="0" eaLnBrk="1" latinLnBrk="0" hangingPunct="1">
        <a:defRPr sz="6480" kern="1200">
          <a:solidFill>
            <a:schemeClr val="tx1"/>
          </a:solidFill>
          <a:latin typeface="+mn-lt"/>
          <a:ea typeface="+mn-ea"/>
          <a:cs typeface="+mn-cs"/>
        </a:defRPr>
      </a:lvl8pPr>
      <a:lvl9pPr marL="13167706" algn="l" defTabSz="3291926" rtl="0" eaLnBrk="1" latinLnBrk="0" hangingPunct="1">
        <a:defRPr sz="648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95000"/>
          </a:schemeClr>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2A439ED-A85D-450F-8164-16AD6C4B9145}"/>
              </a:ext>
            </a:extLst>
          </p:cNvPr>
          <p:cNvSpPr/>
          <p:nvPr userDrawn="1"/>
        </p:nvSpPr>
        <p:spPr>
          <a:xfrm>
            <a:off x="0" y="0"/>
            <a:ext cx="43891200" cy="374072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73" dirty="0"/>
          </a:p>
        </p:txBody>
      </p:sp>
      <p:sp>
        <p:nvSpPr>
          <p:cNvPr id="8" name="Rectangle 7">
            <a:extLst>
              <a:ext uri="{FF2B5EF4-FFF2-40B4-BE49-F238E27FC236}">
                <a16:creationId xmlns:a16="http://schemas.microsoft.com/office/drawing/2014/main" id="{F7982AF0-9FA7-4DAC-B1F8-C6D3622D1CEC}"/>
              </a:ext>
            </a:extLst>
          </p:cNvPr>
          <p:cNvSpPr/>
          <p:nvPr userDrawn="1"/>
        </p:nvSpPr>
        <p:spPr>
          <a:xfrm>
            <a:off x="0" y="29925819"/>
            <a:ext cx="43891200" cy="299258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73" dirty="0"/>
          </a:p>
        </p:txBody>
      </p:sp>
      <p:sp>
        <p:nvSpPr>
          <p:cNvPr id="9" name="Rectangle 8">
            <a:extLst>
              <a:ext uri="{FF2B5EF4-FFF2-40B4-BE49-F238E27FC236}">
                <a16:creationId xmlns:a16="http://schemas.microsoft.com/office/drawing/2014/main" id="{D5D89865-DFD1-4A5A-BFE0-6EEF0A7F3DD4}"/>
              </a:ext>
            </a:extLst>
          </p:cNvPr>
          <p:cNvSpPr/>
          <p:nvPr userDrawn="1"/>
        </p:nvSpPr>
        <p:spPr>
          <a:xfrm>
            <a:off x="3" y="11970327"/>
            <a:ext cx="43891199" cy="17955491"/>
          </a:xfrm>
          <a:prstGeom prst="rect">
            <a:avLst/>
          </a:prstGeom>
          <a:solidFill>
            <a:schemeClr val="tx2">
              <a:lumMod val="20000"/>
              <a:lumOff val="80000"/>
            </a:schemeClr>
          </a:solidFill>
          <a:ln w="2540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73" dirty="0"/>
          </a:p>
        </p:txBody>
      </p:sp>
      <p:sp>
        <p:nvSpPr>
          <p:cNvPr id="12" name="Rectangle 11">
            <a:extLst>
              <a:ext uri="{FF2B5EF4-FFF2-40B4-BE49-F238E27FC236}">
                <a16:creationId xmlns:a16="http://schemas.microsoft.com/office/drawing/2014/main" id="{2D4C5F85-2B76-4210-8DA5-8B3A5990DFC8}"/>
              </a:ext>
            </a:extLst>
          </p:cNvPr>
          <p:cNvSpPr/>
          <p:nvPr userDrawn="1"/>
        </p:nvSpPr>
        <p:spPr>
          <a:xfrm>
            <a:off x="0" y="11222182"/>
            <a:ext cx="43891200" cy="748145"/>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73" dirty="0"/>
          </a:p>
        </p:txBody>
      </p:sp>
      <p:sp>
        <p:nvSpPr>
          <p:cNvPr id="13" name="Rectangle 12">
            <a:extLst>
              <a:ext uri="{FF2B5EF4-FFF2-40B4-BE49-F238E27FC236}">
                <a16:creationId xmlns:a16="http://schemas.microsoft.com/office/drawing/2014/main" id="{F5A5D57C-4461-4189-B9B5-1AFE6A535ED4}"/>
              </a:ext>
            </a:extLst>
          </p:cNvPr>
          <p:cNvSpPr/>
          <p:nvPr userDrawn="1"/>
        </p:nvSpPr>
        <p:spPr>
          <a:xfrm>
            <a:off x="0" y="3740728"/>
            <a:ext cx="43891200" cy="748145"/>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73" dirty="0"/>
          </a:p>
        </p:txBody>
      </p:sp>
      <p:pic>
        <p:nvPicPr>
          <p:cNvPr id="14" name="Picture 13">
            <a:extLst>
              <a:ext uri="{FF2B5EF4-FFF2-40B4-BE49-F238E27FC236}">
                <a16:creationId xmlns:a16="http://schemas.microsoft.com/office/drawing/2014/main" id="{D98E1038-1929-4DEB-AD20-AAF2405536AA}"/>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9508" y="32669019"/>
            <a:ext cx="5779020" cy="152123"/>
          </a:xfrm>
          <a:prstGeom prst="rect">
            <a:avLst/>
          </a:prstGeom>
        </p:spPr>
      </p:pic>
      <p:sp>
        <p:nvSpPr>
          <p:cNvPr id="16" name="Instructions">
            <a:extLst>
              <a:ext uri="{FF2B5EF4-FFF2-40B4-BE49-F238E27FC236}">
                <a16:creationId xmlns:a16="http://schemas.microsoft.com/office/drawing/2014/main" id="{92C6E426-1DD2-416D-AC55-69A32AD54077}"/>
              </a:ext>
            </a:extLst>
          </p:cNvPr>
          <p:cNvSpPr/>
          <p:nvPr userDrawn="1"/>
        </p:nvSpPr>
        <p:spPr>
          <a:xfrm>
            <a:off x="44805600" y="0"/>
            <a:ext cx="12801600" cy="329184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7036" tIns="187036" rIns="187036" bIns="187036"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1800"/>
              </a:spcAft>
            </a:pPr>
            <a:r>
              <a:rPr lang="en-US" sz="7200" dirty="0">
                <a:solidFill>
                  <a:schemeClr val="bg1">
                    <a:lumMod val="50000"/>
                  </a:schemeClr>
                </a:solidFill>
                <a:latin typeface="Calibri" pitchFamily="34" charset="0"/>
                <a:cs typeface="Calibri" panose="020F0502020204030204" pitchFamily="34" charset="0"/>
              </a:rPr>
              <a:t>Change</a:t>
            </a:r>
            <a:r>
              <a:rPr lang="en-US" sz="7200" baseline="0" dirty="0">
                <a:solidFill>
                  <a:schemeClr val="bg1">
                    <a:lumMod val="50000"/>
                  </a:schemeClr>
                </a:solidFill>
                <a:latin typeface="Calibri" pitchFamily="34" charset="0"/>
                <a:cs typeface="Calibri" panose="020F0502020204030204" pitchFamily="34" charset="0"/>
              </a:rPr>
              <a:t> Color Theme</a:t>
            </a:r>
            <a:r>
              <a:rPr lang="en-US" sz="7200" dirty="0">
                <a:solidFill>
                  <a:schemeClr val="bg1">
                    <a:lumMod val="50000"/>
                  </a:schemeClr>
                </a:solidFill>
                <a:latin typeface="Calibri" pitchFamily="34" charset="0"/>
                <a:cs typeface="Calibri" panose="020F0502020204030204" pitchFamily="34" charset="0"/>
              </a:rPr>
              <a:t>:</a:t>
            </a:r>
            <a:endParaRPr sz="7200" dirty="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r>
              <a:rPr lang="en-US" sz="4909" dirty="0">
                <a:solidFill>
                  <a:schemeClr val="bg1">
                    <a:lumMod val="50000"/>
                  </a:schemeClr>
                </a:solidFill>
                <a:latin typeface="Calibri" pitchFamily="34" charset="0"/>
                <a:cs typeface="Calibri" panose="020F0502020204030204" pitchFamily="34" charset="0"/>
              </a:rPr>
              <a:t>This template is designed to use the built-in color themes in</a:t>
            </a:r>
            <a:r>
              <a:rPr lang="en-US" sz="4909" baseline="0" dirty="0">
                <a:solidFill>
                  <a:schemeClr val="bg1">
                    <a:lumMod val="50000"/>
                  </a:schemeClr>
                </a:solidFill>
                <a:latin typeface="Calibri" pitchFamily="34" charset="0"/>
                <a:cs typeface="Calibri" panose="020F0502020204030204" pitchFamily="34" charset="0"/>
              </a:rPr>
              <a:t> the newer versions of PowerPoint.</a:t>
            </a:r>
          </a:p>
          <a:p>
            <a:pPr lvl="0">
              <a:spcBef>
                <a:spcPts val="0"/>
              </a:spcBef>
              <a:spcAft>
                <a:spcPts val="1800"/>
              </a:spcAft>
            </a:pPr>
            <a:r>
              <a:rPr lang="en-US" sz="4909" baseline="0" dirty="0">
                <a:solidFill>
                  <a:schemeClr val="bg1">
                    <a:lumMod val="50000"/>
                  </a:schemeClr>
                </a:solidFill>
                <a:latin typeface="Calibri" pitchFamily="34" charset="0"/>
                <a:cs typeface="Calibri" panose="020F0502020204030204" pitchFamily="34" charset="0"/>
              </a:rPr>
              <a:t>To change the color theme, select the </a:t>
            </a:r>
            <a:r>
              <a:rPr lang="en-US" sz="4909" b="1" baseline="0" dirty="0">
                <a:solidFill>
                  <a:schemeClr val="bg1">
                    <a:lumMod val="50000"/>
                  </a:schemeClr>
                </a:solidFill>
                <a:latin typeface="Calibri" pitchFamily="34" charset="0"/>
                <a:cs typeface="Calibri" panose="020F0502020204030204" pitchFamily="34" charset="0"/>
              </a:rPr>
              <a:t>Design</a:t>
            </a:r>
            <a:r>
              <a:rPr lang="en-US" sz="4909" baseline="0" dirty="0">
                <a:solidFill>
                  <a:schemeClr val="bg1">
                    <a:lumMod val="50000"/>
                  </a:schemeClr>
                </a:solidFill>
                <a:latin typeface="Calibri" pitchFamily="34" charset="0"/>
                <a:cs typeface="Calibri" panose="020F0502020204030204" pitchFamily="34" charset="0"/>
              </a:rPr>
              <a:t> tab, then select the </a:t>
            </a:r>
            <a:r>
              <a:rPr lang="en-US" sz="4909" b="1" baseline="0" dirty="0">
                <a:solidFill>
                  <a:schemeClr val="bg1">
                    <a:lumMod val="50000"/>
                  </a:schemeClr>
                </a:solidFill>
                <a:latin typeface="Calibri" pitchFamily="34" charset="0"/>
                <a:cs typeface="Calibri" panose="020F0502020204030204" pitchFamily="34" charset="0"/>
              </a:rPr>
              <a:t>Colors</a:t>
            </a:r>
            <a:r>
              <a:rPr lang="en-US" sz="4909" baseline="0" dirty="0">
                <a:solidFill>
                  <a:schemeClr val="bg1">
                    <a:lumMod val="50000"/>
                  </a:schemeClr>
                </a:solidFill>
                <a:latin typeface="Calibri" pitchFamily="34" charset="0"/>
                <a:cs typeface="Calibri" panose="020F0502020204030204" pitchFamily="34" charset="0"/>
              </a:rPr>
              <a:t> drop-down list.</a:t>
            </a:r>
          </a:p>
          <a:p>
            <a:pPr lvl="0">
              <a:spcBef>
                <a:spcPts val="0"/>
              </a:spcBef>
              <a:spcAft>
                <a:spcPts val="1800"/>
              </a:spcAft>
            </a:pPr>
            <a:endParaRPr lang="en-US" sz="4909" baseline="0" dirty="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4909" baseline="0" dirty="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4909" baseline="0" dirty="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4909" baseline="0" dirty="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4909" baseline="0" dirty="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4909" baseline="0" dirty="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4909" baseline="0" dirty="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4909" baseline="0" dirty="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4909" baseline="0" dirty="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r>
              <a:rPr lang="en-US" sz="4909" baseline="0" dirty="0">
                <a:solidFill>
                  <a:schemeClr val="bg1">
                    <a:lumMod val="50000"/>
                  </a:schemeClr>
                </a:solidFill>
                <a:latin typeface="Calibri" pitchFamily="34" charset="0"/>
                <a:cs typeface="Calibri" panose="020F0502020204030204" pitchFamily="34" charset="0"/>
              </a:rPr>
              <a:t>The default color theme for this template is “Office”, so you can always return to that after trying some of the alternatives.</a:t>
            </a:r>
          </a:p>
          <a:p>
            <a:pPr lvl="0">
              <a:spcBef>
                <a:spcPts val="0"/>
              </a:spcBef>
              <a:spcAft>
                <a:spcPts val="1800"/>
              </a:spcAft>
            </a:pPr>
            <a:r>
              <a:rPr lang="en-US" sz="7200" dirty="0">
                <a:solidFill>
                  <a:schemeClr val="bg1">
                    <a:lumMod val="50000"/>
                  </a:schemeClr>
                </a:solidFill>
                <a:latin typeface="Calibri" pitchFamily="34" charset="0"/>
                <a:cs typeface="Calibri" panose="020F0502020204030204" pitchFamily="34" charset="0"/>
              </a:rPr>
              <a:t>Printing Your Poster:</a:t>
            </a:r>
          </a:p>
          <a:p>
            <a:pPr lvl="0">
              <a:spcBef>
                <a:spcPts val="0"/>
              </a:spcBef>
              <a:spcAft>
                <a:spcPts val="1800"/>
              </a:spcAft>
            </a:pPr>
            <a:r>
              <a:rPr lang="en-US" sz="4909" dirty="0">
                <a:solidFill>
                  <a:schemeClr val="bg1">
                    <a:lumMod val="50000"/>
                  </a:schemeClr>
                </a:solidFill>
                <a:latin typeface="Calibri" pitchFamily="34" charset="0"/>
                <a:cs typeface="Calibri" panose="020F0502020204030204" pitchFamily="34" charset="0"/>
              </a:rPr>
              <a:t>Once your poster file is ready, visit</a:t>
            </a:r>
            <a:r>
              <a:rPr lang="en-US" sz="4909" baseline="0" dirty="0">
                <a:solidFill>
                  <a:schemeClr val="bg1">
                    <a:lumMod val="50000"/>
                  </a:schemeClr>
                </a:solidFill>
                <a:latin typeface="Calibri" pitchFamily="34" charset="0"/>
                <a:cs typeface="Calibri" panose="020F0502020204030204" pitchFamily="34" charset="0"/>
              </a:rPr>
              <a:t> </a:t>
            </a:r>
            <a:r>
              <a:rPr lang="en-US" sz="4909" b="1" baseline="0" dirty="0">
                <a:solidFill>
                  <a:schemeClr val="bg1">
                    <a:lumMod val="50000"/>
                  </a:schemeClr>
                </a:solidFill>
                <a:latin typeface="Calibri" pitchFamily="34" charset="0"/>
                <a:cs typeface="Calibri" panose="020F0502020204030204" pitchFamily="34" charset="0"/>
              </a:rPr>
              <a:t>www.genigraphics.com</a:t>
            </a:r>
            <a:r>
              <a:rPr lang="en-US" sz="4909" baseline="0" dirty="0">
                <a:solidFill>
                  <a:schemeClr val="bg1">
                    <a:lumMod val="50000"/>
                  </a:schemeClr>
                </a:solidFill>
                <a:latin typeface="Calibri" pitchFamily="34" charset="0"/>
                <a:cs typeface="Calibri" panose="020F0502020204030204" pitchFamily="34" charset="0"/>
              </a:rPr>
              <a:t> to order a high-quality, affordable poster print. Every order receives a free design review and we can deliver as fast as next business day within the US and Canada. </a:t>
            </a:r>
          </a:p>
          <a:p>
            <a:pPr lvl="0">
              <a:spcBef>
                <a:spcPts val="0"/>
              </a:spcBef>
              <a:spcAft>
                <a:spcPts val="1800"/>
              </a:spcAft>
            </a:pPr>
            <a:r>
              <a:rPr lang="en-US" sz="4909" baseline="0" dirty="0">
                <a:solidFill>
                  <a:schemeClr val="bg1">
                    <a:lumMod val="50000"/>
                  </a:schemeClr>
                </a:solidFill>
                <a:latin typeface="Calibri" pitchFamily="34" charset="0"/>
                <a:cs typeface="Calibri" panose="020F0502020204030204" pitchFamily="34" charset="0"/>
              </a:rPr>
              <a:t>Genigraphics® has been producing output from PowerPoint® longer than anyone in the industry; dating back to when we helped Microsoft® design the PowerPoint® software. </a:t>
            </a:r>
          </a:p>
          <a:p>
            <a:pPr lvl="0">
              <a:spcBef>
                <a:spcPts val="0"/>
              </a:spcBef>
              <a:spcAft>
                <a:spcPts val="0"/>
              </a:spcAft>
            </a:pPr>
            <a:endParaRPr lang="en-US" sz="4909" baseline="0" dirty="0">
              <a:solidFill>
                <a:schemeClr val="bg1">
                  <a:lumMod val="50000"/>
                </a:schemeClr>
              </a:solidFill>
              <a:latin typeface="Calibri" pitchFamily="34" charset="0"/>
              <a:cs typeface="Calibri" panose="020F0502020204030204" pitchFamily="34" charset="0"/>
            </a:endParaRPr>
          </a:p>
          <a:p>
            <a:pPr lvl="0" algn="ctr">
              <a:spcBef>
                <a:spcPts val="0"/>
              </a:spcBef>
              <a:spcAft>
                <a:spcPts val="0"/>
              </a:spcAft>
            </a:pPr>
            <a:r>
              <a:rPr lang="en-US" sz="4909" baseline="0" dirty="0">
                <a:solidFill>
                  <a:schemeClr val="bg1">
                    <a:lumMod val="50000"/>
                  </a:schemeClr>
                </a:solidFill>
                <a:latin typeface="Calibri" pitchFamily="34" charset="0"/>
                <a:cs typeface="Calibri" panose="020F0502020204030204" pitchFamily="34" charset="0"/>
              </a:rPr>
              <a:t>US and Canada:  1-800-790-4001</a:t>
            </a:r>
            <a:br>
              <a:rPr lang="en-US" sz="4909" baseline="0" dirty="0">
                <a:solidFill>
                  <a:schemeClr val="bg1">
                    <a:lumMod val="50000"/>
                  </a:schemeClr>
                </a:solidFill>
                <a:latin typeface="Calibri" pitchFamily="34" charset="0"/>
                <a:cs typeface="Calibri" panose="020F0502020204030204" pitchFamily="34" charset="0"/>
              </a:rPr>
            </a:br>
            <a:r>
              <a:rPr lang="en-US" sz="4909" baseline="0" dirty="0">
                <a:solidFill>
                  <a:schemeClr val="bg1">
                    <a:lumMod val="50000"/>
                  </a:schemeClr>
                </a:solidFill>
                <a:latin typeface="Calibri" pitchFamily="34" charset="0"/>
                <a:cs typeface="Calibri" panose="020F0502020204030204" pitchFamily="34" charset="0"/>
              </a:rPr>
              <a:t>Email: info@genigraphics.com</a:t>
            </a:r>
          </a:p>
          <a:p>
            <a:pPr lvl="0" algn="ctr">
              <a:spcBef>
                <a:spcPts val="0"/>
              </a:spcBef>
              <a:spcAft>
                <a:spcPts val="0"/>
              </a:spcAft>
            </a:pPr>
            <a:br>
              <a:rPr lang="en-US" sz="3600" dirty="0">
                <a:solidFill>
                  <a:schemeClr val="bg1">
                    <a:lumMod val="50000"/>
                  </a:schemeClr>
                </a:solidFill>
                <a:latin typeface="Calibri" pitchFamily="34" charset="0"/>
                <a:cs typeface="Calibri" panose="020F0502020204030204" pitchFamily="34" charset="0"/>
              </a:rPr>
            </a:br>
            <a:r>
              <a:rPr lang="en-US" sz="3600" dirty="0">
                <a:solidFill>
                  <a:schemeClr val="bg1">
                    <a:lumMod val="50000"/>
                  </a:schemeClr>
                </a:solidFill>
                <a:latin typeface="Calibri" pitchFamily="34" charset="0"/>
                <a:cs typeface="Calibri" panose="020F0502020204030204" pitchFamily="34" charset="0"/>
              </a:rPr>
              <a:t>[This sidebar area does not print.]</a:t>
            </a:r>
          </a:p>
        </p:txBody>
      </p:sp>
      <p:pic>
        <p:nvPicPr>
          <p:cNvPr id="17" name="Picture 16">
            <a:extLst>
              <a:ext uri="{FF2B5EF4-FFF2-40B4-BE49-F238E27FC236}">
                <a16:creationId xmlns:a16="http://schemas.microsoft.com/office/drawing/2014/main" id="{5B9D3F4F-1BEC-4CFA-AE59-1F056773BB10}"/>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45254142" y="6236435"/>
            <a:ext cx="11904515" cy="7685195"/>
          </a:xfrm>
          <a:prstGeom prst="rect">
            <a:avLst/>
          </a:prstGeom>
        </p:spPr>
      </p:pic>
      <p:sp>
        <p:nvSpPr>
          <p:cNvPr id="24" name="Instructions">
            <a:extLst>
              <a:ext uri="{FF2B5EF4-FFF2-40B4-BE49-F238E27FC236}">
                <a16:creationId xmlns:a16="http://schemas.microsoft.com/office/drawing/2014/main" id="{BF2CAB13-A248-4B1F-8EA4-E784EB0CD9BF}"/>
              </a:ext>
            </a:extLst>
          </p:cNvPr>
          <p:cNvSpPr/>
          <p:nvPr userDrawn="1"/>
        </p:nvSpPr>
        <p:spPr>
          <a:xfrm>
            <a:off x="-13716000" y="0"/>
            <a:ext cx="12801600" cy="329184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71438" tIns="171438" rIns="171438" bIns="171438"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1800"/>
              </a:spcAft>
            </a:pPr>
            <a:r>
              <a:rPr lang="en-US" sz="7200" dirty="0">
                <a:solidFill>
                  <a:srgbClr val="7F7F7F"/>
                </a:solidFill>
                <a:latin typeface="Calibri" pitchFamily="34" charset="0"/>
                <a:cs typeface="Calibri" panose="020F0502020204030204" pitchFamily="34" charset="0"/>
              </a:rPr>
              <a:t>Poster Print Size:</a:t>
            </a:r>
            <a:endParaRPr sz="7200" dirty="0">
              <a:solidFill>
                <a:srgbClr val="7F7F7F"/>
              </a:solidFill>
              <a:latin typeface="Calibri" pitchFamily="34" charset="0"/>
              <a:cs typeface="Calibri" panose="020F0502020204030204" pitchFamily="34" charset="0"/>
            </a:endParaRPr>
          </a:p>
          <a:p>
            <a:pPr lvl="0">
              <a:spcBef>
                <a:spcPts val="0"/>
              </a:spcBef>
              <a:spcAft>
                <a:spcPts val="1800"/>
              </a:spcAft>
            </a:pPr>
            <a:r>
              <a:rPr lang="en-US" sz="4909" dirty="0">
                <a:solidFill>
                  <a:srgbClr val="7F7F7F"/>
                </a:solidFill>
                <a:latin typeface="Calibri" pitchFamily="34" charset="0"/>
                <a:cs typeface="Calibri" panose="020F0502020204030204" pitchFamily="34" charset="0"/>
              </a:rPr>
              <a:t>This poster template is 36” high by 48” wide. It can be used to print any poster with a 1:1 aspect ratio.</a:t>
            </a:r>
          </a:p>
          <a:p>
            <a:pPr lvl="0">
              <a:spcBef>
                <a:spcPts val="0"/>
              </a:spcBef>
              <a:spcAft>
                <a:spcPts val="1800"/>
              </a:spcAft>
            </a:pPr>
            <a:r>
              <a:rPr lang="en-US" sz="4909" b="1" dirty="0">
                <a:solidFill>
                  <a:srgbClr val="7F7F7F"/>
                </a:solidFill>
                <a:latin typeface="Calibri" pitchFamily="34" charset="0"/>
                <a:cs typeface="Calibri" panose="020F0502020204030204" pitchFamily="34" charset="0"/>
              </a:rPr>
              <a:t>Replace the QR Code with a link to your complete research paper. We prefer: https://www.qrstuff.com</a:t>
            </a:r>
            <a:br>
              <a:rPr lang="en-US" sz="4909" b="1" dirty="0">
                <a:solidFill>
                  <a:srgbClr val="7F7F7F"/>
                </a:solidFill>
                <a:latin typeface="Calibri" pitchFamily="34" charset="0"/>
                <a:cs typeface="Calibri" panose="020F0502020204030204" pitchFamily="34" charset="0"/>
              </a:rPr>
            </a:br>
            <a:r>
              <a:rPr lang="en-US" sz="4909" b="0" dirty="0">
                <a:solidFill>
                  <a:srgbClr val="7F7F7F"/>
                </a:solidFill>
                <a:latin typeface="Calibri" pitchFamily="34" charset="0"/>
                <a:cs typeface="Calibri" panose="020F0502020204030204" pitchFamily="34" charset="0"/>
              </a:rPr>
              <a:t>(Genigraphics has no relationship)</a:t>
            </a:r>
          </a:p>
          <a:p>
            <a:pPr lvl="0">
              <a:spcBef>
                <a:spcPts val="0"/>
              </a:spcBef>
              <a:spcAft>
                <a:spcPts val="1800"/>
              </a:spcAft>
            </a:pPr>
            <a:r>
              <a:rPr lang="en-US" sz="4909" baseline="0" dirty="0">
                <a:solidFill>
                  <a:srgbClr val="7F7F7F"/>
                </a:solidFill>
                <a:latin typeface="Calibri" pitchFamily="34" charset="0"/>
                <a:cs typeface="Calibri" panose="020F0502020204030204" pitchFamily="34" charset="0"/>
              </a:rPr>
              <a:t>Always check the specific poster requirements with your conference organizer to confirm if this type of poster design is allowed.</a:t>
            </a:r>
          </a:p>
          <a:p>
            <a:pPr lvl="0">
              <a:spcBef>
                <a:spcPts val="0"/>
              </a:spcBef>
              <a:spcAft>
                <a:spcPts val="1800"/>
              </a:spcAft>
            </a:pPr>
            <a:r>
              <a:rPr lang="en-US" sz="7200" dirty="0">
                <a:solidFill>
                  <a:srgbClr val="7F7F7F"/>
                </a:solidFill>
                <a:latin typeface="Calibri" pitchFamily="34" charset="0"/>
                <a:cs typeface="Calibri" panose="020F0502020204030204" pitchFamily="34" charset="0"/>
              </a:rPr>
              <a:t>Multiple Layouts:</a:t>
            </a:r>
          </a:p>
          <a:p>
            <a:pPr lvl="0">
              <a:spcBef>
                <a:spcPts val="0"/>
              </a:spcBef>
              <a:spcAft>
                <a:spcPts val="1800"/>
              </a:spcAft>
            </a:pPr>
            <a:r>
              <a:rPr lang="en-US" sz="4909" dirty="0">
                <a:solidFill>
                  <a:srgbClr val="7F7F7F"/>
                </a:solidFill>
                <a:latin typeface="Calibri" pitchFamily="34" charset="0"/>
                <a:cs typeface="Calibri" panose="020F0502020204030204" pitchFamily="34" charset="0"/>
              </a:rPr>
              <a:t>Use the </a:t>
            </a:r>
            <a:r>
              <a:rPr lang="en-US" sz="4909" b="1" dirty="0">
                <a:solidFill>
                  <a:srgbClr val="7F7F7F"/>
                </a:solidFill>
                <a:latin typeface="Calibri" pitchFamily="34" charset="0"/>
                <a:cs typeface="Calibri" panose="020F0502020204030204" pitchFamily="34" charset="0"/>
              </a:rPr>
              <a:t>Layout</a:t>
            </a:r>
            <a:r>
              <a:rPr lang="en-US" sz="4909" dirty="0">
                <a:solidFill>
                  <a:srgbClr val="7F7F7F"/>
                </a:solidFill>
                <a:latin typeface="Calibri" pitchFamily="34" charset="0"/>
                <a:cs typeface="Calibri" panose="020F0502020204030204" pitchFamily="34" charset="0"/>
              </a:rPr>
              <a:t> dropdown to choose between one, two, or three content sections.</a:t>
            </a:r>
          </a:p>
          <a:p>
            <a:pPr lvl="0">
              <a:spcBef>
                <a:spcPts val="0"/>
              </a:spcBef>
              <a:spcAft>
                <a:spcPts val="1800"/>
              </a:spcAft>
            </a:pPr>
            <a:endParaRPr lang="en-US" sz="4909" dirty="0">
              <a:solidFill>
                <a:srgbClr val="7F7F7F"/>
              </a:solidFill>
              <a:latin typeface="Calibri" pitchFamily="34" charset="0"/>
              <a:cs typeface="Calibri" panose="020F0502020204030204" pitchFamily="34" charset="0"/>
            </a:endParaRPr>
          </a:p>
          <a:p>
            <a:pPr lvl="0">
              <a:spcBef>
                <a:spcPts val="0"/>
              </a:spcBef>
              <a:spcAft>
                <a:spcPts val="1800"/>
              </a:spcAft>
            </a:pPr>
            <a:endParaRPr lang="en-US" sz="4909" dirty="0">
              <a:solidFill>
                <a:srgbClr val="7F7F7F"/>
              </a:solidFill>
              <a:latin typeface="Calibri" pitchFamily="34" charset="0"/>
              <a:cs typeface="Calibri" panose="020F0502020204030204" pitchFamily="34" charset="0"/>
            </a:endParaRPr>
          </a:p>
          <a:p>
            <a:pPr lvl="0">
              <a:spcBef>
                <a:spcPts val="0"/>
              </a:spcBef>
              <a:spcAft>
                <a:spcPts val="1800"/>
              </a:spcAft>
            </a:pPr>
            <a:endParaRPr lang="en-US" sz="4909" dirty="0">
              <a:solidFill>
                <a:srgbClr val="7F7F7F"/>
              </a:solidFill>
              <a:latin typeface="Calibri" pitchFamily="34" charset="0"/>
              <a:cs typeface="Calibri" panose="020F0502020204030204" pitchFamily="34" charset="0"/>
            </a:endParaRPr>
          </a:p>
          <a:p>
            <a:pPr lvl="0">
              <a:spcBef>
                <a:spcPts val="0"/>
              </a:spcBef>
              <a:spcAft>
                <a:spcPts val="1800"/>
              </a:spcAft>
            </a:pPr>
            <a:endParaRPr lang="en-US" sz="7200" dirty="0">
              <a:solidFill>
                <a:srgbClr val="7F7F7F"/>
              </a:solidFill>
              <a:latin typeface="Calibri" pitchFamily="34" charset="0"/>
              <a:cs typeface="Calibri" panose="020F0502020204030204" pitchFamily="34" charset="0"/>
            </a:endParaRPr>
          </a:p>
          <a:p>
            <a:pPr lvl="0">
              <a:spcBef>
                <a:spcPts val="0"/>
              </a:spcBef>
              <a:spcAft>
                <a:spcPts val="1800"/>
              </a:spcAft>
            </a:pPr>
            <a:r>
              <a:rPr lang="en-US" sz="7200" dirty="0">
                <a:solidFill>
                  <a:srgbClr val="7F7F7F"/>
                </a:solidFill>
                <a:latin typeface="Calibri" pitchFamily="34" charset="0"/>
                <a:cs typeface="Calibri" panose="020F0502020204030204" pitchFamily="34" charset="0"/>
              </a:rPr>
              <a:t>Image</a:t>
            </a:r>
            <a:r>
              <a:rPr lang="en-US" sz="7200" baseline="0" dirty="0">
                <a:solidFill>
                  <a:srgbClr val="7F7F7F"/>
                </a:solidFill>
                <a:latin typeface="Calibri" pitchFamily="34" charset="0"/>
                <a:cs typeface="Calibri" panose="020F0502020204030204" pitchFamily="34" charset="0"/>
              </a:rPr>
              <a:t> Quality</a:t>
            </a:r>
            <a:r>
              <a:rPr lang="en-US" sz="7200" dirty="0">
                <a:solidFill>
                  <a:srgbClr val="7F7F7F"/>
                </a:solidFill>
                <a:latin typeface="Calibri" pitchFamily="34" charset="0"/>
                <a:cs typeface="Calibri" panose="020F0502020204030204" pitchFamily="34" charset="0"/>
              </a:rPr>
              <a:t>:</a:t>
            </a:r>
          </a:p>
          <a:p>
            <a:pPr lvl="0">
              <a:spcBef>
                <a:spcPts val="0"/>
              </a:spcBef>
              <a:spcAft>
                <a:spcPts val="1800"/>
              </a:spcAft>
            </a:pPr>
            <a:r>
              <a:rPr lang="en-US" sz="4909" dirty="0">
                <a:solidFill>
                  <a:srgbClr val="7F7F7F"/>
                </a:solidFill>
                <a:latin typeface="Calibri" pitchFamily="34" charset="0"/>
                <a:cs typeface="Calibri" panose="020F0502020204030204" pitchFamily="34" charset="0"/>
              </a:rPr>
              <a:t>You can place digital photos or logo art in your poster file by selecting the </a:t>
            </a:r>
            <a:r>
              <a:rPr lang="en-US" sz="4909" b="1" dirty="0">
                <a:solidFill>
                  <a:srgbClr val="7F7F7F"/>
                </a:solidFill>
                <a:latin typeface="Calibri" pitchFamily="34" charset="0"/>
                <a:cs typeface="Calibri" panose="020F0502020204030204" pitchFamily="34" charset="0"/>
              </a:rPr>
              <a:t>Insert, Picture</a:t>
            </a:r>
            <a:r>
              <a:rPr lang="en-US" sz="4909" dirty="0">
                <a:solidFill>
                  <a:srgbClr val="7F7F7F"/>
                </a:solidFill>
                <a:latin typeface="Calibri" pitchFamily="34" charset="0"/>
                <a:cs typeface="Calibri" panose="020F0502020204030204" pitchFamily="34" charset="0"/>
              </a:rPr>
              <a:t> command, or by using standard copy &amp; paste. For best results, all graphic elements should be at least </a:t>
            </a:r>
            <a:r>
              <a:rPr lang="en-US" sz="4909" b="1" dirty="0">
                <a:solidFill>
                  <a:srgbClr val="7F7F7F"/>
                </a:solidFill>
                <a:latin typeface="Calibri" pitchFamily="34" charset="0"/>
                <a:cs typeface="Calibri" panose="020F0502020204030204" pitchFamily="34" charset="0"/>
              </a:rPr>
              <a:t>150-200 pixels per inch in their final printed size</a:t>
            </a:r>
            <a:r>
              <a:rPr lang="en-US" sz="4909" dirty="0">
                <a:solidFill>
                  <a:srgbClr val="7F7F7F"/>
                </a:solidFill>
                <a:latin typeface="Calibri" pitchFamily="34" charset="0"/>
                <a:cs typeface="Calibri" panose="020F0502020204030204" pitchFamily="34" charset="0"/>
              </a:rPr>
              <a:t>. For instance, a 1600 x 1200 pixel</a:t>
            </a:r>
            <a:r>
              <a:rPr lang="en-US" sz="4909" baseline="0" dirty="0">
                <a:solidFill>
                  <a:srgbClr val="7F7F7F"/>
                </a:solidFill>
                <a:latin typeface="Calibri" pitchFamily="34" charset="0"/>
                <a:cs typeface="Calibri" panose="020F0502020204030204" pitchFamily="34" charset="0"/>
              </a:rPr>
              <a:t> photo will usually look fine up to </a:t>
            </a:r>
            <a:r>
              <a:rPr lang="en-US" sz="4909" dirty="0">
                <a:solidFill>
                  <a:srgbClr val="7F7F7F"/>
                </a:solidFill>
                <a:latin typeface="Calibri" pitchFamily="34" charset="0"/>
                <a:cs typeface="Calibri" panose="020F0502020204030204" pitchFamily="34" charset="0"/>
              </a:rPr>
              <a:t>8“-10” wide on your printed poster.</a:t>
            </a:r>
          </a:p>
          <a:p>
            <a:pPr lvl="0">
              <a:spcBef>
                <a:spcPts val="0"/>
              </a:spcBef>
              <a:spcAft>
                <a:spcPts val="1800"/>
              </a:spcAft>
            </a:pPr>
            <a:r>
              <a:rPr lang="en-US" sz="4909" dirty="0">
                <a:solidFill>
                  <a:srgbClr val="7F7F7F"/>
                </a:solidFill>
                <a:latin typeface="Calibri" pitchFamily="34" charset="0"/>
                <a:cs typeface="Calibri" panose="020F0502020204030204" pitchFamily="34" charset="0"/>
              </a:rPr>
              <a:t>To preview the print quality of images, select a magnification of 100% when previewing your poster. This will give you a good idea of what it will look like in print. </a:t>
            </a:r>
          </a:p>
          <a:p>
            <a:pPr lvl="0" algn="ctr">
              <a:spcBef>
                <a:spcPts val="0"/>
              </a:spcBef>
              <a:spcAft>
                <a:spcPts val="1800"/>
              </a:spcAft>
            </a:pPr>
            <a:br>
              <a:rPr lang="en-US" sz="3600" dirty="0">
                <a:solidFill>
                  <a:srgbClr val="7F7F7F"/>
                </a:solidFill>
                <a:latin typeface="Calibri" pitchFamily="34" charset="0"/>
                <a:cs typeface="Calibri" panose="020F0502020204030204" pitchFamily="34" charset="0"/>
              </a:rPr>
            </a:br>
            <a:r>
              <a:rPr lang="en-US" sz="3600" dirty="0">
                <a:solidFill>
                  <a:srgbClr val="7F7F7F"/>
                </a:solidFill>
                <a:latin typeface="Calibri" pitchFamily="34" charset="0"/>
                <a:cs typeface="Calibri" panose="020F0502020204030204" pitchFamily="34" charset="0"/>
              </a:rPr>
              <a:t>[This sidebar area does not print.]</a:t>
            </a:r>
          </a:p>
        </p:txBody>
      </p:sp>
      <p:grpSp>
        <p:nvGrpSpPr>
          <p:cNvPr id="25" name="Group 24">
            <a:extLst>
              <a:ext uri="{FF2B5EF4-FFF2-40B4-BE49-F238E27FC236}">
                <a16:creationId xmlns:a16="http://schemas.microsoft.com/office/drawing/2014/main" id="{C7637034-660E-4C4E-BE2D-1283BEAA23ED}"/>
              </a:ext>
            </a:extLst>
          </p:cNvPr>
          <p:cNvGrpSpPr/>
          <p:nvPr userDrawn="1"/>
        </p:nvGrpSpPr>
        <p:grpSpPr>
          <a:xfrm>
            <a:off x="-13028202" y="12504092"/>
            <a:ext cx="11426003" cy="4252617"/>
            <a:chOff x="-12046792" y="16603579"/>
            <a:chExt cx="10473836" cy="5197643"/>
          </a:xfrm>
        </p:grpSpPr>
        <p:pic>
          <p:nvPicPr>
            <p:cNvPr id="26" name="Picture 25">
              <a:extLst>
                <a:ext uri="{FF2B5EF4-FFF2-40B4-BE49-F238E27FC236}">
                  <a16:creationId xmlns:a16="http://schemas.microsoft.com/office/drawing/2014/main" id="{DB63710D-20E1-456C-BA12-4BEB023E241E}"/>
                </a:ext>
              </a:extLst>
            </p:cNvPr>
            <p:cNvPicPr>
              <a:picLocks noChangeAspect="1"/>
            </p:cNvPicPr>
            <p:nvPr userDrawn="1"/>
          </p:nvPicPr>
          <p:blipFill>
            <a:blip r:embed="rId5"/>
            <a:stretch>
              <a:fillRect/>
            </a:stretch>
          </p:blipFill>
          <p:spPr>
            <a:xfrm>
              <a:off x="-12046792" y="17228826"/>
              <a:ext cx="10473836" cy="4572396"/>
            </a:xfrm>
            <a:prstGeom prst="rect">
              <a:avLst/>
            </a:prstGeom>
            <a:ln>
              <a:solidFill>
                <a:schemeClr val="tx1">
                  <a:lumMod val="65000"/>
                  <a:lumOff val="35000"/>
                </a:schemeClr>
              </a:solidFill>
            </a:ln>
          </p:spPr>
        </p:pic>
        <p:sp>
          <p:nvSpPr>
            <p:cNvPr id="27" name="Arrow: Down 26">
              <a:extLst>
                <a:ext uri="{FF2B5EF4-FFF2-40B4-BE49-F238E27FC236}">
                  <a16:creationId xmlns:a16="http://schemas.microsoft.com/office/drawing/2014/main" id="{30E7CD74-4C68-4BB2-AC4E-A4B46A6979E4}"/>
                </a:ext>
              </a:extLst>
            </p:cNvPr>
            <p:cNvSpPr/>
            <p:nvPr userDrawn="1"/>
          </p:nvSpPr>
          <p:spPr>
            <a:xfrm>
              <a:off x="-3801979" y="16603579"/>
              <a:ext cx="818147" cy="1732547"/>
            </a:xfrm>
            <a:prstGeom prst="downArrow">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73" dirty="0"/>
            </a:p>
          </p:txBody>
        </p:sp>
      </p:grpSp>
    </p:spTree>
    <p:extLst>
      <p:ext uri="{BB962C8B-B14F-4D97-AF65-F5344CB8AC3E}">
        <p14:creationId xmlns:p14="http://schemas.microsoft.com/office/powerpoint/2010/main" val="3384943397"/>
      </p:ext>
    </p:extLst>
  </p:cSld>
  <p:clrMap bg1="lt1" tx1="dk1" bg2="lt2" tx2="dk2" accent1="accent1" accent2="accent2" accent3="accent3" accent4="accent4" accent5="accent5" accent6="accent6" hlink="hlink" folHlink="folHlink"/>
  <p:sldLayoutIdLst>
    <p:sldLayoutId id="2147483663" r:id="rId1"/>
  </p:sldLayoutIdLst>
  <p:txStyles>
    <p:titleStyle>
      <a:lvl1pPr algn="l" defTabSz="3291926" rtl="0" eaLnBrk="1" latinLnBrk="0" hangingPunct="1">
        <a:lnSpc>
          <a:spcPct val="90000"/>
        </a:lnSpc>
        <a:spcBef>
          <a:spcPct val="0"/>
        </a:spcBef>
        <a:buNone/>
        <a:defRPr sz="15840" kern="1200">
          <a:solidFill>
            <a:schemeClr val="tx1"/>
          </a:solidFill>
          <a:latin typeface="+mj-lt"/>
          <a:ea typeface="+mj-ea"/>
          <a:cs typeface="+mj-cs"/>
        </a:defRPr>
      </a:lvl1pPr>
    </p:titleStyle>
    <p:bodyStyle>
      <a:lvl1pPr marL="822982" indent="-822982" algn="l" defTabSz="3291926" rtl="0" eaLnBrk="1" latinLnBrk="0" hangingPunct="1">
        <a:lnSpc>
          <a:spcPct val="90000"/>
        </a:lnSpc>
        <a:spcBef>
          <a:spcPts val="3600"/>
        </a:spcBef>
        <a:buFont typeface="Arial" panose="020B0604020202020204" pitchFamily="34" charset="0"/>
        <a:buChar char="•"/>
        <a:defRPr sz="10080" kern="1200">
          <a:solidFill>
            <a:schemeClr val="tx1"/>
          </a:solidFill>
          <a:latin typeface="+mn-lt"/>
          <a:ea typeface="+mn-ea"/>
          <a:cs typeface="+mn-cs"/>
        </a:defRPr>
      </a:lvl1pPr>
      <a:lvl2pPr marL="2468945" indent="-822982" algn="l" defTabSz="3291926" rtl="0" eaLnBrk="1" latinLnBrk="0" hangingPunct="1">
        <a:lnSpc>
          <a:spcPct val="90000"/>
        </a:lnSpc>
        <a:spcBef>
          <a:spcPts val="1800"/>
        </a:spcBef>
        <a:buFont typeface="Arial" panose="020B0604020202020204" pitchFamily="34" charset="0"/>
        <a:buChar char="•"/>
        <a:defRPr sz="8640" kern="1200">
          <a:solidFill>
            <a:schemeClr val="tx1"/>
          </a:solidFill>
          <a:latin typeface="+mn-lt"/>
          <a:ea typeface="+mn-ea"/>
          <a:cs typeface="+mn-cs"/>
        </a:defRPr>
      </a:lvl2pPr>
      <a:lvl3pPr marL="4114908" indent="-822982" algn="l" defTabSz="3291926" rtl="0" eaLnBrk="1" latinLnBrk="0" hangingPunct="1">
        <a:lnSpc>
          <a:spcPct val="90000"/>
        </a:lnSpc>
        <a:spcBef>
          <a:spcPts val="1800"/>
        </a:spcBef>
        <a:buFont typeface="Arial" panose="020B0604020202020204" pitchFamily="34" charset="0"/>
        <a:buChar char="•"/>
        <a:defRPr sz="7200" kern="1200">
          <a:solidFill>
            <a:schemeClr val="tx1"/>
          </a:solidFill>
          <a:latin typeface="+mn-lt"/>
          <a:ea typeface="+mn-ea"/>
          <a:cs typeface="+mn-cs"/>
        </a:defRPr>
      </a:lvl3pPr>
      <a:lvl4pPr marL="5760871" indent="-822982" algn="l" defTabSz="3291926"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4pPr>
      <a:lvl5pPr marL="7406835" indent="-822982" algn="l" defTabSz="3291926"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5pPr>
      <a:lvl6pPr marL="9052797" indent="-822982" algn="l" defTabSz="3291926"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6pPr>
      <a:lvl7pPr marL="10698761" indent="-822982" algn="l" defTabSz="3291926"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7pPr>
      <a:lvl8pPr marL="12344724" indent="-822982" algn="l" defTabSz="3291926"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8pPr>
      <a:lvl9pPr marL="13990687" indent="-822982" algn="l" defTabSz="3291926"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9pPr>
    </p:bodyStyle>
    <p:otherStyle>
      <a:defPPr>
        <a:defRPr lang="en-US"/>
      </a:defPPr>
      <a:lvl1pPr marL="0" algn="l" defTabSz="3291926" rtl="0" eaLnBrk="1" latinLnBrk="0" hangingPunct="1">
        <a:defRPr sz="6480" kern="1200">
          <a:solidFill>
            <a:schemeClr val="tx1"/>
          </a:solidFill>
          <a:latin typeface="+mn-lt"/>
          <a:ea typeface="+mn-ea"/>
          <a:cs typeface="+mn-cs"/>
        </a:defRPr>
      </a:lvl1pPr>
      <a:lvl2pPr marL="1645964" algn="l" defTabSz="3291926" rtl="0" eaLnBrk="1" latinLnBrk="0" hangingPunct="1">
        <a:defRPr sz="6480" kern="1200">
          <a:solidFill>
            <a:schemeClr val="tx1"/>
          </a:solidFill>
          <a:latin typeface="+mn-lt"/>
          <a:ea typeface="+mn-ea"/>
          <a:cs typeface="+mn-cs"/>
        </a:defRPr>
      </a:lvl2pPr>
      <a:lvl3pPr marL="3291926" algn="l" defTabSz="3291926" rtl="0" eaLnBrk="1" latinLnBrk="0" hangingPunct="1">
        <a:defRPr sz="6480" kern="1200">
          <a:solidFill>
            <a:schemeClr val="tx1"/>
          </a:solidFill>
          <a:latin typeface="+mn-lt"/>
          <a:ea typeface="+mn-ea"/>
          <a:cs typeface="+mn-cs"/>
        </a:defRPr>
      </a:lvl3pPr>
      <a:lvl4pPr marL="4937890" algn="l" defTabSz="3291926" rtl="0" eaLnBrk="1" latinLnBrk="0" hangingPunct="1">
        <a:defRPr sz="6480" kern="1200">
          <a:solidFill>
            <a:schemeClr val="tx1"/>
          </a:solidFill>
          <a:latin typeface="+mn-lt"/>
          <a:ea typeface="+mn-ea"/>
          <a:cs typeface="+mn-cs"/>
        </a:defRPr>
      </a:lvl4pPr>
      <a:lvl5pPr marL="6583852" algn="l" defTabSz="3291926" rtl="0" eaLnBrk="1" latinLnBrk="0" hangingPunct="1">
        <a:defRPr sz="6480" kern="1200">
          <a:solidFill>
            <a:schemeClr val="tx1"/>
          </a:solidFill>
          <a:latin typeface="+mn-lt"/>
          <a:ea typeface="+mn-ea"/>
          <a:cs typeface="+mn-cs"/>
        </a:defRPr>
      </a:lvl5pPr>
      <a:lvl6pPr marL="8229816" algn="l" defTabSz="3291926" rtl="0" eaLnBrk="1" latinLnBrk="0" hangingPunct="1">
        <a:defRPr sz="6480" kern="1200">
          <a:solidFill>
            <a:schemeClr val="tx1"/>
          </a:solidFill>
          <a:latin typeface="+mn-lt"/>
          <a:ea typeface="+mn-ea"/>
          <a:cs typeface="+mn-cs"/>
        </a:defRPr>
      </a:lvl6pPr>
      <a:lvl7pPr marL="9875779" algn="l" defTabSz="3291926" rtl="0" eaLnBrk="1" latinLnBrk="0" hangingPunct="1">
        <a:defRPr sz="6480" kern="1200">
          <a:solidFill>
            <a:schemeClr val="tx1"/>
          </a:solidFill>
          <a:latin typeface="+mn-lt"/>
          <a:ea typeface="+mn-ea"/>
          <a:cs typeface="+mn-cs"/>
        </a:defRPr>
      </a:lvl7pPr>
      <a:lvl8pPr marL="11521743" algn="l" defTabSz="3291926" rtl="0" eaLnBrk="1" latinLnBrk="0" hangingPunct="1">
        <a:defRPr sz="6480" kern="1200">
          <a:solidFill>
            <a:schemeClr val="tx1"/>
          </a:solidFill>
          <a:latin typeface="+mn-lt"/>
          <a:ea typeface="+mn-ea"/>
          <a:cs typeface="+mn-cs"/>
        </a:defRPr>
      </a:lvl8pPr>
      <a:lvl9pPr marL="13167706" algn="l" defTabSz="3291926" rtl="0" eaLnBrk="1" latinLnBrk="0" hangingPunct="1">
        <a:defRPr sz="64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0.png"/><Relationship Id="rId13" Type="http://schemas.openxmlformats.org/officeDocument/2006/relationships/image" Target="../media/image15.svg"/><Relationship Id="rId18" Type="http://schemas.openxmlformats.org/officeDocument/2006/relationships/image" Target="../media/image20.png"/><Relationship Id="rId26" Type="http://schemas.openxmlformats.org/officeDocument/2006/relationships/image" Target="../media/image28.png"/><Relationship Id="rId39" Type="http://schemas.microsoft.com/office/2007/relationships/diagramDrawing" Target="../diagrams/drawing1.xml"/><Relationship Id="rId3" Type="http://schemas.openxmlformats.org/officeDocument/2006/relationships/image" Target="../media/image5.png"/><Relationship Id="rId21" Type="http://schemas.openxmlformats.org/officeDocument/2006/relationships/image" Target="../media/image23.svg"/><Relationship Id="rId34" Type="http://schemas.openxmlformats.org/officeDocument/2006/relationships/chart" Target="../charts/chart1.xml"/><Relationship Id="rId42" Type="http://schemas.openxmlformats.org/officeDocument/2006/relationships/diagramQuickStyle" Target="../diagrams/quickStyle2.xml"/><Relationship Id="rId7" Type="http://schemas.openxmlformats.org/officeDocument/2006/relationships/image" Target="../media/image9.svg"/><Relationship Id="rId12" Type="http://schemas.openxmlformats.org/officeDocument/2006/relationships/image" Target="../media/image14.png"/><Relationship Id="rId17" Type="http://schemas.openxmlformats.org/officeDocument/2006/relationships/image" Target="../media/image19.svg"/><Relationship Id="rId25" Type="http://schemas.openxmlformats.org/officeDocument/2006/relationships/image" Target="../media/image27.svg"/><Relationship Id="rId33" Type="http://schemas.openxmlformats.org/officeDocument/2006/relationships/image" Target="../media/image35.svg"/><Relationship Id="rId38" Type="http://schemas.openxmlformats.org/officeDocument/2006/relationships/diagramColors" Target="../diagrams/colors1.xml"/><Relationship Id="rId2" Type="http://schemas.openxmlformats.org/officeDocument/2006/relationships/image" Target="../media/image4.jpeg"/><Relationship Id="rId16" Type="http://schemas.openxmlformats.org/officeDocument/2006/relationships/image" Target="../media/image18.png"/><Relationship Id="rId20" Type="http://schemas.openxmlformats.org/officeDocument/2006/relationships/image" Target="../media/image22.png"/><Relationship Id="rId29" Type="http://schemas.openxmlformats.org/officeDocument/2006/relationships/image" Target="../media/image31.svg"/><Relationship Id="rId41" Type="http://schemas.openxmlformats.org/officeDocument/2006/relationships/diagramLayout" Target="../diagrams/layout2.xml"/><Relationship Id="rId1" Type="http://schemas.openxmlformats.org/officeDocument/2006/relationships/slideLayout" Target="../slideLayouts/slideLayout1.xml"/><Relationship Id="rId6" Type="http://schemas.openxmlformats.org/officeDocument/2006/relationships/image" Target="../media/image8.png"/><Relationship Id="rId11" Type="http://schemas.openxmlformats.org/officeDocument/2006/relationships/image" Target="../media/image13.svg"/><Relationship Id="rId24" Type="http://schemas.openxmlformats.org/officeDocument/2006/relationships/image" Target="../media/image26.png"/><Relationship Id="rId32" Type="http://schemas.openxmlformats.org/officeDocument/2006/relationships/image" Target="../media/image34.png"/><Relationship Id="rId37" Type="http://schemas.openxmlformats.org/officeDocument/2006/relationships/diagramQuickStyle" Target="../diagrams/quickStyle1.xml"/><Relationship Id="rId40" Type="http://schemas.openxmlformats.org/officeDocument/2006/relationships/diagramData" Target="../diagrams/data2.xml"/><Relationship Id="rId5" Type="http://schemas.openxmlformats.org/officeDocument/2006/relationships/image" Target="../media/image7.svg"/><Relationship Id="rId15" Type="http://schemas.openxmlformats.org/officeDocument/2006/relationships/image" Target="../media/image17.svg"/><Relationship Id="rId23" Type="http://schemas.openxmlformats.org/officeDocument/2006/relationships/image" Target="../media/image25.svg"/><Relationship Id="rId28" Type="http://schemas.openxmlformats.org/officeDocument/2006/relationships/image" Target="../media/image30.png"/><Relationship Id="rId36" Type="http://schemas.openxmlformats.org/officeDocument/2006/relationships/diagramLayout" Target="../diagrams/layout1.xml"/><Relationship Id="rId10" Type="http://schemas.openxmlformats.org/officeDocument/2006/relationships/image" Target="../media/image12.png"/><Relationship Id="rId19" Type="http://schemas.openxmlformats.org/officeDocument/2006/relationships/image" Target="../media/image21.svg"/><Relationship Id="rId31" Type="http://schemas.openxmlformats.org/officeDocument/2006/relationships/image" Target="../media/image33.svg"/><Relationship Id="rId44" Type="http://schemas.microsoft.com/office/2007/relationships/diagramDrawing" Target="../diagrams/drawing2.xml"/><Relationship Id="rId4" Type="http://schemas.openxmlformats.org/officeDocument/2006/relationships/image" Target="../media/image6.png"/><Relationship Id="rId9" Type="http://schemas.openxmlformats.org/officeDocument/2006/relationships/image" Target="../media/image11.svg"/><Relationship Id="rId14" Type="http://schemas.openxmlformats.org/officeDocument/2006/relationships/image" Target="../media/image16.png"/><Relationship Id="rId22" Type="http://schemas.openxmlformats.org/officeDocument/2006/relationships/image" Target="../media/image24.png"/><Relationship Id="rId27" Type="http://schemas.openxmlformats.org/officeDocument/2006/relationships/image" Target="../media/image29.svg"/><Relationship Id="rId30" Type="http://schemas.openxmlformats.org/officeDocument/2006/relationships/image" Target="../media/image32.png"/><Relationship Id="rId35" Type="http://schemas.openxmlformats.org/officeDocument/2006/relationships/diagramData" Target="../diagrams/data1.xml"/><Relationship Id="rId43" Type="http://schemas.openxmlformats.org/officeDocument/2006/relationships/diagramColors" Target="../diagrams/colors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5F4FC-7724-4879-8ED0-A43E8415E6DF}"/>
              </a:ext>
            </a:extLst>
          </p:cNvPr>
          <p:cNvSpPr>
            <a:spLocks noGrp="1"/>
          </p:cNvSpPr>
          <p:nvPr>
            <p:ph type="ctrTitle" idx="4294967295"/>
          </p:nvPr>
        </p:nvSpPr>
        <p:spPr>
          <a:xfrm>
            <a:off x="5486400" y="0"/>
            <a:ext cx="38404800" cy="3740150"/>
          </a:xfrm>
          <a:prstGeom prst="rect">
            <a:avLst/>
          </a:prstGeom>
        </p:spPr>
        <p:txBody>
          <a:bodyPr lIns="0" tIns="598516" bIns="598516" anchor="ctr">
            <a:normAutofit fontScale="90000"/>
          </a:bodyPr>
          <a:lstStyle/>
          <a:p>
            <a:pPr algn="ctr">
              <a:lnSpc>
                <a:spcPct val="95000"/>
              </a:lnSpc>
            </a:pPr>
            <a:r>
              <a:rPr lang="en-US" sz="9818" dirty="0">
                <a:solidFill>
                  <a:schemeClr val="accent4">
                    <a:lumMod val="20000"/>
                    <a:lumOff val="80000"/>
                  </a:schemeClr>
                </a:solidFill>
                <a:latin typeface="Franklin Gothic Medium Cond" panose="020B0606030402020204" pitchFamily="34" charset="0"/>
              </a:rPr>
              <a:t>Poster Template Provided By Genigraphics – 800.790.4001</a:t>
            </a:r>
            <a:br>
              <a:rPr lang="en-US" sz="9818" dirty="0">
                <a:solidFill>
                  <a:schemeClr val="accent4">
                    <a:lumMod val="20000"/>
                    <a:lumOff val="80000"/>
                  </a:schemeClr>
                </a:solidFill>
                <a:latin typeface="Franklin Gothic Medium Cond" panose="020B0606030402020204" pitchFamily="34" charset="0"/>
              </a:rPr>
            </a:br>
            <a:r>
              <a:rPr lang="en-US" sz="9818" dirty="0">
                <a:solidFill>
                  <a:schemeClr val="accent4">
                    <a:lumMod val="20000"/>
                    <a:lumOff val="80000"/>
                  </a:schemeClr>
                </a:solidFill>
                <a:latin typeface="Franklin Gothic Medium Cond" panose="020B0606030402020204" pitchFamily="34" charset="0"/>
              </a:rPr>
              <a:t>Replace This Text With Your Title</a:t>
            </a:r>
          </a:p>
        </p:txBody>
      </p:sp>
      <p:sp>
        <p:nvSpPr>
          <p:cNvPr id="4" name="Rectangle 265">
            <a:extLst>
              <a:ext uri="{FF2B5EF4-FFF2-40B4-BE49-F238E27FC236}">
                <a16:creationId xmlns:a16="http://schemas.microsoft.com/office/drawing/2014/main" id="{2F21D414-C7FF-4447-9E36-64D62326E537}"/>
              </a:ext>
            </a:extLst>
          </p:cNvPr>
          <p:cNvSpPr>
            <a:spLocks noChangeAspect="1" noChangeArrowheads="1"/>
          </p:cNvSpPr>
          <p:nvPr/>
        </p:nvSpPr>
        <p:spPr bwMode="auto">
          <a:xfrm>
            <a:off x="2743200" y="914400"/>
            <a:ext cx="2743200" cy="2059024"/>
          </a:xfrm>
          <a:prstGeom prst="rect">
            <a:avLst/>
          </a:prstGeom>
          <a:blipFill dpi="0" rotWithShape="1">
            <a:blip r:embed="rId2">
              <a:lum bright="70000" contrast="-70000"/>
            </a:blip>
            <a:srcRect/>
            <a:stretch>
              <a:fillRect r="-79"/>
            </a:stretch>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68575" tIns="34288" rIns="68575" bIns="34288" anchor="ctr"/>
          <a:lstStyle/>
          <a:p>
            <a:pPr algn="ctr" defTabSz="3291408"/>
            <a:r>
              <a:rPr lang="en-US" sz="2291" b="1" dirty="0">
                <a:latin typeface="Calibri" pitchFamily="34" charset="0"/>
              </a:rPr>
              <a:t>REPLACE THIS BOX WITH YOUR ORGANIZATION’S</a:t>
            </a:r>
          </a:p>
          <a:p>
            <a:pPr algn="ctr" defTabSz="3291408"/>
            <a:r>
              <a:rPr lang="en-US" sz="2291" b="1" dirty="0">
                <a:latin typeface="Calibri" pitchFamily="34" charset="0"/>
              </a:rPr>
              <a:t>HIGH RESOLUTION LOGO</a:t>
            </a:r>
          </a:p>
        </p:txBody>
      </p:sp>
      <p:sp>
        <p:nvSpPr>
          <p:cNvPr id="11" name="Title 1">
            <a:extLst>
              <a:ext uri="{FF2B5EF4-FFF2-40B4-BE49-F238E27FC236}">
                <a16:creationId xmlns:a16="http://schemas.microsoft.com/office/drawing/2014/main" id="{22864CCF-70A7-4CFC-B002-5037B24C73D0}"/>
              </a:ext>
            </a:extLst>
          </p:cNvPr>
          <p:cNvSpPr txBox="1">
            <a:spLocks/>
          </p:cNvSpPr>
          <p:nvPr/>
        </p:nvSpPr>
        <p:spPr>
          <a:xfrm>
            <a:off x="11471564" y="29925818"/>
            <a:ext cx="20948073" cy="2992582"/>
          </a:xfrm>
          <a:prstGeom prst="rect">
            <a:avLst/>
          </a:prstGeom>
        </p:spPr>
        <p:txBody>
          <a:bodyPr lIns="149629" tIns="299258" rIns="149629" bIns="299258" anchor="ctr">
            <a:normAutofit fontScale="97500"/>
          </a:bodyPr>
          <a:lstStyle>
            <a:lvl1pPr algn="l" defTabSz="4023360" rtl="0" eaLnBrk="1" latinLnBrk="0" hangingPunct="1">
              <a:lnSpc>
                <a:spcPct val="90000"/>
              </a:lnSpc>
              <a:spcBef>
                <a:spcPct val="0"/>
              </a:spcBef>
              <a:buNone/>
              <a:defRPr sz="19360" kern="1200">
                <a:solidFill>
                  <a:schemeClr val="tx1"/>
                </a:solidFill>
                <a:latin typeface="+mj-lt"/>
                <a:ea typeface="+mj-ea"/>
                <a:cs typeface="+mj-cs"/>
              </a:defRPr>
            </a:lvl1pPr>
          </a:lstStyle>
          <a:p>
            <a:pPr algn="ctr">
              <a:lnSpc>
                <a:spcPct val="120000"/>
              </a:lnSpc>
            </a:pPr>
            <a:r>
              <a:rPr lang="en-US" sz="5400" dirty="0">
                <a:solidFill>
                  <a:schemeClr val="bg1"/>
                </a:solidFill>
                <a:latin typeface="Franklin Gothic Book" panose="020B0503020102020204" pitchFamily="34" charset="0"/>
              </a:rPr>
              <a:t>John Smith, MD</a:t>
            </a:r>
            <a:r>
              <a:rPr lang="en-US" sz="5400" baseline="30000" dirty="0">
                <a:solidFill>
                  <a:schemeClr val="bg1"/>
                </a:solidFill>
                <a:latin typeface="Franklin Gothic Book" panose="020B0503020102020204" pitchFamily="34" charset="0"/>
              </a:rPr>
              <a:t>1</a:t>
            </a:r>
            <a:r>
              <a:rPr lang="en-US" sz="5400" dirty="0">
                <a:solidFill>
                  <a:schemeClr val="bg1"/>
                </a:solidFill>
                <a:latin typeface="Franklin Gothic Book" panose="020B0503020102020204" pitchFamily="34" charset="0"/>
              </a:rPr>
              <a:t>; Jane Doe, PhD</a:t>
            </a:r>
            <a:r>
              <a:rPr lang="en-US" sz="5400" baseline="30000" dirty="0">
                <a:solidFill>
                  <a:schemeClr val="bg1"/>
                </a:solidFill>
                <a:latin typeface="Franklin Gothic Book" panose="020B0503020102020204" pitchFamily="34" charset="0"/>
              </a:rPr>
              <a:t>2</a:t>
            </a:r>
            <a:r>
              <a:rPr lang="en-US" sz="5400" dirty="0">
                <a:solidFill>
                  <a:schemeClr val="bg1"/>
                </a:solidFill>
                <a:latin typeface="Franklin Gothic Book" panose="020B0503020102020204" pitchFamily="34" charset="0"/>
              </a:rPr>
              <a:t>; Frederick Jones, MD, PhD</a:t>
            </a:r>
            <a:r>
              <a:rPr lang="en-US" sz="5400" baseline="30000" dirty="0">
                <a:solidFill>
                  <a:schemeClr val="bg1"/>
                </a:solidFill>
                <a:latin typeface="Franklin Gothic Book" panose="020B0503020102020204" pitchFamily="34" charset="0"/>
              </a:rPr>
              <a:t>1,2</a:t>
            </a:r>
          </a:p>
          <a:p>
            <a:pPr algn="ctr">
              <a:lnSpc>
                <a:spcPct val="120000"/>
              </a:lnSpc>
            </a:pPr>
            <a:r>
              <a:rPr lang="en-US" sz="5400" baseline="30000" dirty="0">
                <a:solidFill>
                  <a:schemeClr val="bg1"/>
                </a:solidFill>
                <a:latin typeface="Franklin Gothic Book" panose="020B0503020102020204" pitchFamily="34" charset="0"/>
              </a:rPr>
              <a:t>1</a:t>
            </a:r>
            <a:r>
              <a:rPr lang="en-US" sz="5400" dirty="0">
                <a:solidFill>
                  <a:schemeClr val="bg1"/>
                </a:solidFill>
                <a:latin typeface="Franklin Gothic Book" panose="020B0503020102020204" pitchFamily="34" charset="0"/>
              </a:rPr>
              <a:t>University of Affiliation, </a:t>
            </a:r>
            <a:r>
              <a:rPr lang="en-US" sz="5400" baseline="30000" dirty="0">
                <a:solidFill>
                  <a:schemeClr val="bg1"/>
                </a:solidFill>
                <a:latin typeface="Franklin Gothic Book" panose="020B0503020102020204" pitchFamily="34" charset="0"/>
              </a:rPr>
              <a:t>2</a:t>
            </a:r>
            <a:r>
              <a:rPr lang="en-US" sz="5400" dirty="0">
                <a:solidFill>
                  <a:schemeClr val="bg1"/>
                </a:solidFill>
                <a:latin typeface="Franklin Gothic Book" panose="020B0503020102020204" pitchFamily="34" charset="0"/>
              </a:rPr>
              <a:t>Medical Center of Affiliation</a:t>
            </a:r>
          </a:p>
        </p:txBody>
      </p:sp>
      <p:sp>
        <p:nvSpPr>
          <p:cNvPr id="12" name="Title 1">
            <a:extLst>
              <a:ext uri="{FF2B5EF4-FFF2-40B4-BE49-F238E27FC236}">
                <a16:creationId xmlns:a16="http://schemas.microsoft.com/office/drawing/2014/main" id="{BEFB38A5-7C02-4914-8E77-4FC65FAD1A97}"/>
              </a:ext>
            </a:extLst>
          </p:cNvPr>
          <p:cNvSpPr txBox="1">
            <a:spLocks/>
          </p:cNvSpPr>
          <p:nvPr/>
        </p:nvSpPr>
        <p:spPr>
          <a:xfrm>
            <a:off x="5486402" y="4488874"/>
            <a:ext cx="32918399" cy="6733309"/>
          </a:xfrm>
          <a:prstGeom prst="rect">
            <a:avLst/>
          </a:prstGeom>
        </p:spPr>
        <p:txBody>
          <a:bodyPr lIns="748145" tIns="748145" rIns="748145" bIns="748145" anchor="ctr">
            <a:normAutofit fontScale="97500"/>
          </a:bodyPr>
          <a:lstStyle>
            <a:lvl1pPr algn="l" defTabSz="4023360" rtl="0" eaLnBrk="1" latinLnBrk="0" hangingPunct="1">
              <a:lnSpc>
                <a:spcPct val="90000"/>
              </a:lnSpc>
              <a:spcBef>
                <a:spcPct val="0"/>
              </a:spcBef>
              <a:buNone/>
              <a:defRPr sz="19360" kern="1200">
                <a:solidFill>
                  <a:schemeClr val="tx1"/>
                </a:solidFill>
                <a:latin typeface="+mj-lt"/>
                <a:ea typeface="+mj-ea"/>
                <a:cs typeface="+mj-cs"/>
              </a:defRPr>
            </a:lvl1pPr>
          </a:lstStyle>
          <a:p>
            <a:pPr algn="ctr">
              <a:lnSpc>
                <a:spcPct val="95000"/>
              </a:lnSpc>
            </a:pPr>
            <a:r>
              <a:rPr lang="en-US" sz="11782" dirty="0">
                <a:solidFill>
                  <a:schemeClr val="tx2"/>
                </a:solidFill>
                <a:latin typeface="Franklin Gothic Medium Cond" panose="020B0606030402020204" pitchFamily="34" charset="0"/>
              </a:rPr>
              <a:t>State the key point or takeaway of your poster here.</a:t>
            </a:r>
          </a:p>
          <a:p>
            <a:pPr algn="ctr">
              <a:lnSpc>
                <a:spcPct val="95000"/>
              </a:lnSpc>
            </a:pPr>
            <a:r>
              <a:rPr lang="en-US" sz="11782" dirty="0">
                <a:solidFill>
                  <a:schemeClr val="tx2"/>
                </a:solidFill>
                <a:latin typeface="Franklin Gothic Medium Cond" panose="020B0606030402020204" pitchFamily="34" charset="0"/>
              </a:rPr>
              <a:t>Add descriptive visuals and supporting data below.</a:t>
            </a:r>
          </a:p>
        </p:txBody>
      </p:sp>
      <p:pic>
        <p:nvPicPr>
          <p:cNvPr id="14" name="Picture 13" descr="A picture containing drawing&#10;&#10;Description automatically generated">
            <a:extLst>
              <a:ext uri="{FF2B5EF4-FFF2-40B4-BE49-F238E27FC236}">
                <a16:creationId xmlns:a16="http://schemas.microsoft.com/office/drawing/2014/main" id="{79854D87-EDCB-4309-8767-8FF9008F7C9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118932" y="30329002"/>
            <a:ext cx="1945178" cy="1945178"/>
          </a:xfrm>
          <a:prstGeom prst="rect">
            <a:avLst/>
          </a:prstGeom>
        </p:spPr>
      </p:pic>
      <p:sp>
        <p:nvSpPr>
          <p:cNvPr id="15" name="TextBox 14">
            <a:extLst>
              <a:ext uri="{FF2B5EF4-FFF2-40B4-BE49-F238E27FC236}">
                <a16:creationId xmlns:a16="http://schemas.microsoft.com/office/drawing/2014/main" id="{16C183CB-0BA4-48E0-9FE9-E34377ECDB6C}"/>
              </a:ext>
            </a:extLst>
          </p:cNvPr>
          <p:cNvSpPr txBox="1"/>
          <p:nvPr/>
        </p:nvSpPr>
        <p:spPr>
          <a:xfrm>
            <a:off x="36041758" y="32297807"/>
            <a:ext cx="2129750" cy="394595"/>
          </a:xfrm>
          <a:prstGeom prst="rect">
            <a:avLst/>
          </a:prstGeom>
          <a:noFill/>
        </p:spPr>
        <p:txBody>
          <a:bodyPr wrap="none" rtlCol="0">
            <a:spAutoFit/>
          </a:bodyPr>
          <a:lstStyle/>
          <a:p>
            <a:r>
              <a:rPr lang="en-US" sz="1964" dirty="0">
                <a:solidFill>
                  <a:schemeClr val="bg1"/>
                </a:solidFill>
                <a:latin typeface="Franklin Gothic Book" panose="020B0503020102020204" pitchFamily="34" charset="0"/>
              </a:rPr>
              <a:t>Scan for full paper</a:t>
            </a:r>
          </a:p>
        </p:txBody>
      </p:sp>
      <p:sp>
        <p:nvSpPr>
          <p:cNvPr id="16" name="TextBox 15">
            <a:extLst>
              <a:ext uri="{FF2B5EF4-FFF2-40B4-BE49-F238E27FC236}">
                <a16:creationId xmlns:a16="http://schemas.microsoft.com/office/drawing/2014/main" id="{F1587976-8D3D-4993-8B9E-CB48FE849098}"/>
              </a:ext>
            </a:extLst>
          </p:cNvPr>
          <p:cNvSpPr txBox="1"/>
          <p:nvPr/>
        </p:nvSpPr>
        <p:spPr>
          <a:xfrm>
            <a:off x="5875726" y="30972798"/>
            <a:ext cx="1465786" cy="1301382"/>
          </a:xfrm>
          <a:prstGeom prst="rect">
            <a:avLst/>
          </a:prstGeom>
          <a:noFill/>
        </p:spPr>
        <p:txBody>
          <a:bodyPr wrap="none" rtlCol="0">
            <a:spAutoFit/>
          </a:bodyPr>
          <a:lstStyle/>
          <a:p>
            <a:r>
              <a:rPr lang="en-US" sz="1964" dirty="0">
                <a:solidFill>
                  <a:schemeClr val="bg1"/>
                </a:solidFill>
                <a:latin typeface="Franklin Gothic Book" panose="020B0503020102020204" pitchFamily="34" charset="0"/>
              </a:rPr>
              <a:t>Name</a:t>
            </a:r>
          </a:p>
          <a:p>
            <a:r>
              <a:rPr lang="en-US" sz="1964" dirty="0">
                <a:solidFill>
                  <a:schemeClr val="bg1"/>
                </a:solidFill>
                <a:latin typeface="Franklin Gothic Book" panose="020B0503020102020204" pitchFamily="34" charset="0"/>
              </a:rPr>
              <a:t>Department</a:t>
            </a:r>
          </a:p>
          <a:p>
            <a:r>
              <a:rPr lang="en-US" sz="1964" dirty="0">
                <a:solidFill>
                  <a:schemeClr val="bg1"/>
                </a:solidFill>
                <a:latin typeface="Franklin Gothic Book" panose="020B0503020102020204" pitchFamily="34" charset="0"/>
              </a:rPr>
              <a:t>Email</a:t>
            </a:r>
          </a:p>
          <a:p>
            <a:r>
              <a:rPr lang="en-US" sz="1964" dirty="0">
                <a:solidFill>
                  <a:schemeClr val="bg1"/>
                </a:solidFill>
                <a:latin typeface="Franklin Gothic Book" panose="020B0503020102020204" pitchFamily="34" charset="0"/>
              </a:rPr>
              <a:t>Phone</a:t>
            </a:r>
          </a:p>
        </p:txBody>
      </p:sp>
      <p:pic>
        <p:nvPicPr>
          <p:cNvPr id="22" name="Graphic 21" descr="Heart with pulse">
            <a:extLst>
              <a:ext uri="{FF2B5EF4-FFF2-40B4-BE49-F238E27FC236}">
                <a16:creationId xmlns:a16="http://schemas.microsoft.com/office/drawing/2014/main" id="{3BF82502-8F14-490D-A46E-9356A150DE0D}"/>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4688800" y="13033974"/>
            <a:ext cx="2244436" cy="2244436"/>
          </a:xfrm>
          <a:prstGeom prst="rect">
            <a:avLst/>
          </a:prstGeom>
        </p:spPr>
      </p:pic>
      <p:pic>
        <p:nvPicPr>
          <p:cNvPr id="24" name="Graphic 23" descr="Heartbeat">
            <a:extLst>
              <a:ext uri="{FF2B5EF4-FFF2-40B4-BE49-F238E27FC236}">
                <a16:creationId xmlns:a16="http://schemas.microsoft.com/office/drawing/2014/main" id="{6E8CBD81-5DE8-40BF-9477-C564D2296F19}"/>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4688800" y="16038193"/>
            <a:ext cx="2244436" cy="2244436"/>
          </a:xfrm>
          <a:prstGeom prst="rect">
            <a:avLst/>
          </a:prstGeom>
        </p:spPr>
      </p:pic>
      <p:pic>
        <p:nvPicPr>
          <p:cNvPr id="26" name="Graphic 25" descr="Medical">
            <a:extLst>
              <a:ext uri="{FF2B5EF4-FFF2-40B4-BE49-F238E27FC236}">
                <a16:creationId xmlns:a16="http://schemas.microsoft.com/office/drawing/2014/main" id="{BD12877C-16F7-4AF6-A01A-E1A2E6AFBD7D}"/>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24688800" y="26485839"/>
            <a:ext cx="2244436" cy="2244436"/>
          </a:xfrm>
          <a:prstGeom prst="rect">
            <a:avLst/>
          </a:prstGeom>
        </p:spPr>
      </p:pic>
      <p:pic>
        <p:nvPicPr>
          <p:cNvPr id="32" name="Graphic 31" descr="Tooth">
            <a:extLst>
              <a:ext uri="{FF2B5EF4-FFF2-40B4-BE49-F238E27FC236}">
                <a16:creationId xmlns:a16="http://schemas.microsoft.com/office/drawing/2014/main" id="{3DBC72E7-8BB5-47E2-82FA-25D2BF09C1EC}"/>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24688800" y="20387015"/>
            <a:ext cx="2244436" cy="2244436"/>
          </a:xfrm>
          <a:prstGeom prst="rect">
            <a:avLst/>
          </a:prstGeom>
        </p:spPr>
      </p:pic>
      <p:pic>
        <p:nvPicPr>
          <p:cNvPr id="34" name="Graphic 33" descr="Medicine">
            <a:extLst>
              <a:ext uri="{FF2B5EF4-FFF2-40B4-BE49-F238E27FC236}">
                <a16:creationId xmlns:a16="http://schemas.microsoft.com/office/drawing/2014/main" id="{A18BE1A6-C608-4952-AAE2-CED5FECBD9CD}"/>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24688800" y="23436427"/>
            <a:ext cx="2244436" cy="2244436"/>
          </a:xfrm>
          <a:prstGeom prst="rect">
            <a:avLst/>
          </a:prstGeom>
        </p:spPr>
      </p:pic>
      <p:pic>
        <p:nvPicPr>
          <p:cNvPr id="18" name="Graphic 17" descr="Brain">
            <a:extLst>
              <a:ext uri="{FF2B5EF4-FFF2-40B4-BE49-F238E27FC236}">
                <a16:creationId xmlns:a16="http://schemas.microsoft.com/office/drawing/2014/main" id="{D8565FF9-F718-4194-B6D5-D26C5A927DE8}"/>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16459200" y="12988781"/>
            <a:ext cx="2244436" cy="2244436"/>
          </a:xfrm>
          <a:prstGeom prst="rect">
            <a:avLst/>
          </a:prstGeom>
        </p:spPr>
      </p:pic>
      <p:pic>
        <p:nvPicPr>
          <p:cNvPr id="28" name="Graphic 27" descr="Needle">
            <a:extLst>
              <a:ext uri="{FF2B5EF4-FFF2-40B4-BE49-F238E27FC236}">
                <a16:creationId xmlns:a16="http://schemas.microsoft.com/office/drawing/2014/main" id="{16DF2FD4-9963-4794-8735-8DD3CDD0D5E4}"/>
              </a:ext>
            </a:extLst>
          </p:cNvPr>
          <p:cNvPicPr>
            <a:picLocks noChangeAspect="1"/>
          </p:cNvPicPr>
          <p:nvPr/>
        </p:nvPicPr>
        <p:blipFill>
          <a:blip r:embed="rId16">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16459200" y="20510621"/>
            <a:ext cx="2244436" cy="2244436"/>
          </a:xfrm>
          <a:prstGeom prst="rect">
            <a:avLst/>
          </a:prstGeom>
        </p:spPr>
      </p:pic>
      <p:pic>
        <p:nvPicPr>
          <p:cNvPr id="36" name="Graphic 35" descr="Eye dropper">
            <a:extLst>
              <a:ext uri="{FF2B5EF4-FFF2-40B4-BE49-F238E27FC236}">
                <a16:creationId xmlns:a16="http://schemas.microsoft.com/office/drawing/2014/main" id="{8B99717E-20B8-43B2-8787-5CEBC6B13D0E}"/>
              </a:ext>
            </a:extLst>
          </p:cNvPr>
          <p:cNvPicPr>
            <a:picLocks noChangeAspect="1"/>
          </p:cNvPicPr>
          <p:nvPr/>
        </p:nvPicPr>
        <p:blipFill>
          <a:blip r:embed="rId18">
            <a:extLst>
              <a:ext uri="{28A0092B-C50C-407E-A947-70E740481C1C}">
                <a14:useLocalDpi xmlns:a14="http://schemas.microsoft.com/office/drawing/2010/main" val="0"/>
              </a:ext>
              <a:ext uri="{96DAC541-7B7A-43D3-8B79-37D633B846F1}">
                <asvg:svgBlip xmlns:asvg="http://schemas.microsoft.com/office/drawing/2016/SVG/main" r:embed="rId19"/>
              </a:ext>
            </a:extLst>
          </a:blip>
          <a:stretch>
            <a:fillRect/>
          </a:stretch>
        </p:blipFill>
        <p:spPr>
          <a:xfrm>
            <a:off x="16459200" y="26733053"/>
            <a:ext cx="2244436" cy="2244436"/>
          </a:xfrm>
          <a:prstGeom prst="rect">
            <a:avLst/>
          </a:prstGeom>
        </p:spPr>
      </p:pic>
      <p:pic>
        <p:nvPicPr>
          <p:cNvPr id="42" name="Graphic 41" descr="First aid kit">
            <a:extLst>
              <a:ext uri="{FF2B5EF4-FFF2-40B4-BE49-F238E27FC236}">
                <a16:creationId xmlns:a16="http://schemas.microsoft.com/office/drawing/2014/main" id="{DA89BFD7-1458-4446-B90C-0DA516AC04F8}"/>
              </a:ext>
            </a:extLst>
          </p:cNvPr>
          <p:cNvPicPr>
            <a:picLocks noChangeAspect="1"/>
          </p:cNvPicPr>
          <p:nvPr/>
        </p:nvPicPr>
        <p:blipFill>
          <a:blip r:embed="rId20">
            <a:extLst>
              <a:ext uri="{28A0092B-C50C-407E-A947-70E740481C1C}">
                <a14:useLocalDpi xmlns:a14="http://schemas.microsoft.com/office/drawing/2010/main" val="0"/>
              </a:ext>
              <a:ext uri="{96DAC541-7B7A-43D3-8B79-37D633B846F1}">
                <asvg:svgBlip xmlns:asvg="http://schemas.microsoft.com/office/drawing/2016/SVG/main" r:embed="rId21"/>
              </a:ext>
            </a:extLst>
          </a:blip>
          <a:stretch>
            <a:fillRect/>
          </a:stretch>
        </p:blipFill>
        <p:spPr>
          <a:xfrm>
            <a:off x="16459200" y="23621836"/>
            <a:ext cx="2244436" cy="2244436"/>
          </a:xfrm>
          <a:prstGeom prst="rect">
            <a:avLst/>
          </a:prstGeom>
        </p:spPr>
      </p:pic>
      <p:pic>
        <p:nvPicPr>
          <p:cNvPr id="44" name="Graphic 43" descr="Ambulance">
            <a:extLst>
              <a:ext uri="{FF2B5EF4-FFF2-40B4-BE49-F238E27FC236}">
                <a16:creationId xmlns:a16="http://schemas.microsoft.com/office/drawing/2014/main" id="{802A04E0-4B5D-46A5-9186-B0DD91E044A8}"/>
              </a:ext>
            </a:extLst>
          </p:cNvPr>
          <p:cNvPicPr>
            <a:picLocks noChangeAspect="1"/>
          </p:cNvPicPr>
          <p:nvPr/>
        </p:nvPicPr>
        <p:blipFill>
          <a:blip r:embed="rId22">
            <a:extLst>
              <a:ext uri="{28A0092B-C50C-407E-A947-70E740481C1C}">
                <a14:useLocalDpi xmlns:a14="http://schemas.microsoft.com/office/drawing/2010/main" val="0"/>
              </a:ext>
              <a:ext uri="{96DAC541-7B7A-43D3-8B79-37D633B846F1}">
                <asvg:svgBlip xmlns:asvg="http://schemas.microsoft.com/office/drawing/2016/SVG/main" r:embed="rId23"/>
              </a:ext>
            </a:extLst>
          </a:blip>
          <a:stretch>
            <a:fillRect/>
          </a:stretch>
        </p:blipFill>
        <p:spPr>
          <a:xfrm>
            <a:off x="16459200" y="16099996"/>
            <a:ext cx="2244436" cy="2244436"/>
          </a:xfrm>
          <a:prstGeom prst="rect">
            <a:avLst/>
          </a:prstGeom>
        </p:spPr>
      </p:pic>
      <p:pic>
        <p:nvPicPr>
          <p:cNvPr id="20" name="Graphic 19" descr="Brain in head">
            <a:extLst>
              <a:ext uri="{FF2B5EF4-FFF2-40B4-BE49-F238E27FC236}">
                <a16:creationId xmlns:a16="http://schemas.microsoft.com/office/drawing/2014/main" id="{96E12811-D234-4034-B28A-CCFF81BA0E81}"/>
              </a:ext>
            </a:extLst>
          </p:cNvPr>
          <p:cNvPicPr>
            <a:picLocks noChangeAspect="1"/>
          </p:cNvPicPr>
          <p:nvPr/>
        </p:nvPicPr>
        <p:blipFill>
          <a:blip r:embed="rId24">
            <a:extLst>
              <a:ext uri="{28A0092B-C50C-407E-A947-70E740481C1C}">
                <a14:useLocalDpi xmlns:a14="http://schemas.microsoft.com/office/drawing/2010/main" val="0"/>
              </a:ext>
              <a:ext uri="{96DAC541-7B7A-43D3-8B79-37D633B846F1}">
                <asvg:svgBlip xmlns:asvg="http://schemas.microsoft.com/office/drawing/2016/SVG/main" r:embed="rId25"/>
              </a:ext>
            </a:extLst>
          </a:blip>
          <a:stretch>
            <a:fillRect/>
          </a:stretch>
        </p:blipFill>
        <p:spPr>
          <a:xfrm>
            <a:off x="20727042" y="12988781"/>
            <a:ext cx="2244436" cy="2244436"/>
          </a:xfrm>
          <a:prstGeom prst="rect">
            <a:avLst/>
          </a:prstGeom>
        </p:spPr>
      </p:pic>
      <p:pic>
        <p:nvPicPr>
          <p:cNvPr id="30" name="Graphic 29" descr="Stethoscope">
            <a:extLst>
              <a:ext uri="{FF2B5EF4-FFF2-40B4-BE49-F238E27FC236}">
                <a16:creationId xmlns:a16="http://schemas.microsoft.com/office/drawing/2014/main" id="{E7924FA0-6836-482E-8DFE-A21ECDB45F86}"/>
              </a:ext>
            </a:extLst>
          </p:cNvPr>
          <p:cNvPicPr>
            <a:picLocks noChangeAspect="1"/>
          </p:cNvPicPr>
          <p:nvPr/>
        </p:nvPicPr>
        <p:blipFill>
          <a:blip r:embed="rId26">
            <a:extLst>
              <a:ext uri="{28A0092B-C50C-407E-A947-70E740481C1C}">
                <a14:useLocalDpi xmlns:a14="http://schemas.microsoft.com/office/drawing/2010/main" val="0"/>
              </a:ext>
              <a:ext uri="{96DAC541-7B7A-43D3-8B79-37D633B846F1}">
                <asvg:svgBlip xmlns:asvg="http://schemas.microsoft.com/office/drawing/2016/SVG/main" r:embed="rId27"/>
              </a:ext>
            </a:extLst>
          </a:blip>
          <a:stretch>
            <a:fillRect/>
          </a:stretch>
        </p:blipFill>
        <p:spPr>
          <a:xfrm>
            <a:off x="20727042" y="20383552"/>
            <a:ext cx="2244436" cy="2244436"/>
          </a:xfrm>
          <a:prstGeom prst="rect">
            <a:avLst/>
          </a:prstGeom>
        </p:spPr>
      </p:pic>
      <p:pic>
        <p:nvPicPr>
          <p:cNvPr id="38" name="Graphic 37" descr="IV">
            <a:extLst>
              <a:ext uri="{FF2B5EF4-FFF2-40B4-BE49-F238E27FC236}">
                <a16:creationId xmlns:a16="http://schemas.microsoft.com/office/drawing/2014/main" id="{5E51EB41-1D45-408B-8D99-4246D10BD35E}"/>
              </a:ext>
            </a:extLst>
          </p:cNvPr>
          <p:cNvPicPr>
            <a:picLocks noChangeAspect="1"/>
          </p:cNvPicPr>
          <p:nvPr/>
        </p:nvPicPr>
        <p:blipFill>
          <a:blip r:embed="rId28">
            <a:extLst>
              <a:ext uri="{28A0092B-C50C-407E-A947-70E740481C1C}">
                <a14:useLocalDpi xmlns:a14="http://schemas.microsoft.com/office/drawing/2010/main" val="0"/>
              </a:ext>
              <a:ext uri="{96DAC541-7B7A-43D3-8B79-37D633B846F1}">
                <asvg:svgBlip xmlns:asvg="http://schemas.microsoft.com/office/drawing/2016/SVG/main" r:embed="rId29"/>
              </a:ext>
            </a:extLst>
          </a:blip>
          <a:stretch>
            <a:fillRect/>
          </a:stretch>
        </p:blipFill>
        <p:spPr>
          <a:xfrm>
            <a:off x="20727042" y="26478913"/>
            <a:ext cx="2244436" cy="2244436"/>
          </a:xfrm>
          <a:prstGeom prst="rect">
            <a:avLst/>
          </a:prstGeom>
        </p:spPr>
      </p:pic>
      <p:pic>
        <p:nvPicPr>
          <p:cNvPr id="40" name="Graphic 39" descr="DNA">
            <a:extLst>
              <a:ext uri="{FF2B5EF4-FFF2-40B4-BE49-F238E27FC236}">
                <a16:creationId xmlns:a16="http://schemas.microsoft.com/office/drawing/2014/main" id="{8555239B-9CB1-4295-9933-DA7FAAF1EA27}"/>
              </a:ext>
            </a:extLst>
          </p:cNvPr>
          <p:cNvPicPr>
            <a:picLocks noChangeAspect="1"/>
          </p:cNvPicPr>
          <p:nvPr/>
        </p:nvPicPr>
        <p:blipFill>
          <a:blip r:embed="rId30">
            <a:extLst>
              <a:ext uri="{28A0092B-C50C-407E-A947-70E740481C1C}">
                <a14:useLocalDpi xmlns:a14="http://schemas.microsoft.com/office/drawing/2010/main" val="0"/>
              </a:ext>
              <a:ext uri="{96DAC541-7B7A-43D3-8B79-37D633B846F1}">
                <asvg:svgBlip xmlns:asvg="http://schemas.microsoft.com/office/drawing/2016/SVG/main" r:embed="rId31"/>
              </a:ext>
            </a:extLst>
          </a:blip>
          <a:stretch>
            <a:fillRect/>
          </a:stretch>
        </p:blipFill>
        <p:spPr>
          <a:xfrm>
            <a:off x="20727042" y="23431233"/>
            <a:ext cx="2244436" cy="2244436"/>
          </a:xfrm>
          <a:prstGeom prst="rect">
            <a:avLst/>
          </a:prstGeom>
        </p:spPr>
      </p:pic>
      <p:pic>
        <p:nvPicPr>
          <p:cNvPr id="46" name="Graphic 45" descr="Hospital">
            <a:extLst>
              <a:ext uri="{FF2B5EF4-FFF2-40B4-BE49-F238E27FC236}">
                <a16:creationId xmlns:a16="http://schemas.microsoft.com/office/drawing/2014/main" id="{9D744728-BF24-42ED-804E-DA7561F42067}"/>
              </a:ext>
            </a:extLst>
          </p:cNvPr>
          <p:cNvPicPr>
            <a:picLocks noChangeAspect="1"/>
          </p:cNvPicPr>
          <p:nvPr/>
        </p:nvPicPr>
        <p:blipFill>
          <a:blip r:embed="rId32">
            <a:extLst>
              <a:ext uri="{28A0092B-C50C-407E-A947-70E740481C1C}">
                <a14:useLocalDpi xmlns:a14="http://schemas.microsoft.com/office/drawing/2010/main" val="0"/>
              </a:ext>
              <a:ext uri="{96DAC541-7B7A-43D3-8B79-37D633B846F1}">
                <asvg:svgBlip xmlns:asvg="http://schemas.microsoft.com/office/drawing/2016/SVG/main" r:embed="rId33"/>
              </a:ext>
            </a:extLst>
          </a:blip>
          <a:stretch>
            <a:fillRect/>
          </a:stretch>
        </p:blipFill>
        <p:spPr>
          <a:xfrm>
            <a:off x="20727042" y="16036462"/>
            <a:ext cx="2244436" cy="2244436"/>
          </a:xfrm>
          <a:prstGeom prst="rect">
            <a:avLst/>
          </a:prstGeom>
        </p:spPr>
      </p:pic>
      <p:sp>
        <p:nvSpPr>
          <p:cNvPr id="27" name="Title 1">
            <a:extLst>
              <a:ext uri="{FF2B5EF4-FFF2-40B4-BE49-F238E27FC236}">
                <a16:creationId xmlns:a16="http://schemas.microsoft.com/office/drawing/2014/main" id="{8CB02693-1F7F-41E0-8185-C166111BD6DB}"/>
              </a:ext>
            </a:extLst>
          </p:cNvPr>
          <p:cNvSpPr txBox="1">
            <a:spLocks/>
          </p:cNvSpPr>
          <p:nvPr/>
        </p:nvSpPr>
        <p:spPr>
          <a:xfrm>
            <a:off x="2011680" y="25210019"/>
            <a:ext cx="10515600" cy="3835177"/>
          </a:xfrm>
          <a:prstGeom prst="rect">
            <a:avLst/>
          </a:prstGeom>
        </p:spPr>
        <p:txBody>
          <a:bodyPr wrap="square" lIns="74815" tIns="74815" bIns="74815" anchor="ctr">
            <a:spAutoFit/>
          </a:bodyPr>
          <a:lstStyle>
            <a:lvl1pPr algn="l" defTabSz="4023360" rtl="0" eaLnBrk="1" latinLnBrk="0" hangingPunct="1">
              <a:lnSpc>
                <a:spcPct val="90000"/>
              </a:lnSpc>
              <a:spcBef>
                <a:spcPct val="0"/>
              </a:spcBef>
              <a:buNone/>
              <a:defRPr sz="19360" kern="1200">
                <a:solidFill>
                  <a:schemeClr val="tx1"/>
                </a:solidFill>
                <a:latin typeface="+mj-lt"/>
                <a:ea typeface="+mj-ea"/>
                <a:cs typeface="+mj-cs"/>
              </a:defRPr>
            </a:lvl1pPr>
          </a:lstStyle>
          <a:p>
            <a:pPr>
              <a:lnSpc>
                <a:spcPct val="95000"/>
              </a:lnSpc>
            </a:pPr>
            <a:r>
              <a:rPr lang="en-US" sz="3600" dirty="0">
                <a:solidFill>
                  <a:schemeClr val="tx2"/>
                </a:solidFill>
                <a:latin typeface="Franklin Gothic Medium" panose="020B0603020102020204" pitchFamily="34" charset="0"/>
              </a:rPr>
              <a:t>METHODS</a:t>
            </a:r>
            <a:r>
              <a:rPr lang="en-US" sz="3600" dirty="0">
                <a:solidFill>
                  <a:schemeClr val="tx2"/>
                </a:solidFill>
                <a:latin typeface="Franklin Gothic Book" panose="020B0503020102020204" pitchFamily="34" charset="0"/>
              </a:rPr>
              <a:t>: 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a:t>
            </a:r>
          </a:p>
        </p:txBody>
      </p:sp>
      <p:sp>
        <p:nvSpPr>
          <p:cNvPr id="31" name="Title 1">
            <a:extLst>
              <a:ext uri="{FF2B5EF4-FFF2-40B4-BE49-F238E27FC236}">
                <a16:creationId xmlns:a16="http://schemas.microsoft.com/office/drawing/2014/main" id="{B972004C-B7AE-4E04-AE08-3EA3CC962D8B}"/>
              </a:ext>
            </a:extLst>
          </p:cNvPr>
          <p:cNvSpPr txBox="1">
            <a:spLocks/>
          </p:cNvSpPr>
          <p:nvPr/>
        </p:nvSpPr>
        <p:spPr>
          <a:xfrm>
            <a:off x="17269690" y="18491505"/>
            <a:ext cx="9351818" cy="1407274"/>
          </a:xfrm>
          <a:prstGeom prst="rect">
            <a:avLst/>
          </a:prstGeom>
        </p:spPr>
        <p:txBody>
          <a:bodyPr lIns="74815" tIns="74815" bIns="74815" anchor="ctr">
            <a:noAutofit/>
          </a:bodyPr>
          <a:lstStyle>
            <a:lvl1pPr algn="l" defTabSz="4023360" rtl="0" eaLnBrk="1" latinLnBrk="0" hangingPunct="1">
              <a:lnSpc>
                <a:spcPct val="90000"/>
              </a:lnSpc>
              <a:spcBef>
                <a:spcPct val="0"/>
              </a:spcBef>
              <a:buNone/>
              <a:defRPr sz="19360" kern="1200">
                <a:solidFill>
                  <a:schemeClr val="tx1"/>
                </a:solidFill>
                <a:latin typeface="+mj-lt"/>
                <a:ea typeface="+mj-ea"/>
                <a:cs typeface="+mj-cs"/>
              </a:defRPr>
            </a:lvl1pPr>
          </a:lstStyle>
          <a:p>
            <a:pPr algn="ctr">
              <a:lnSpc>
                <a:spcPct val="95000"/>
              </a:lnSpc>
            </a:pPr>
            <a:r>
              <a:rPr lang="en-US" sz="7855" dirty="0">
                <a:solidFill>
                  <a:schemeClr val="tx2"/>
                </a:solidFill>
                <a:latin typeface="Franklin Gothic Medium Cond" panose="020B0606030402020204" pitchFamily="34" charset="0"/>
              </a:rPr>
              <a:t>Sample medical icons</a:t>
            </a:r>
          </a:p>
        </p:txBody>
      </p:sp>
      <p:graphicFrame>
        <p:nvGraphicFramePr>
          <p:cNvPr id="10" name="Chart 9">
            <a:extLst>
              <a:ext uri="{FF2B5EF4-FFF2-40B4-BE49-F238E27FC236}">
                <a16:creationId xmlns:a16="http://schemas.microsoft.com/office/drawing/2014/main" id="{E63F9095-EC93-4C43-ADCB-1BA05A7F3FE4}"/>
              </a:ext>
            </a:extLst>
          </p:cNvPr>
          <p:cNvGraphicFramePr/>
          <p:nvPr>
            <p:extLst>
              <p:ext uri="{D42A27DB-BD31-4B8C-83A1-F6EECF244321}">
                <p14:modId xmlns:p14="http://schemas.microsoft.com/office/powerpoint/2010/main" val="1565541937"/>
              </p:ext>
            </p:extLst>
          </p:nvPr>
        </p:nvGraphicFramePr>
        <p:xfrm>
          <a:off x="31945813" y="17848412"/>
          <a:ext cx="9351818" cy="7111645"/>
        </p:xfrm>
        <a:graphic>
          <a:graphicData uri="http://schemas.openxmlformats.org/drawingml/2006/chart">
            <c:chart xmlns:c="http://schemas.openxmlformats.org/drawingml/2006/chart" xmlns:r="http://schemas.openxmlformats.org/officeDocument/2006/relationships" r:id="rId34"/>
          </a:graphicData>
        </a:graphic>
      </p:graphicFrame>
      <p:graphicFrame>
        <p:nvGraphicFramePr>
          <p:cNvPr id="13" name="Table 16">
            <a:extLst>
              <a:ext uri="{FF2B5EF4-FFF2-40B4-BE49-F238E27FC236}">
                <a16:creationId xmlns:a16="http://schemas.microsoft.com/office/drawing/2014/main" id="{DCBC8070-6241-4C62-B602-EC01B46F4A18}"/>
              </a:ext>
            </a:extLst>
          </p:cNvPr>
          <p:cNvGraphicFramePr>
            <a:graphicFrameLocks noGrp="1"/>
          </p:cNvGraphicFramePr>
          <p:nvPr>
            <p:extLst>
              <p:ext uri="{D42A27DB-BD31-4B8C-83A1-F6EECF244321}">
                <p14:modId xmlns:p14="http://schemas.microsoft.com/office/powerpoint/2010/main" val="3922003426"/>
              </p:ext>
            </p:extLst>
          </p:nvPr>
        </p:nvGraphicFramePr>
        <p:xfrm>
          <a:off x="31945811" y="12640562"/>
          <a:ext cx="9351820" cy="4495552"/>
        </p:xfrm>
        <a:graphic>
          <a:graphicData uri="http://schemas.openxmlformats.org/drawingml/2006/table">
            <a:tbl>
              <a:tblPr firstRow="1" bandRow="1">
                <a:tableStyleId>{5C22544A-7EE6-4342-B048-85BDC9FD1C3A}</a:tableStyleId>
              </a:tblPr>
              <a:tblGrid>
                <a:gridCol w="2337955">
                  <a:extLst>
                    <a:ext uri="{9D8B030D-6E8A-4147-A177-3AD203B41FA5}">
                      <a16:colId xmlns:a16="http://schemas.microsoft.com/office/drawing/2014/main" val="3836872068"/>
                    </a:ext>
                  </a:extLst>
                </a:gridCol>
                <a:gridCol w="2337955">
                  <a:extLst>
                    <a:ext uri="{9D8B030D-6E8A-4147-A177-3AD203B41FA5}">
                      <a16:colId xmlns:a16="http://schemas.microsoft.com/office/drawing/2014/main" val="2501348781"/>
                    </a:ext>
                  </a:extLst>
                </a:gridCol>
                <a:gridCol w="2337955">
                  <a:extLst>
                    <a:ext uri="{9D8B030D-6E8A-4147-A177-3AD203B41FA5}">
                      <a16:colId xmlns:a16="http://schemas.microsoft.com/office/drawing/2014/main" val="539372988"/>
                    </a:ext>
                  </a:extLst>
                </a:gridCol>
                <a:gridCol w="2337955">
                  <a:extLst>
                    <a:ext uri="{9D8B030D-6E8A-4147-A177-3AD203B41FA5}">
                      <a16:colId xmlns:a16="http://schemas.microsoft.com/office/drawing/2014/main" val="1796329334"/>
                    </a:ext>
                  </a:extLst>
                </a:gridCol>
              </a:tblGrid>
              <a:tr h="561944">
                <a:tc>
                  <a:txBody>
                    <a:bodyPr/>
                    <a:lstStyle/>
                    <a:p>
                      <a:pPr algn="ctr"/>
                      <a:r>
                        <a:rPr lang="en-US" sz="2900" dirty="0"/>
                        <a:t>Heading 1</a:t>
                      </a:r>
                    </a:p>
                  </a:txBody>
                  <a:tcPr marL="74815" marR="74815" marT="37407" marB="3740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75000"/>
                      </a:schemeClr>
                    </a:solidFill>
                  </a:tcPr>
                </a:tc>
                <a:tc>
                  <a:txBody>
                    <a:bodyPr/>
                    <a:lstStyle/>
                    <a:p>
                      <a:pPr marL="0" marR="0" lvl="0" indent="0" algn="ctr" defTabSz="4023360" rtl="0" eaLnBrk="1" fontAlgn="auto" latinLnBrk="0" hangingPunct="1">
                        <a:lnSpc>
                          <a:spcPct val="100000"/>
                        </a:lnSpc>
                        <a:spcBef>
                          <a:spcPts val="0"/>
                        </a:spcBef>
                        <a:spcAft>
                          <a:spcPts val="0"/>
                        </a:spcAft>
                        <a:buClrTx/>
                        <a:buSzTx/>
                        <a:buFontTx/>
                        <a:buNone/>
                        <a:tabLst/>
                        <a:defRPr/>
                      </a:pPr>
                      <a:r>
                        <a:rPr lang="en-US" sz="2900" dirty="0"/>
                        <a:t>Heading 2</a:t>
                      </a:r>
                    </a:p>
                  </a:txBody>
                  <a:tcPr marL="74815" marR="74815" marT="37407" marB="3740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75000"/>
                      </a:schemeClr>
                    </a:solidFill>
                  </a:tcPr>
                </a:tc>
                <a:tc>
                  <a:txBody>
                    <a:bodyPr/>
                    <a:lstStyle/>
                    <a:p>
                      <a:pPr marL="0" marR="0" lvl="0" indent="0" algn="ctr" defTabSz="4023360" rtl="0" eaLnBrk="1" fontAlgn="auto" latinLnBrk="0" hangingPunct="1">
                        <a:lnSpc>
                          <a:spcPct val="100000"/>
                        </a:lnSpc>
                        <a:spcBef>
                          <a:spcPts val="0"/>
                        </a:spcBef>
                        <a:spcAft>
                          <a:spcPts val="0"/>
                        </a:spcAft>
                        <a:buClrTx/>
                        <a:buSzTx/>
                        <a:buFontTx/>
                        <a:buNone/>
                        <a:tabLst/>
                        <a:defRPr/>
                      </a:pPr>
                      <a:r>
                        <a:rPr lang="en-US" sz="2900" dirty="0"/>
                        <a:t>Heading 3</a:t>
                      </a:r>
                    </a:p>
                  </a:txBody>
                  <a:tcPr marL="74815" marR="74815" marT="37407" marB="3740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75000"/>
                      </a:schemeClr>
                    </a:solidFill>
                  </a:tcPr>
                </a:tc>
                <a:tc>
                  <a:txBody>
                    <a:bodyPr/>
                    <a:lstStyle/>
                    <a:p>
                      <a:pPr marL="0" marR="0" lvl="0" indent="0" algn="ctr" defTabSz="4023360" rtl="0" eaLnBrk="1" fontAlgn="auto" latinLnBrk="0" hangingPunct="1">
                        <a:lnSpc>
                          <a:spcPct val="100000"/>
                        </a:lnSpc>
                        <a:spcBef>
                          <a:spcPts val="0"/>
                        </a:spcBef>
                        <a:spcAft>
                          <a:spcPts val="0"/>
                        </a:spcAft>
                        <a:buClrTx/>
                        <a:buSzTx/>
                        <a:buFontTx/>
                        <a:buNone/>
                        <a:tabLst/>
                        <a:defRPr/>
                      </a:pPr>
                      <a:r>
                        <a:rPr lang="en-US" sz="2900" dirty="0"/>
                        <a:t>Heading 4</a:t>
                      </a:r>
                    </a:p>
                  </a:txBody>
                  <a:tcPr marL="74815" marR="74815" marT="37407" marB="3740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75000"/>
                      </a:schemeClr>
                    </a:solidFill>
                  </a:tcPr>
                </a:tc>
                <a:extLst>
                  <a:ext uri="{0D108BD9-81ED-4DB2-BD59-A6C34878D82A}">
                    <a16:rowId xmlns:a16="http://schemas.microsoft.com/office/drawing/2014/main" val="3334912391"/>
                  </a:ext>
                </a:extLst>
              </a:tr>
              <a:tr h="561944">
                <a:tc>
                  <a:txBody>
                    <a:bodyPr/>
                    <a:lstStyle/>
                    <a:p>
                      <a:pPr algn="ctr"/>
                      <a:endParaRPr lang="en-US" sz="2900" dirty="0"/>
                    </a:p>
                  </a:txBody>
                  <a:tcPr marL="74815" marR="74815" marT="37407" marB="3740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2900" dirty="0"/>
                    </a:p>
                  </a:txBody>
                  <a:tcPr marL="74815" marR="74815" marT="37407" marB="3740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2900" dirty="0"/>
                    </a:p>
                  </a:txBody>
                  <a:tcPr marL="74815" marR="74815" marT="37407" marB="3740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2900" dirty="0"/>
                    </a:p>
                  </a:txBody>
                  <a:tcPr marL="74815" marR="74815" marT="37407" marB="3740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67735297"/>
                  </a:ext>
                </a:extLst>
              </a:tr>
              <a:tr h="561944">
                <a:tc>
                  <a:txBody>
                    <a:bodyPr/>
                    <a:lstStyle/>
                    <a:p>
                      <a:pPr algn="ctr"/>
                      <a:endParaRPr lang="en-US" sz="2900" dirty="0"/>
                    </a:p>
                  </a:txBody>
                  <a:tcPr marL="74815" marR="74815" marT="37407" marB="3740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2900" dirty="0"/>
                    </a:p>
                  </a:txBody>
                  <a:tcPr marL="74815" marR="74815" marT="37407" marB="3740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2900" dirty="0"/>
                    </a:p>
                  </a:txBody>
                  <a:tcPr marL="74815" marR="74815" marT="37407" marB="3740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2900" dirty="0"/>
                    </a:p>
                  </a:txBody>
                  <a:tcPr marL="74815" marR="74815" marT="37407" marB="3740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42230825"/>
                  </a:ext>
                </a:extLst>
              </a:tr>
              <a:tr h="561944">
                <a:tc>
                  <a:txBody>
                    <a:bodyPr/>
                    <a:lstStyle/>
                    <a:p>
                      <a:pPr algn="ctr"/>
                      <a:endParaRPr lang="en-US" sz="2900" dirty="0"/>
                    </a:p>
                  </a:txBody>
                  <a:tcPr marL="74815" marR="74815" marT="37407" marB="3740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2900" dirty="0"/>
                    </a:p>
                  </a:txBody>
                  <a:tcPr marL="74815" marR="74815" marT="37407" marB="3740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2900" dirty="0"/>
                    </a:p>
                  </a:txBody>
                  <a:tcPr marL="74815" marR="74815" marT="37407" marB="3740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2900" dirty="0"/>
                    </a:p>
                  </a:txBody>
                  <a:tcPr marL="74815" marR="74815" marT="37407" marB="3740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43137425"/>
                  </a:ext>
                </a:extLst>
              </a:tr>
              <a:tr h="561944">
                <a:tc>
                  <a:txBody>
                    <a:bodyPr/>
                    <a:lstStyle/>
                    <a:p>
                      <a:pPr algn="ctr"/>
                      <a:endParaRPr lang="en-US" sz="2900" dirty="0"/>
                    </a:p>
                  </a:txBody>
                  <a:tcPr marL="74815" marR="74815" marT="37407" marB="3740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2900" dirty="0"/>
                    </a:p>
                  </a:txBody>
                  <a:tcPr marL="74815" marR="74815" marT="37407" marB="3740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2900" dirty="0"/>
                    </a:p>
                  </a:txBody>
                  <a:tcPr marL="74815" marR="74815" marT="37407" marB="3740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2900" dirty="0"/>
                    </a:p>
                  </a:txBody>
                  <a:tcPr marL="74815" marR="74815" marT="37407" marB="3740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5143560"/>
                  </a:ext>
                </a:extLst>
              </a:tr>
              <a:tr h="561944">
                <a:tc>
                  <a:txBody>
                    <a:bodyPr/>
                    <a:lstStyle/>
                    <a:p>
                      <a:pPr algn="ctr"/>
                      <a:endParaRPr lang="en-US" sz="2900" dirty="0"/>
                    </a:p>
                  </a:txBody>
                  <a:tcPr marL="74815" marR="74815" marT="37407" marB="3740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2900" dirty="0"/>
                    </a:p>
                  </a:txBody>
                  <a:tcPr marL="74815" marR="74815" marT="37407" marB="3740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2900" dirty="0"/>
                    </a:p>
                  </a:txBody>
                  <a:tcPr marL="74815" marR="74815" marT="37407" marB="3740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2900" dirty="0"/>
                    </a:p>
                  </a:txBody>
                  <a:tcPr marL="74815" marR="74815" marT="37407" marB="3740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25933626"/>
                  </a:ext>
                </a:extLst>
              </a:tr>
              <a:tr h="561944">
                <a:tc>
                  <a:txBody>
                    <a:bodyPr/>
                    <a:lstStyle/>
                    <a:p>
                      <a:pPr algn="ctr"/>
                      <a:endParaRPr lang="en-US" sz="2900" dirty="0"/>
                    </a:p>
                  </a:txBody>
                  <a:tcPr marL="74815" marR="74815" marT="37407" marB="3740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2900" dirty="0"/>
                    </a:p>
                  </a:txBody>
                  <a:tcPr marL="74815" marR="74815" marT="37407" marB="3740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2900" dirty="0"/>
                    </a:p>
                  </a:txBody>
                  <a:tcPr marL="74815" marR="74815" marT="37407" marB="3740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2900" dirty="0"/>
                    </a:p>
                  </a:txBody>
                  <a:tcPr marL="74815" marR="74815" marT="37407" marB="3740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31653183"/>
                  </a:ext>
                </a:extLst>
              </a:tr>
              <a:tr h="561944">
                <a:tc>
                  <a:txBody>
                    <a:bodyPr/>
                    <a:lstStyle/>
                    <a:p>
                      <a:pPr algn="ctr"/>
                      <a:endParaRPr lang="en-US" sz="2900" dirty="0"/>
                    </a:p>
                  </a:txBody>
                  <a:tcPr marL="74815" marR="74815" marT="37407" marB="3740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2900" dirty="0"/>
                    </a:p>
                  </a:txBody>
                  <a:tcPr marL="74815" marR="74815" marT="37407" marB="3740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2900" dirty="0"/>
                    </a:p>
                  </a:txBody>
                  <a:tcPr marL="74815" marR="74815" marT="37407" marB="3740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2900" dirty="0"/>
                    </a:p>
                  </a:txBody>
                  <a:tcPr marL="74815" marR="74815" marT="37407" marB="3740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97425482"/>
                  </a:ext>
                </a:extLst>
              </a:tr>
            </a:tbl>
          </a:graphicData>
        </a:graphic>
      </p:graphicFrame>
      <p:sp>
        <p:nvSpPr>
          <p:cNvPr id="29" name="Title 1">
            <a:extLst>
              <a:ext uri="{FF2B5EF4-FFF2-40B4-BE49-F238E27FC236}">
                <a16:creationId xmlns:a16="http://schemas.microsoft.com/office/drawing/2014/main" id="{8272E1D0-BA55-4569-A8E9-7DD254490F95}"/>
              </a:ext>
            </a:extLst>
          </p:cNvPr>
          <p:cNvSpPr txBox="1">
            <a:spLocks/>
          </p:cNvSpPr>
          <p:nvPr/>
        </p:nvSpPr>
        <p:spPr>
          <a:xfrm>
            <a:off x="31363922" y="25415507"/>
            <a:ext cx="10515600" cy="3835177"/>
          </a:xfrm>
          <a:prstGeom prst="rect">
            <a:avLst/>
          </a:prstGeom>
        </p:spPr>
        <p:txBody>
          <a:bodyPr lIns="74815" tIns="74815" bIns="74815" anchor="ctr">
            <a:spAutoFit/>
          </a:bodyPr>
          <a:lstStyle>
            <a:lvl1pPr algn="l" defTabSz="4023360" rtl="0" eaLnBrk="1" latinLnBrk="0" hangingPunct="1">
              <a:lnSpc>
                <a:spcPct val="90000"/>
              </a:lnSpc>
              <a:spcBef>
                <a:spcPct val="0"/>
              </a:spcBef>
              <a:buNone/>
              <a:defRPr sz="19360" kern="1200">
                <a:solidFill>
                  <a:schemeClr val="tx1"/>
                </a:solidFill>
                <a:latin typeface="+mj-lt"/>
                <a:ea typeface="+mj-ea"/>
                <a:cs typeface="+mj-cs"/>
              </a:defRPr>
            </a:lvl1pPr>
          </a:lstStyle>
          <a:p>
            <a:pPr>
              <a:lnSpc>
                <a:spcPct val="95000"/>
              </a:lnSpc>
            </a:pPr>
            <a:r>
              <a:rPr lang="en-US" sz="3600" dirty="0">
                <a:solidFill>
                  <a:schemeClr val="tx2"/>
                </a:solidFill>
                <a:latin typeface="Franklin Gothic Medium" panose="020B0603020102020204" pitchFamily="34" charset="0"/>
              </a:rPr>
              <a:t>SUMMARY</a:t>
            </a:r>
            <a:r>
              <a:rPr lang="en-US" sz="3600" dirty="0">
                <a:solidFill>
                  <a:schemeClr val="tx2"/>
                </a:solidFill>
                <a:latin typeface="Franklin Gothic Book" panose="020B0503020102020204" pitchFamily="34" charset="0"/>
              </a:rPr>
              <a:t>: 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a:t>
            </a:r>
            <a:r>
              <a:rPr lang="en-US" sz="3600" dirty="0" err="1">
                <a:solidFill>
                  <a:schemeClr val="tx2"/>
                </a:solidFill>
                <a:latin typeface="Franklin Gothic Book" panose="020B0503020102020204" pitchFamily="34" charset="0"/>
              </a:rPr>
              <a:t>pariatur</a:t>
            </a:r>
            <a:r>
              <a:rPr lang="en-US" sz="3600" dirty="0">
                <a:solidFill>
                  <a:schemeClr val="tx2"/>
                </a:solidFill>
                <a:latin typeface="Franklin Gothic Book" panose="020B0503020102020204" pitchFamily="34" charset="0"/>
              </a:rPr>
              <a:t>.</a:t>
            </a:r>
          </a:p>
        </p:txBody>
      </p:sp>
      <p:graphicFrame>
        <p:nvGraphicFramePr>
          <p:cNvPr id="3" name="Diagram 2">
            <a:extLst>
              <a:ext uri="{FF2B5EF4-FFF2-40B4-BE49-F238E27FC236}">
                <a16:creationId xmlns:a16="http://schemas.microsoft.com/office/drawing/2014/main" id="{59E6E899-8137-40AD-8751-1ED52810A509}"/>
              </a:ext>
            </a:extLst>
          </p:cNvPr>
          <p:cNvGraphicFramePr/>
          <p:nvPr>
            <p:extLst>
              <p:ext uri="{D42A27DB-BD31-4B8C-83A1-F6EECF244321}">
                <p14:modId xmlns:p14="http://schemas.microsoft.com/office/powerpoint/2010/main" val="3713532494"/>
              </p:ext>
            </p:extLst>
          </p:nvPr>
        </p:nvGraphicFramePr>
        <p:xfrm>
          <a:off x="2582475" y="12810994"/>
          <a:ext cx="9351818" cy="5144689"/>
        </p:xfrm>
        <a:graphic>
          <a:graphicData uri="http://schemas.openxmlformats.org/drawingml/2006/diagram">
            <dgm:relIds xmlns:dgm="http://schemas.openxmlformats.org/drawingml/2006/diagram" xmlns:r="http://schemas.openxmlformats.org/officeDocument/2006/relationships" r:dm="rId35" r:lo="rId36" r:qs="rId37" r:cs="rId38"/>
          </a:graphicData>
        </a:graphic>
      </p:graphicFrame>
      <p:graphicFrame>
        <p:nvGraphicFramePr>
          <p:cNvPr id="5" name="Diagram 4">
            <a:extLst>
              <a:ext uri="{FF2B5EF4-FFF2-40B4-BE49-F238E27FC236}">
                <a16:creationId xmlns:a16="http://schemas.microsoft.com/office/drawing/2014/main" id="{5A0E132D-FDB1-4F2A-AD8E-86367649EA93}"/>
              </a:ext>
            </a:extLst>
          </p:cNvPr>
          <p:cNvGraphicFramePr>
            <a:graphicFrameLocks/>
          </p:cNvGraphicFramePr>
          <p:nvPr>
            <p:extLst>
              <p:ext uri="{D42A27DB-BD31-4B8C-83A1-F6EECF244321}">
                <p14:modId xmlns:p14="http://schemas.microsoft.com/office/powerpoint/2010/main" val="3328583645"/>
              </p:ext>
            </p:extLst>
          </p:nvPr>
        </p:nvGraphicFramePr>
        <p:xfrm>
          <a:off x="3039675" y="18817669"/>
          <a:ext cx="8603673" cy="5735782"/>
        </p:xfrm>
        <a:graphic>
          <a:graphicData uri="http://schemas.openxmlformats.org/drawingml/2006/diagram">
            <dgm:relIds xmlns:dgm="http://schemas.openxmlformats.org/drawingml/2006/diagram" xmlns:r="http://schemas.openxmlformats.org/officeDocument/2006/relationships" r:dm="rId40" r:lo="rId41" r:qs="rId42" r:cs="rId43"/>
          </a:graphicData>
        </a:graphic>
      </p:graphicFrame>
    </p:spTree>
    <p:extLst>
      <p:ext uri="{BB962C8B-B14F-4D97-AF65-F5344CB8AC3E}">
        <p14:creationId xmlns:p14="http://schemas.microsoft.com/office/powerpoint/2010/main" val="3764955322"/>
      </p:ext>
    </p:extLst>
  </p:cSld>
  <p:clrMapOvr>
    <a:masterClrMapping/>
  </p:clrMapOvr>
</p:sld>
</file>

<file path=ppt/theme/theme1.xml><?xml version="1.0" encoding="utf-8"?>
<a:theme xmlns:a="http://schemas.openxmlformats.org/drawingml/2006/main" name="3 section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 sections">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 section">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2108</TotalTime>
  <Words>207</Words>
  <Application>Microsoft Office PowerPoint</Application>
  <PresentationFormat>Custom</PresentationFormat>
  <Paragraphs>20</Paragraphs>
  <Slides>1</Slides>
  <Notes>0</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1</vt:i4>
      </vt:variant>
    </vt:vector>
  </HeadingPairs>
  <TitlesOfParts>
    <vt:vector size="9" baseType="lpstr">
      <vt:lpstr>Arial</vt:lpstr>
      <vt:lpstr>Calibri</vt:lpstr>
      <vt:lpstr>Franklin Gothic Book</vt:lpstr>
      <vt:lpstr>Franklin Gothic Medium</vt:lpstr>
      <vt:lpstr>Franklin Gothic Medium Cond</vt:lpstr>
      <vt:lpstr>3 sections</vt:lpstr>
      <vt:lpstr>2 sections</vt:lpstr>
      <vt:lpstr>1 section</vt:lpstr>
      <vt:lpstr>Poster Template Provided By Genigraphics – 800.790.4001 Replace This Text With Your Title</vt:lpstr>
    </vt:vector>
  </TitlesOfParts>
  <Company>Genigraphics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Genigraphics Research Poster Template 36x48</dc:title>
  <dc:creator>JL-PC</dc:creator>
  <dc:description>Quality poster printing
www.genigraphics.com
1-800-790-4001</dc:description>
  <cp:lastModifiedBy>Christa Stiles</cp:lastModifiedBy>
  <cp:revision>70</cp:revision>
  <dcterms:created xsi:type="dcterms:W3CDTF">2019-10-25T19:49:05Z</dcterms:created>
  <dcterms:modified xsi:type="dcterms:W3CDTF">2020-02-22T00:50:09Z</dcterms:modified>
</cp:coreProperties>
</file>