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sldIdLst>
    <p:sldId id="256" r:id="rId4"/>
  </p:sldIdLst>
  <p:sldSz cx="51206400" cy="28803600"/>
  <p:notesSz cx="6858000" cy="9144000"/>
  <p:defaultTextStyle>
    <a:defPPr>
      <a:defRPr lang="en-US"/>
    </a:defPPr>
    <a:lvl1pPr marL="0" algn="l" defTabSz="434759" rtl="0" eaLnBrk="1" latinLnBrk="0" hangingPunct="1">
      <a:defRPr sz="1712" kern="1200">
        <a:solidFill>
          <a:schemeClr val="tx1"/>
        </a:solidFill>
        <a:latin typeface="+mn-lt"/>
        <a:ea typeface="+mn-ea"/>
        <a:cs typeface="+mn-cs"/>
      </a:defRPr>
    </a:lvl1pPr>
    <a:lvl2pPr marL="434759" algn="l" defTabSz="434759" rtl="0" eaLnBrk="1" latinLnBrk="0" hangingPunct="1">
      <a:defRPr sz="1712" kern="1200">
        <a:solidFill>
          <a:schemeClr val="tx1"/>
        </a:solidFill>
        <a:latin typeface="+mn-lt"/>
        <a:ea typeface="+mn-ea"/>
        <a:cs typeface="+mn-cs"/>
      </a:defRPr>
    </a:lvl2pPr>
    <a:lvl3pPr marL="869517" algn="l" defTabSz="434759" rtl="0" eaLnBrk="1" latinLnBrk="0" hangingPunct="1">
      <a:defRPr sz="1712" kern="1200">
        <a:solidFill>
          <a:schemeClr val="tx1"/>
        </a:solidFill>
        <a:latin typeface="+mn-lt"/>
        <a:ea typeface="+mn-ea"/>
        <a:cs typeface="+mn-cs"/>
      </a:defRPr>
    </a:lvl3pPr>
    <a:lvl4pPr marL="1304276" algn="l" defTabSz="434759" rtl="0" eaLnBrk="1" latinLnBrk="0" hangingPunct="1">
      <a:defRPr sz="1712" kern="1200">
        <a:solidFill>
          <a:schemeClr val="tx1"/>
        </a:solidFill>
        <a:latin typeface="+mn-lt"/>
        <a:ea typeface="+mn-ea"/>
        <a:cs typeface="+mn-cs"/>
      </a:defRPr>
    </a:lvl4pPr>
    <a:lvl5pPr marL="1739034" algn="l" defTabSz="434759" rtl="0" eaLnBrk="1" latinLnBrk="0" hangingPunct="1">
      <a:defRPr sz="1712" kern="1200">
        <a:solidFill>
          <a:schemeClr val="tx1"/>
        </a:solidFill>
        <a:latin typeface="+mn-lt"/>
        <a:ea typeface="+mn-ea"/>
        <a:cs typeface="+mn-cs"/>
      </a:defRPr>
    </a:lvl5pPr>
    <a:lvl6pPr marL="2173794" algn="l" defTabSz="434759" rtl="0" eaLnBrk="1" latinLnBrk="0" hangingPunct="1">
      <a:defRPr sz="1712" kern="1200">
        <a:solidFill>
          <a:schemeClr val="tx1"/>
        </a:solidFill>
        <a:latin typeface="+mn-lt"/>
        <a:ea typeface="+mn-ea"/>
        <a:cs typeface="+mn-cs"/>
      </a:defRPr>
    </a:lvl6pPr>
    <a:lvl7pPr marL="2608553" algn="l" defTabSz="434759" rtl="0" eaLnBrk="1" latinLnBrk="0" hangingPunct="1">
      <a:defRPr sz="1712" kern="1200">
        <a:solidFill>
          <a:schemeClr val="tx1"/>
        </a:solidFill>
        <a:latin typeface="+mn-lt"/>
        <a:ea typeface="+mn-ea"/>
        <a:cs typeface="+mn-cs"/>
      </a:defRPr>
    </a:lvl7pPr>
    <a:lvl8pPr marL="3043312" algn="l" defTabSz="434759" rtl="0" eaLnBrk="1" latinLnBrk="0" hangingPunct="1">
      <a:defRPr sz="1712" kern="1200">
        <a:solidFill>
          <a:schemeClr val="tx1"/>
        </a:solidFill>
        <a:latin typeface="+mn-lt"/>
        <a:ea typeface="+mn-ea"/>
        <a:cs typeface="+mn-cs"/>
      </a:defRPr>
    </a:lvl8pPr>
    <a:lvl9pPr marL="3478070" algn="l" defTabSz="434759" rtl="0" eaLnBrk="1" latinLnBrk="0" hangingPunct="1">
      <a:defRPr sz="171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98" autoAdjust="0"/>
    <p:restoredTop sz="94660"/>
  </p:normalViewPr>
  <p:slideViewPr>
    <p:cSldViewPr snapToGrid="0">
      <p:cViewPr>
        <p:scale>
          <a:sx n="20" d="100"/>
          <a:sy n="20" d="100"/>
        </p:scale>
        <p:origin x="413"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698248059611193E-2"/>
          <c:y val="0.13308912377155729"/>
          <c:w val="0.89568608923884518"/>
          <c:h val="0.6326245504034218"/>
        </c:manualLayout>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chemeClr val="accent2">
                <a:lumMod val="75000"/>
              </a:schemeClr>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showLegendKey val="0"/>
          <c:showVal val="0"/>
          <c:showCatName val="0"/>
          <c:showSerName val="0"/>
          <c:showPercent val="0"/>
          <c:showBubbleSize val="0"/>
        </c:dLbls>
        <c:gapWidth val="219"/>
        <c:overlap val="-27"/>
        <c:axId val="433991264"/>
        <c:axId val="433987656"/>
      </c:barChart>
      <c:catAx>
        <c:axId val="4339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433991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chemeClr val="tx2">
            <a:lumMod val="75000"/>
          </a:schemeClr>
        </a:solidFill>
      </dgm:spPr>
      <dgm:t>
        <a:bodyPr/>
        <a:lstStyle/>
        <a:p>
          <a:endParaRPr lang="en-US" sz="3600" dirty="0"/>
        </a:p>
      </dgm:t>
    </dgm:pt>
    <dgm:pt modelId="{ABB586D4-1E3D-404F-BE29-2C58EC2C7A12}" type="parTrans" cxnId="{BB479587-F13E-41CD-AE48-D1360CCD88B5}">
      <dgm:prSet/>
      <dgm:spPr/>
      <dgm:t>
        <a:bodyPr/>
        <a:lstStyle/>
        <a:p>
          <a:endParaRPr lang="en-US" sz="3600"/>
        </a:p>
      </dgm:t>
    </dgm:pt>
    <dgm:pt modelId="{D3916F06-88EB-4745-9AC1-6F647012DD5A}" type="sibTrans" cxnId="{BB479587-F13E-41CD-AE48-D1360CCD88B5}">
      <dgm:prSet/>
      <dgm:spPr>
        <a:solidFill>
          <a:schemeClr val="accent2">
            <a:lumMod val="75000"/>
          </a:schemeClr>
        </a:solidFill>
      </dgm:spPr>
      <dgm:t>
        <a:bodyPr/>
        <a:lstStyle/>
        <a:p>
          <a:endParaRPr lang="en-US" sz="3600"/>
        </a:p>
      </dgm:t>
    </dgm:pt>
    <dgm:pt modelId="{6294DCBE-C1CA-4308-94E1-30D3C71FC2F6}">
      <dgm:prSet phldrT="[Text]" phldr="1" custT="1"/>
      <dgm:spPr>
        <a:solidFill>
          <a:schemeClr val="tx2">
            <a:lumMod val="75000"/>
          </a:schemeClr>
        </a:solidFill>
      </dgm:spPr>
      <dgm:t>
        <a:bodyPr/>
        <a:lstStyle/>
        <a:p>
          <a:endParaRPr lang="en-US" sz="3600" dirty="0"/>
        </a:p>
      </dgm:t>
    </dgm:pt>
    <dgm:pt modelId="{2A074776-3F93-4DF0-B09C-390F2C3E9F30}" type="parTrans" cxnId="{C813D9DD-6BC5-439B-9E23-E5DCD98D7E25}">
      <dgm:prSet/>
      <dgm:spPr/>
      <dgm:t>
        <a:bodyPr/>
        <a:lstStyle/>
        <a:p>
          <a:endParaRPr lang="en-US" sz="3600"/>
        </a:p>
      </dgm:t>
    </dgm:pt>
    <dgm:pt modelId="{65573CCF-EE9D-4C5D-BE3B-C50FA0060840}" type="sibTrans" cxnId="{C813D9DD-6BC5-439B-9E23-E5DCD98D7E25}">
      <dgm:prSet/>
      <dgm:spPr/>
      <dgm:t>
        <a:bodyPr/>
        <a:lstStyle/>
        <a:p>
          <a:endParaRPr lang="en-US" sz="3600"/>
        </a:p>
      </dgm:t>
    </dgm:pt>
    <dgm:pt modelId="{FB83CC65-433F-4680-9A3E-041E7D0B1538}">
      <dgm:prSet phldrT="[Text]" phldr="1" custT="1"/>
      <dgm:spPr>
        <a:solidFill>
          <a:schemeClr val="tx2">
            <a:lumMod val="75000"/>
          </a:schemeClr>
        </a:solidFill>
      </dgm:spPr>
      <dgm:t>
        <a:bodyPr/>
        <a:lstStyle/>
        <a:p>
          <a:endParaRPr lang="en-US" sz="3600" dirty="0"/>
        </a:p>
      </dgm:t>
    </dgm:pt>
    <dgm:pt modelId="{8B707CA0-B8EC-4BD5-878C-F1AE0946E124}" type="parTrans" cxnId="{B77B258F-0782-471A-8D7B-75D5A1F6862D}">
      <dgm:prSet/>
      <dgm:spPr/>
      <dgm:t>
        <a:bodyPr/>
        <a:lstStyle/>
        <a:p>
          <a:endParaRPr lang="en-US" sz="3600"/>
        </a:p>
      </dgm:t>
    </dgm:pt>
    <dgm:pt modelId="{9B71B762-D65F-4570-9373-0F1CDF4E3013}" type="sibTrans" cxnId="{B77B258F-0782-471A-8D7B-75D5A1F6862D}">
      <dgm:prSet/>
      <dgm:spPr/>
      <dgm:t>
        <a:bodyPr/>
        <a:lstStyle/>
        <a:p>
          <a:endParaRPr lang="en-US" sz="3600"/>
        </a:p>
      </dgm:t>
    </dgm:pt>
    <dgm:pt modelId="{92499303-4937-4DC7-B412-1A1E207EEE5A}">
      <dgm:prSet phldrT="[Text]" phldr="1" custT="1"/>
      <dgm:spPr>
        <a:solidFill>
          <a:schemeClr val="tx2">
            <a:lumMod val="75000"/>
          </a:schemeClr>
        </a:solidFill>
      </dgm:spPr>
      <dgm:t>
        <a:bodyPr/>
        <a:lstStyle/>
        <a:p>
          <a:endParaRPr lang="en-US" sz="3600" dirty="0"/>
        </a:p>
      </dgm:t>
    </dgm:pt>
    <dgm:pt modelId="{F4A91CE3-C4FC-4CBD-B660-EC2A276B5FA9}" type="parTrans" cxnId="{25007E38-C1CF-4712-AFBA-5F6BB45551DD}">
      <dgm:prSet/>
      <dgm:spPr/>
      <dgm:t>
        <a:bodyPr/>
        <a:lstStyle/>
        <a:p>
          <a:endParaRPr lang="en-US" sz="3600"/>
        </a:p>
      </dgm:t>
    </dgm:pt>
    <dgm:pt modelId="{697CD1D9-171A-4B2E-938B-C4E8B8295962}" type="sibTrans" cxnId="{25007E38-C1CF-4712-AFBA-5F6BB45551DD}">
      <dgm:prSet/>
      <dgm:spPr/>
      <dgm:t>
        <a:bodyPr/>
        <a:lstStyle/>
        <a:p>
          <a:endParaRPr lang="en-US" sz="3600"/>
        </a:p>
      </dgm:t>
    </dgm:pt>
    <dgm:pt modelId="{ABB33269-7B6E-4B85-88F9-22620861B387}">
      <dgm:prSet phldrT="[Text]" phldr="1" custT="1"/>
      <dgm:spPr>
        <a:solidFill>
          <a:schemeClr val="tx2">
            <a:lumMod val="75000"/>
          </a:schemeClr>
        </a:solidFill>
      </dgm:spPr>
      <dgm:t>
        <a:bodyPr/>
        <a:lstStyle/>
        <a:p>
          <a:endParaRPr lang="en-US" sz="3600" dirty="0"/>
        </a:p>
      </dgm:t>
    </dgm:pt>
    <dgm:pt modelId="{2275E12D-956E-4E75-BB21-31151C4256B5}" type="parTrans" cxnId="{3F67BA34-D255-4242-99EC-68F528E5F477}">
      <dgm:prSet/>
      <dgm:spPr/>
      <dgm:t>
        <a:bodyPr/>
        <a:lstStyle/>
        <a:p>
          <a:endParaRPr lang="en-US" sz="3600"/>
        </a:p>
      </dgm:t>
    </dgm:pt>
    <dgm:pt modelId="{1815F012-C3B1-4C5B-BDBD-347F79D10893}" type="sibTrans" cxnId="{3F67BA34-D255-4242-99EC-68F528E5F477}">
      <dgm:prSet/>
      <dgm:spPr/>
      <dgm:t>
        <a:bodyPr/>
        <a:lstStyle/>
        <a:p>
          <a:endParaRPr lang="en-US" sz="36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3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dgm:t>
        <a:bodyPr/>
        <a:lstStyle/>
        <a:p>
          <a:endParaRPr lang="en-US" sz="3600" dirty="0"/>
        </a:p>
      </dgm:t>
    </dgm:pt>
    <dgm:pt modelId="{64354ACC-8DE1-4205-AA18-EEA9BED5432D}" type="parTrans" cxnId="{9840FCA0-1CE0-46CA-A47A-2D7E3A9FF406}">
      <dgm:prSet/>
      <dgm:spPr/>
      <dgm:t>
        <a:bodyPr/>
        <a:lstStyle/>
        <a:p>
          <a:endParaRPr lang="en-US" sz="3600"/>
        </a:p>
      </dgm:t>
    </dgm:pt>
    <dgm:pt modelId="{EFF3E138-4FFA-4AB0-BF5E-D82C19214BD9}" type="sibTrans" cxnId="{9840FCA0-1CE0-46CA-A47A-2D7E3A9FF406}">
      <dgm:prSet/>
      <dgm:spPr/>
      <dgm:t>
        <a:bodyPr/>
        <a:lstStyle/>
        <a:p>
          <a:endParaRPr lang="en-US" sz="3600"/>
        </a:p>
      </dgm:t>
    </dgm:pt>
    <dgm:pt modelId="{36AB52E3-D574-4935-92FD-86A304B86356}">
      <dgm:prSet phldrT="[Text]" phldr="1" custT="1"/>
      <dgm:spPr/>
      <dgm:t>
        <a:bodyPr/>
        <a:lstStyle/>
        <a:p>
          <a:endParaRPr lang="en-US" sz="3600" dirty="0"/>
        </a:p>
      </dgm:t>
    </dgm:pt>
    <dgm:pt modelId="{1A42E287-51EA-411C-B96C-733FF7C2F301}" type="parTrans" cxnId="{A726632C-CEEC-4637-B046-DA4DA23F8FF7}">
      <dgm:prSet/>
      <dgm:spPr/>
      <dgm:t>
        <a:bodyPr/>
        <a:lstStyle/>
        <a:p>
          <a:endParaRPr lang="en-US" sz="3600"/>
        </a:p>
      </dgm:t>
    </dgm:pt>
    <dgm:pt modelId="{8C26845C-781A-46CD-83AE-3EFA1909DF34}" type="sibTrans" cxnId="{A726632C-CEEC-4637-B046-DA4DA23F8FF7}">
      <dgm:prSet/>
      <dgm:spPr/>
      <dgm:t>
        <a:bodyPr/>
        <a:lstStyle/>
        <a:p>
          <a:endParaRPr lang="en-US" sz="3600"/>
        </a:p>
      </dgm:t>
    </dgm:pt>
    <dgm:pt modelId="{0E54D438-7BA2-45D7-9A96-6CB398E263C3}">
      <dgm:prSet phldrT="[Text]" phldr="1" custT="1"/>
      <dgm:spPr/>
      <dgm:t>
        <a:bodyPr/>
        <a:lstStyle/>
        <a:p>
          <a:endParaRPr lang="en-US" sz="3600" dirty="0"/>
        </a:p>
      </dgm:t>
    </dgm:pt>
    <dgm:pt modelId="{0350B2C9-2D42-430A-8617-0F40CE0258B4}" type="sibTrans" cxnId="{9276BCFC-0793-4940-8B8C-41BAD38F648B}">
      <dgm:prSet/>
      <dgm:spPr/>
      <dgm:t>
        <a:bodyPr/>
        <a:lstStyle/>
        <a:p>
          <a:endParaRPr lang="en-US" sz="3600"/>
        </a:p>
      </dgm:t>
    </dgm:pt>
    <dgm:pt modelId="{7141A840-344C-4A66-9818-ACA3762E4B82}" type="parTrans" cxnId="{9276BCFC-0793-4940-8B8C-41BAD38F648B}">
      <dgm:prSet/>
      <dgm:spPr/>
      <dgm:t>
        <a:bodyPr/>
        <a:lstStyle/>
        <a:p>
          <a:endParaRPr lang="en-US" sz="3600"/>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chemeClr val="accent2">
            <a:lumMod val="75000"/>
          </a:schemeClr>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dgm:spPr/>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dgm:spPr/>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dgm:spPr/>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4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6171022" y="105612"/>
          <a:ext cx="4423686" cy="4423686"/>
        </a:xfrm>
        <a:prstGeom prst="circularArrow">
          <a:avLst>
            <a:gd name="adj1" fmla="val 5544"/>
            <a:gd name="adj2" fmla="val 330680"/>
            <a:gd name="adj3" fmla="val 14234571"/>
            <a:gd name="adj4" fmla="val 17112702"/>
            <a:gd name="adj5" fmla="val 575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7558734" y="847"/>
          <a:ext cx="1648262" cy="107241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7611085" y="53198"/>
        <a:ext cx="1543560" cy="967715"/>
      </dsp:txXfrm>
    </dsp:sp>
    <dsp:sp modelId="{ECA4B28D-FB73-41A0-8E83-FCE202FAD9E6}">
      <dsp:nvSpPr>
        <dsp:cNvPr id="0" name=""/>
        <dsp:cNvSpPr/>
      </dsp:nvSpPr>
      <dsp:spPr>
        <a:xfrm>
          <a:off x="9352839" y="1304340"/>
          <a:ext cx="1648262" cy="107241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9405190" y="1356691"/>
        <a:ext cx="1543560" cy="967715"/>
      </dsp:txXfrm>
    </dsp:sp>
    <dsp:sp modelId="{C339F04C-A5BB-4A64-B845-1BAFD920C4F8}">
      <dsp:nvSpPr>
        <dsp:cNvPr id="0" name=""/>
        <dsp:cNvSpPr/>
      </dsp:nvSpPr>
      <dsp:spPr>
        <a:xfrm>
          <a:off x="8667552" y="3413437"/>
          <a:ext cx="1648262" cy="107241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8719903" y="3465788"/>
        <a:ext cx="1543560" cy="967715"/>
      </dsp:txXfrm>
    </dsp:sp>
    <dsp:sp modelId="{6A22A8DF-822F-46D4-A73A-55EA8D5F57E4}">
      <dsp:nvSpPr>
        <dsp:cNvPr id="0" name=""/>
        <dsp:cNvSpPr/>
      </dsp:nvSpPr>
      <dsp:spPr>
        <a:xfrm>
          <a:off x="6449916" y="3413437"/>
          <a:ext cx="1648262" cy="107241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502267" y="3465788"/>
        <a:ext cx="1543560" cy="967715"/>
      </dsp:txXfrm>
    </dsp:sp>
    <dsp:sp modelId="{99ACF6CE-DB46-474D-A730-6FAD5DC58135}">
      <dsp:nvSpPr>
        <dsp:cNvPr id="0" name=""/>
        <dsp:cNvSpPr/>
      </dsp:nvSpPr>
      <dsp:spPr>
        <a:xfrm>
          <a:off x="5764629" y="1304340"/>
          <a:ext cx="1648262" cy="107241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5816980" y="1356691"/>
        <a:ext cx="1543560" cy="967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2134" y="0"/>
          <a:ext cx="3320437" cy="483956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2134" y="1935826"/>
        <a:ext cx="3320437" cy="1935826"/>
      </dsp:txXfrm>
    </dsp:sp>
    <dsp:sp modelId="{0CF4B1AF-AF0C-44FC-98E6-064B87316151}">
      <dsp:nvSpPr>
        <dsp:cNvPr id="0" name=""/>
        <dsp:cNvSpPr/>
      </dsp:nvSpPr>
      <dsp:spPr>
        <a:xfrm>
          <a:off x="856565" y="290373"/>
          <a:ext cx="1611575" cy="1611575"/>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3422184" y="0"/>
          <a:ext cx="3320437" cy="483956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3422184" y="1935826"/>
        <a:ext cx="3320437" cy="1935826"/>
      </dsp:txXfrm>
    </dsp:sp>
    <dsp:sp modelId="{0F7C8B89-0D5B-48D3-B74D-859029732D1A}">
      <dsp:nvSpPr>
        <dsp:cNvPr id="0" name=""/>
        <dsp:cNvSpPr/>
      </dsp:nvSpPr>
      <dsp:spPr>
        <a:xfrm>
          <a:off x="4276615" y="290373"/>
          <a:ext cx="1611575" cy="1611575"/>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6842234" y="0"/>
          <a:ext cx="3320437" cy="483956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842234" y="1935826"/>
        <a:ext cx="3320437" cy="1935826"/>
      </dsp:txXfrm>
    </dsp:sp>
    <dsp:sp modelId="{45DB1B15-E6D6-4EC1-B558-E1ED6A6A0D35}">
      <dsp:nvSpPr>
        <dsp:cNvPr id="0" name=""/>
        <dsp:cNvSpPr/>
      </dsp:nvSpPr>
      <dsp:spPr>
        <a:xfrm>
          <a:off x="7696665" y="290373"/>
          <a:ext cx="1611575" cy="1611575"/>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406592" y="3871652"/>
          <a:ext cx="9351621" cy="725934"/>
        </a:xfrm>
        <a:prstGeom prst="leftRightArrow">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1"/>
            <a:ext cx="51206400" cy="32731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26185092"/>
            <a:ext cx="51206400" cy="26185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1" y="10474038"/>
            <a:ext cx="16874838" cy="15711054"/>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6874838" y="10474038"/>
            <a:ext cx="17456728" cy="15711054"/>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34331566" y="10474038"/>
            <a:ext cx="16874836" cy="15711054"/>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9819413"/>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3273138"/>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760" y="28585395"/>
            <a:ext cx="6742190" cy="133107"/>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52273200" y="0"/>
            <a:ext cx="14935200" cy="28803600"/>
            <a:chOff x="41071800" y="0"/>
            <a:chExt cx="11734800"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19"/>
                </a:spcAft>
              </a:pPr>
              <a:r>
                <a:rPr lang="en-US" sz="6076" dirty="0">
                  <a:solidFill>
                    <a:schemeClr val="bg1">
                      <a:lumMod val="50000"/>
                    </a:schemeClr>
                  </a:solidFill>
                  <a:latin typeface="Calibri" pitchFamily="34" charset="0"/>
                  <a:cs typeface="Calibri" panose="020F0502020204030204" pitchFamily="34" charset="0"/>
                </a:rPr>
                <a:t>Change</a:t>
              </a:r>
              <a:r>
                <a:rPr lang="en-US" sz="6076" baseline="0" dirty="0">
                  <a:solidFill>
                    <a:schemeClr val="bg1">
                      <a:lumMod val="50000"/>
                    </a:schemeClr>
                  </a:solidFill>
                  <a:latin typeface="Calibri" pitchFamily="34" charset="0"/>
                  <a:cs typeface="Calibri" panose="020F0502020204030204" pitchFamily="34" charset="0"/>
                </a:rPr>
                <a:t> Color Theme</a:t>
              </a:r>
              <a:r>
                <a:rPr lang="en-US" sz="6076" dirty="0">
                  <a:solidFill>
                    <a:schemeClr val="bg1">
                      <a:lumMod val="50000"/>
                    </a:schemeClr>
                  </a:solidFill>
                  <a:latin typeface="Calibri" pitchFamily="34" charset="0"/>
                  <a:cs typeface="Calibri" panose="020F0502020204030204" pitchFamily="34" charset="0"/>
                </a:rPr>
                <a:t>:</a:t>
              </a:r>
              <a:endParaRPr sz="6076"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4142"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142"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To change the color theme, select the </a:t>
              </a:r>
              <a:r>
                <a:rPr lang="en-US" sz="4142" b="1" baseline="0" dirty="0">
                  <a:solidFill>
                    <a:schemeClr val="bg1">
                      <a:lumMod val="50000"/>
                    </a:schemeClr>
                  </a:solidFill>
                  <a:latin typeface="Calibri" pitchFamily="34" charset="0"/>
                  <a:cs typeface="Calibri" panose="020F0502020204030204" pitchFamily="34" charset="0"/>
                </a:rPr>
                <a:t>Design</a:t>
              </a:r>
              <a:r>
                <a:rPr lang="en-US" sz="4142" baseline="0" dirty="0">
                  <a:solidFill>
                    <a:schemeClr val="bg1">
                      <a:lumMod val="50000"/>
                    </a:schemeClr>
                  </a:solidFill>
                  <a:latin typeface="Calibri" pitchFamily="34" charset="0"/>
                  <a:cs typeface="Calibri" panose="020F0502020204030204" pitchFamily="34" charset="0"/>
                </a:rPr>
                <a:t> tab, then select the </a:t>
              </a:r>
              <a:r>
                <a:rPr lang="en-US" sz="4142" b="1" baseline="0" dirty="0">
                  <a:solidFill>
                    <a:schemeClr val="bg1">
                      <a:lumMod val="50000"/>
                    </a:schemeClr>
                  </a:solidFill>
                  <a:latin typeface="Calibri" pitchFamily="34" charset="0"/>
                  <a:cs typeface="Calibri" panose="020F0502020204030204" pitchFamily="34" charset="0"/>
                </a:rPr>
                <a:t>Colors</a:t>
              </a:r>
              <a:r>
                <a:rPr lang="en-US" sz="4142"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19"/>
                </a:spcAft>
              </a:pPr>
              <a:r>
                <a:rPr lang="en-US" sz="6076"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19"/>
                </a:spcAft>
              </a:pPr>
              <a:r>
                <a:rPr lang="en-US" sz="4142" dirty="0">
                  <a:solidFill>
                    <a:schemeClr val="bg1">
                      <a:lumMod val="50000"/>
                    </a:schemeClr>
                  </a:solidFill>
                  <a:latin typeface="Calibri" pitchFamily="34" charset="0"/>
                  <a:cs typeface="Calibri" panose="020F0502020204030204" pitchFamily="34" charset="0"/>
                </a:rPr>
                <a:t>Once your poster file is ready, visit</a:t>
              </a:r>
              <a:r>
                <a:rPr lang="en-US" sz="4142" baseline="0" dirty="0">
                  <a:solidFill>
                    <a:schemeClr val="bg1">
                      <a:lumMod val="50000"/>
                    </a:schemeClr>
                  </a:solidFill>
                  <a:latin typeface="Calibri" pitchFamily="34" charset="0"/>
                  <a:cs typeface="Calibri" panose="020F0502020204030204" pitchFamily="34" charset="0"/>
                </a:rPr>
                <a:t> </a:t>
              </a:r>
              <a:r>
                <a:rPr lang="en-US" sz="4142" b="1" baseline="0" dirty="0">
                  <a:solidFill>
                    <a:schemeClr val="bg1">
                      <a:lumMod val="50000"/>
                    </a:schemeClr>
                  </a:solidFill>
                  <a:latin typeface="Calibri" pitchFamily="34" charset="0"/>
                  <a:cs typeface="Calibri" panose="020F0502020204030204" pitchFamily="34" charset="0"/>
                </a:rPr>
                <a:t>www.genigraphics.com</a:t>
              </a:r>
              <a:r>
                <a:rPr lang="en-US" sz="4142"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142"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142" baseline="0" dirty="0">
                  <a:solidFill>
                    <a:schemeClr val="bg1">
                      <a:lumMod val="50000"/>
                    </a:schemeClr>
                  </a:solidFill>
                  <a:latin typeface="Calibri" pitchFamily="34" charset="0"/>
                  <a:cs typeface="Calibri" panose="020F0502020204030204" pitchFamily="34" charset="0"/>
                </a:rPr>
                <a:t>US and Canada:  1-800-790-4001</a:t>
              </a:r>
              <a:br>
                <a:rPr lang="en-US" sz="4142" baseline="0" dirty="0">
                  <a:solidFill>
                    <a:schemeClr val="bg1">
                      <a:lumMod val="50000"/>
                    </a:schemeClr>
                  </a:solidFill>
                  <a:latin typeface="Calibri" pitchFamily="34" charset="0"/>
                  <a:cs typeface="Calibri" panose="020F0502020204030204" pitchFamily="34" charset="0"/>
                </a:rPr>
              </a:br>
              <a:r>
                <a:rPr lang="en-US" sz="4142"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037" dirty="0">
                  <a:solidFill>
                    <a:schemeClr val="bg1">
                      <a:lumMod val="50000"/>
                    </a:schemeClr>
                  </a:solidFill>
                  <a:latin typeface="Calibri" pitchFamily="34" charset="0"/>
                  <a:cs typeface="Calibri" panose="020F0502020204030204" pitchFamily="34" charset="0"/>
                </a:rPr>
              </a:br>
              <a:r>
                <a:rPr lang="en-US" sz="3037"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6072466"/>
              <a:ext cx="10912472" cy="9393016"/>
            </a:xfrm>
            <a:prstGeom prst="rect">
              <a:avLst/>
            </a:prstGeom>
          </p:spPr>
        </p:pic>
      </p:grpSp>
      <p:sp>
        <p:nvSpPr>
          <p:cNvPr id="15" name="Instructions">
            <a:extLst>
              <a:ext uri="{FF2B5EF4-FFF2-40B4-BE49-F238E27FC236}">
                <a16:creationId xmlns:a16="http://schemas.microsoft.com/office/drawing/2014/main" id="{E2926F8A-3766-4C03-9F72-D59D3A1DD6DD}"/>
              </a:ext>
            </a:extLst>
          </p:cNvPr>
          <p:cNvSpPr/>
          <p:nvPr userDrawn="1"/>
        </p:nvSpPr>
        <p:spPr>
          <a:xfrm>
            <a:off x="-16002000" y="0"/>
            <a:ext cx="1493520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651" tIns="144651" rIns="144651" bIns="14465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19"/>
              </a:spcAft>
            </a:pPr>
            <a:r>
              <a:rPr lang="en-US" sz="6076" dirty="0">
                <a:solidFill>
                  <a:srgbClr val="7F7F7F"/>
                </a:solidFill>
                <a:latin typeface="Calibri" pitchFamily="34" charset="0"/>
                <a:cs typeface="Calibri" panose="020F0502020204030204" pitchFamily="34" charset="0"/>
              </a:rPr>
              <a:t>Poster Print Size:</a:t>
            </a:r>
            <a:endParaRPr sz="6076" dirty="0">
              <a:solidFill>
                <a:srgbClr val="7F7F7F"/>
              </a:solidFill>
              <a:latin typeface="Calibri" pitchFamily="34" charset="0"/>
              <a:cs typeface="Calibri" panose="020F0502020204030204" pitchFamily="34" charset="0"/>
            </a:endParaRPr>
          </a:p>
          <a:p>
            <a:pPr lvl="0">
              <a:spcBef>
                <a:spcPts val="0"/>
              </a:spcBef>
              <a:spcAft>
                <a:spcPts val="1519"/>
              </a:spcAft>
            </a:pPr>
            <a:r>
              <a:rPr lang="en-US" sz="4142" dirty="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519"/>
              </a:spcAft>
            </a:pPr>
            <a:r>
              <a:rPr lang="en-US" sz="4142"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142" b="1" dirty="0">
                <a:solidFill>
                  <a:srgbClr val="7F7F7F"/>
                </a:solidFill>
                <a:latin typeface="Calibri" pitchFamily="34" charset="0"/>
                <a:cs typeface="Calibri" panose="020F0502020204030204" pitchFamily="34" charset="0"/>
              </a:rPr>
            </a:br>
            <a:r>
              <a:rPr lang="en-US" sz="4142" b="0" dirty="0">
                <a:solidFill>
                  <a:srgbClr val="7F7F7F"/>
                </a:solidFill>
                <a:latin typeface="Calibri" pitchFamily="34" charset="0"/>
                <a:cs typeface="Calibri" panose="020F0502020204030204" pitchFamily="34" charset="0"/>
              </a:rPr>
              <a:t>(Genigraphics has no relationship)</a:t>
            </a:r>
          </a:p>
          <a:p>
            <a:pPr lvl="0">
              <a:spcBef>
                <a:spcPts val="0"/>
              </a:spcBef>
              <a:spcAft>
                <a:spcPts val="1519"/>
              </a:spcAft>
            </a:pPr>
            <a:r>
              <a:rPr lang="en-US" sz="4142"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19"/>
              </a:spcAft>
            </a:pPr>
            <a:r>
              <a:rPr lang="en-US" sz="6076" dirty="0">
                <a:solidFill>
                  <a:srgbClr val="7F7F7F"/>
                </a:solidFill>
                <a:latin typeface="Calibri" pitchFamily="34" charset="0"/>
                <a:cs typeface="Calibri" panose="020F0502020204030204" pitchFamily="34" charset="0"/>
              </a:rPr>
              <a:t>Multiple Layouts:</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Use the </a:t>
            </a:r>
            <a:r>
              <a:rPr lang="en-US" sz="4142" b="1" dirty="0">
                <a:solidFill>
                  <a:srgbClr val="7F7F7F"/>
                </a:solidFill>
                <a:latin typeface="Calibri" pitchFamily="34" charset="0"/>
                <a:cs typeface="Calibri" panose="020F0502020204030204" pitchFamily="34" charset="0"/>
              </a:rPr>
              <a:t>Layout</a:t>
            </a:r>
            <a:r>
              <a:rPr lang="en-US" sz="4142"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6076"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6076" dirty="0">
              <a:solidFill>
                <a:srgbClr val="7F7F7F"/>
              </a:solidFill>
              <a:latin typeface="Calibri" pitchFamily="34" charset="0"/>
              <a:cs typeface="Calibri" panose="020F0502020204030204" pitchFamily="34" charset="0"/>
            </a:endParaRPr>
          </a:p>
          <a:p>
            <a:pPr lvl="0">
              <a:spcBef>
                <a:spcPts val="0"/>
              </a:spcBef>
              <a:spcAft>
                <a:spcPts val="1519"/>
              </a:spcAft>
            </a:pPr>
            <a:r>
              <a:rPr lang="en-US" sz="6076" dirty="0">
                <a:solidFill>
                  <a:srgbClr val="7F7F7F"/>
                </a:solidFill>
                <a:latin typeface="Calibri" pitchFamily="34" charset="0"/>
                <a:cs typeface="Calibri" panose="020F0502020204030204" pitchFamily="34" charset="0"/>
              </a:rPr>
              <a:t>Image</a:t>
            </a:r>
            <a:r>
              <a:rPr lang="en-US" sz="6076" baseline="0" dirty="0">
                <a:solidFill>
                  <a:srgbClr val="7F7F7F"/>
                </a:solidFill>
                <a:latin typeface="Calibri" pitchFamily="34" charset="0"/>
                <a:cs typeface="Calibri" panose="020F0502020204030204" pitchFamily="34" charset="0"/>
              </a:rPr>
              <a:t> Quality</a:t>
            </a:r>
            <a:r>
              <a:rPr lang="en-US" sz="6076" dirty="0">
                <a:solidFill>
                  <a:srgbClr val="7F7F7F"/>
                </a:solidFill>
                <a:latin typeface="Calibri" pitchFamily="34" charset="0"/>
                <a:cs typeface="Calibri" panose="020F0502020204030204" pitchFamily="34" charset="0"/>
              </a:rPr>
              <a:t>:</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You can place digital photos or logo art in your poster file by selecting the </a:t>
            </a:r>
            <a:r>
              <a:rPr lang="en-US" sz="4142" b="1" dirty="0">
                <a:solidFill>
                  <a:srgbClr val="7F7F7F"/>
                </a:solidFill>
                <a:latin typeface="Calibri" pitchFamily="34" charset="0"/>
                <a:cs typeface="Calibri" panose="020F0502020204030204" pitchFamily="34" charset="0"/>
              </a:rPr>
              <a:t>Insert, Picture</a:t>
            </a:r>
            <a:r>
              <a:rPr lang="en-US" sz="4142"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142" b="1" dirty="0">
                <a:solidFill>
                  <a:srgbClr val="7F7F7F"/>
                </a:solidFill>
                <a:latin typeface="Calibri" pitchFamily="34" charset="0"/>
                <a:cs typeface="Calibri" panose="020F0502020204030204" pitchFamily="34" charset="0"/>
              </a:rPr>
              <a:t>150-200 pixels per inch in their final printed size</a:t>
            </a:r>
            <a:r>
              <a:rPr lang="en-US" sz="4142" dirty="0">
                <a:solidFill>
                  <a:srgbClr val="7F7F7F"/>
                </a:solidFill>
                <a:latin typeface="Calibri" pitchFamily="34" charset="0"/>
                <a:cs typeface="Calibri" panose="020F0502020204030204" pitchFamily="34" charset="0"/>
              </a:rPr>
              <a:t>. For instance, a 1600 x 1200 pixel</a:t>
            </a:r>
            <a:r>
              <a:rPr lang="en-US" sz="4142" baseline="0" dirty="0">
                <a:solidFill>
                  <a:srgbClr val="7F7F7F"/>
                </a:solidFill>
                <a:latin typeface="Calibri" pitchFamily="34" charset="0"/>
                <a:cs typeface="Calibri" panose="020F0502020204030204" pitchFamily="34" charset="0"/>
              </a:rPr>
              <a:t> photo will usually look fine up to </a:t>
            </a:r>
            <a:r>
              <a:rPr lang="en-US" sz="4142" dirty="0">
                <a:solidFill>
                  <a:srgbClr val="7F7F7F"/>
                </a:solidFill>
                <a:latin typeface="Calibri" pitchFamily="34" charset="0"/>
                <a:cs typeface="Calibri" panose="020F0502020204030204" pitchFamily="34" charset="0"/>
              </a:rPr>
              <a:t>8“-10” wide on your printed poster.</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1519"/>
              </a:spcAft>
            </a:pPr>
            <a:br>
              <a:rPr lang="en-US" sz="3037" dirty="0">
                <a:solidFill>
                  <a:srgbClr val="7F7F7F"/>
                </a:solidFill>
                <a:latin typeface="Calibri" pitchFamily="34" charset="0"/>
                <a:cs typeface="Calibri" panose="020F0502020204030204" pitchFamily="34" charset="0"/>
              </a:rPr>
            </a:br>
            <a:r>
              <a:rPr lang="en-US" sz="3037"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15102585" y="9819411"/>
            <a:ext cx="13330336" cy="3721040"/>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2777747" rtl="0" eaLnBrk="1" latinLnBrk="0" hangingPunct="1">
        <a:lnSpc>
          <a:spcPct val="90000"/>
        </a:lnSpc>
        <a:spcBef>
          <a:spcPct val="0"/>
        </a:spcBef>
        <a:buNone/>
        <a:defRPr sz="13367" kern="1200">
          <a:solidFill>
            <a:schemeClr val="tx1"/>
          </a:solidFill>
          <a:latin typeface="+mj-lt"/>
          <a:ea typeface="+mj-ea"/>
          <a:cs typeface="+mj-cs"/>
        </a:defRPr>
      </a:lvl1pPr>
    </p:titleStyle>
    <p:bodyStyle>
      <a:lvl1pPr marL="694437" indent="-694437" algn="l" defTabSz="2777747" rtl="0" eaLnBrk="1" latinLnBrk="0" hangingPunct="1">
        <a:lnSpc>
          <a:spcPct val="90000"/>
        </a:lnSpc>
        <a:spcBef>
          <a:spcPts val="3037"/>
        </a:spcBef>
        <a:buFont typeface="Arial" panose="020B0604020202020204" pitchFamily="34" charset="0"/>
        <a:buChar char="•"/>
        <a:defRPr sz="8505" kern="1200">
          <a:solidFill>
            <a:schemeClr val="tx1"/>
          </a:solidFill>
          <a:latin typeface="+mn-lt"/>
          <a:ea typeface="+mn-ea"/>
          <a:cs typeface="+mn-cs"/>
        </a:defRPr>
      </a:lvl1pPr>
      <a:lvl2pPr marL="2083312" indent="-694437" algn="l" defTabSz="2777747" rtl="0" eaLnBrk="1" latinLnBrk="0" hangingPunct="1">
        <a:lnSpc>
          <a:spcPct val="90000"/>
        </a:lnSpc>
        <a:spcBef>
          <a:spcPts val="1519"/>
        </a:spcBef>
        <a:buFont typeface="Arial" panose="020B0604020202020204" pitchFamily="34" charset="0"/>
        <a:buChar char="•"/>
        <a:defRPr sz="7291" kern="1200">
          <a:solidFill>
            <a:schemeClr val="tx1"/>
          </a:solidFill>
          <a:latin typeface="+mn-lt"/>
          <a:ea typeface="+mn-ea"/>
          <a:cs typeface="+mn-cs"/>
        </a:defRPr>
      </a:lvl2pPr>
      <a:lvl3pPr marL="3472185" indent="-694437" algn="l" defTabSz="2777747" rtl="0" eaLnBrk="1" latinLnBrk="0" hangingPunct="1">
        <a:lnSpc>
          <a:spcPct val="90000"/>
        </a:lnSpc>
        <a:spcBef>
          <a:spcPts val="1519"/>
        </a:spcBef>
        <a:buFont typeface="Arial" panose="020B0604020202020204" pitchFamily="34" charset="0"/>
        <a:buChar char="•"/>
        <a:defRPr sz="6076" kern="1200">
          <a:solidFill>
            <a:schemeClr val="tx1"/>
          </a:solidFill>
          <a:latin typeface="+mn-lt"/>
          <a:ea typeface="+mn-ea"/>
          <a:cs typeface="+mn-cs"/>
        </a:defRPr>
      </a:lvl3pPr>
      <a:lvl4pPr marL="4861059"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4pPr>
      <a:lvl5pPr marL="6249933"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5pPr>
      <a:lvl6pPr marL="7638806"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6pPr>
      <a:lvl7pPr marL="9027681"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7pPr>
      <a:lvl8pPr marL="10416555"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8pPr>
      <a:lvl9pPr marL="11805430"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9pPr>
    </p:bodyStyle>
    <p:otherStyle>
      <a:defPPr>
        <a:defRPr lang="en-US"/>
      </a:defPPr>
      <a:lvl1pPr marL="0" algn="l" defTabSz="2777747" rtl="0" eaLnBrk="1" latinLnBrk="0" hangingPunct="1">
        <a:defRPr sz="5468" kern="1200">
          <a:solidFill>
            <a:schemeClr val="tx1"/>
          </a:solidFill>
          <a:latin typeface="+mn-lt"/>
          <a:ea typeface="+mn-ea"/>
          <a:cs typeface="+mn-cs"/>
        </a:defRPr>
      </a:lvl1pPr>
      <a:lvl2pPr marL="1388874" algn="l" defTabSz="2777747" rtl="0" eaLnBrk="1" latinLnBrk="0" hangingPunct="1">
        <a:defRPr sz="5468" kern="1200">
          <a:solidFill>
            <a:schemeClr val="tx1"/>
          </a:solidFill>
          <a:latin typeface="+mn-lt"/>
          <a:ea typeface="+mn-ea"/>
          <a:cs typeface="+mn-cs"/>
        </a:defRPr>
      </a:lvl2pPr>
      <a:lvl3pPr marL="2777747" algn="l" defTabSz="2777747" rtl="0" eaLnBrk="1" latinLnBrk="0" hangingPunct="1">
        <a:defRPr sz="5468" kern="1200">
          <a:solidFill>
            <a:schemeClr val="tx1"/>
          </a:solidFill>
          <a:latin typeface="+mn-lt"/>
          <a:ea typeface="+mn-ea"/>
          <a:cs typeface="+mn-cs"/>
        </a:defRPr>
      </a:lvl3pPr>
      <a:lvl4pPr marL="4166622" algn="l" defTabSz="2777747" rtl="0" eaLnBrk="1" latinLnBrk="0" hangingPunct="1">
        <a:defRPr sz="5468" kern="1200">
          <a:solidFill>
            <a:schemeClr val="tx1"/>
          </a:solidFill>
          <a:latin typeface="+mn-lt"/>
          <a:ea typeface="+mn-ea"/>
          <a:cs typeface="+mn-cs"/>
        </a:defRPr>
      </a:lvl4pPr>
      <a:lvl5pPr marL="5555495" algn="l" defTabSz="2777747" rtl="0" eaLnBrk="1" latinLnBrk="0" hangingPunct="1">
        <a:defRPr sz="5468" kern="1200">
          <a:solidFill>
            <a:schemeClr val="tx1"/>
          </a:solidFill>
          <a:latin typeface="+mn-lt"/>
          <a:ea typeface="+mn-ea"/>
          <a:cs typeface="+mn-cs"/>
        </a:defRPr>
      </a:lvl5pPr>
      <a:lvl6pPr marL="6944371" algn="l" defTabSz="2777747" rtl="0" eaLnBrk="1" latinLnBrk="0" hangingPunct="1">
        <a:defRPr sz="5468" kern="1200">
          <a:solidFill>
            <a:schemeClr val="tx1"/>
          </a:solidFill>
          <a:latin typeface="+mn-lt"/>
          <a:ea typeface="+mn-ea"/>
          <a:cs typeface="+mn-cs"/>
        </a:defRPr>
      </a:lvl6pPr>
      <a:lvl7pPr marL="8333244" algn="l" defTabSz="2777747" rtl="0" eaLnBrk="1" latinLnBrk="0" hangingPunct="1">
        <a:defRPr sz="5468" kern="1200">
          <a:solidFill>
            <a:schemeClr val="tx1"/>
          </a:solidFill>
          <a:latin typeface="+mn-lt"/>
          <a:ea typeface="+mn-ea"/>
          <a:cs typeface="+mn-cs"/>
        </a:defRPr>
      </a:lvl7pPr>
      <a:lvl8pPr marL="9722119" algn="l" defTabSz="2777747" rtl="0" eaLnBrk="1" latinLnBrk="0" hangingPunct="1">
        <a:defRPr sz="5468" kern="1200">
          <a:solidFill>
            <a:schemeClr val="tx1"/>
          </a:solidFill>
          <a:latin typeface="+mn-lt"/>
          <a:ea typeface="+mn-ea"/>
          <a:cs typeface="+mn-cs"/>
        </a:defRPr>
      </a:lvl8pPr>
      <a:lvl9pPr marL="11110992" algn="l" defTabSz="2777747" rtl="0" eaLnBrk="1" latinLnBrk="0" hangingPunct="1">
        <a:defRPr sz="546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D89865-DFD1-4A5A-BFE0-6EEF0A7F3DD4}"/>
              </a:ext>
            </a:extLst>
          </p:cNvPr>
          <p:cNvSpPr/>
          <p:nvPr userDrawn="1"/>
        </p:nvSpPr>
        <p:spPr>
          <a:xfrm>
            <a:off x="2" y="10474038"/>
            <a:ext cx="34331564" cy="15711054"/>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34331566" y="10474038"/>
            <a:ext cx="16874836" cy="15711054"/>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1"/>
            <a:ext cx="51206400" cy="32731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26185092"/>
            <a:ext cx="51206400" cy="26185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206207595"/>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3273138"/>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760" y="28585395"/>
            <a:ext cx="6742190" cy="133107"/>
          </a:xfrm>
          <a:prstGeom prst="rect">
            <a:avLst/>
          </a:prstGeom>
        </p:spPr>
      </p:pic>
      <p:sp>
        <p:nvSpPr>
          <p:cNvPr id="16" name="Instructions">
            <a:extLst>
              <a:ext uri="{FF2B5EF4-FFF2-40B4-BE49-F238E27FC236}">
                <a16:creationId xmlns:a16="http://schemas.microsoft.com/office/drawing/2014/main" id="{92C6E426-1DD2-416D-AC55-69A32AD54077}"/>
              </a:ext>
            </a:extLst>
          </p:cNvPr>
          <p:cNvSpPr/>
          <p:nvPr userDrawn="1"/>
        </p:nvSpPr>
        <p:spPr>
          <a:xfrm>
            <a:off x="52273200" y="0"/>
            <a:ext cx="1493520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57811" tIns="157811" rIns="157811" bIns="15781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19"/>
              </a:spcAft>
            </a:pPr>
            <a:r>
              <a:rPr lang="en-US" sz="6076" dirty="0">
                <a:solidFill>
                  <a:schemeClr val="bg1">
                    <a:lumMod val="50000"/>
                  </a:schemeClr>
                </a:solidFill>
                <a:latin typeface="Calibri" pitchFamily="34" charset="0"/>
                <a:cs typeface="Calibri" panose="020F0502020204030204" pitchFamily="34" charset="0"/>
              </a:rPr>
              <a:t>Change</a:t>
            </a:r>
            <a:r>
              <a:rPr lang="en-US" sz="6076" baseline="0" dirty="0">
                <a:solidFill>
                  <a:schemeClr val="bg1">
                    <a:lumMod val="50000"/>
                  </a:schemeClr>
                </a:solidFill>
                <a:latin typeface="Calibri" pitchFamily="34" charset="0"/>
                <a:cs typeface="Calibri" panose="020F0502020204030204" pitchFamily="34" charset="0"/>
              </a:rPr>
              <a:t> Color Theme</a:t>
            </a:r>
            <a:r>
              <a:rPr lang="en-US" sz="6076" dirty="0">
                <a:solidFill>
                  <a:schemeClr val="bg1">
                    <a:lumMod val="50000"/>
                  </a:schemeClr>
                </a:solidFill>
                <a:latin typeface="Calibri" pitchFamily="34" charset="0"/>
                <a:cs typeface="Calibri" panose="020F0502020204030204" pitchFamily="34" charset="0"/>
              </a:rPr>
              <a:t>:</a:t>
            </a:r>
            <a:endParaRPr sz="6076"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4142"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142"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To change the color theme, select the </a:t>
            </a:r>
            <a:r>
              <a:rPr lang="en-US" sz="4142" b="1" baseline="0" dirty="0">
                <a:solidFill>
                  <a:schemeClr val="bg1">
                    <a:lumMod val="50000"/>
                  </a:schemeClr>
                </a:solidFill>
                <a:latin typeface="Calibri" pitchFamily="34" charset="0"/>
                <a:cs typeface="Calibri" panose="020F0502020204030204" pitchFamily="34" charset="0"/>
              </a:rPr>
              <a:t>Design</a:t>
            </a:r>
            <a:r>
              <a:rPr lang="en-US" sz="4142" baseline="0" dirty="0">
                <a:solidFill>
                  <a:schemeClr val="bg1">
                    <a:lumMod val="50000"/>
                  </a:schemeClr>
                </a:solidFill>
                <a:latin typeface="Calibri" pitchFamily="34" charset="0"/>
                <a:cs typeface="Calibri" panose="020F0502020204030204" pitchFamily="34" charset="0"/>
              </a:rPr>
              <a:t> tab, then select the </a:t>
            </a:r>
            <a:r>
              <a:rPr lang="en-US" sz="4142" b="1" baseline="0" dirty="0">
                <a:solidFill>
                  <a:schemeClr val="bg1">
                    <a:lumMod val="50000"/>
                  </a:schemeClr>
                </a:solidFill>
                <a:latin typeface="Calibri" pitchFamily="34" charset="0"/>
                <a:cs typeface="Calibri" panose="020F0502020204030204" pitchFamily="34" charset="0"/>
              </a:rPr>
              <a:t>Colors</a:t>
            </a:r>
            <a:r>
              <a:rPr lang="en-US" sz="4142"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6076"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19"/>
              </a:spcAft>
            </a:pPr>
            <a:r>
              <a:rPr lang="en-US" sz="4142" dirty="0">
                <a:solidFill>
                  <a:schemeClr val="bg1">
                    <a:lumMod val="50000"/>
                  </a:schemeClr>
                </a:solidFill>
                <a:latin typeface="Calibri" pitchFamily="34" charset="0"/>
                <a:cs typeface="Calibri" panose="020F0502020204030204" pitchFamily="34" charset="0"/>
              </a:rPr>
              <a:t>Once your poster file is ready, visit</a:t>
            </a:r>
            <a:r>
              <a:rPr lang="en-US" sz="4142" baseline="0" dirty="0">
                <a:solidFill>
                  <a:schemeClr val="bg1">
                    <a:lumMod val="50000"/>
                  </a:schemeClr>
                </a:solidFill>
                <a:latin typeface="Calibri" pitchFamily="34" charset="0"/>
                <a:cs typeface="Calibri" panose="020F0502020204030204" pitchFamily="34" charset="0"/>
              </a:rPr>
              <a:t> </a:t>
            </a:r>
            <a:r>
              <a:rPr lang="en-US" sz="4142" b="1" baseline="0" dirty="0">
                <a:solidFill>
                  <a:schemeClr val="bg1">
                    <a:lumMod val="50000"/>
                  </a:schemeClr>
                </a:solidFill>
                <a:latin typeface="Calibri" pitchFamily="34" charset="0"/>
                <a:cs typeface="Calibri" panose="020F0502020204030204" pitchFamily="34" charset="0"/>
              </a:rPr>
              <a:t>www.genigraphics.com</a:t>
            </a:r>
            <a:r>
              <a:rPr lang="en-US" sz="4142"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142"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142" baseline="0" dirty="0">
                <a:solidFill>
                  <a:schemeClr val="bg1">
                    <a:lumMod val="50000"/>
                  </a:schemeClr>
                </a:solidFill>
                <a:latin typeface="Calibri" pitchFamily="34" charset="0"/>
                <a:cs typeface="Calibri" panose="020F0502020204030204" pitchFamily="34" charset="0"/>
              </a:rPr>
              <a:t>US and Canada:  1-800-790-4001</a:t>
            </a:r>
            <a:br>
              <a:rPr lang="en-US" sz="4142" baseline="0" dirty="0">
                <a:solidFill>
                  <a:schemeClr val="bg1">
                    <a:lumMod val="50000"/>
                  </a:schemeClr>
                </a:solidFill>
                <a:latin typeface="Calibri" pitchFamily="34" charset="0"/>
                <a:cs typeface="Calibri" panose="020F0502020204030204" pitchFamily="34" charset="0"/>
              </a:rPr>
            </a:br>
            <a:r>
              <a:rPr lang="en-US" sz="4142"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037" dirty="0">
                <a:solidFill>
                  <a:schemeClr val="bg1">
                    <a:lumMod val="50000"/>
                  </a:schemeClr>
                </a:solidFill>
                <a:latin typeface="Calibri" pitchFamily="34" charset="0"/>
                <a:cs typeface="Calibri" panose="020F0502020204030204" pitchFamily="34" charset="0"/>
              </a:rPr>
            </a:br>
            <a:r>
              <a:rPr lang="en-US" sz="3037"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796500" y="4789817"/>
            <a:ext cx="13888600" cy="6724545"/>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9819413"/>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26" name="Instructions">
            <a:extLst>
              <a:ext uri="{FF2B5EF4-FFF2-40B4-BE49-F238E27FC236}">
                <a16:creationId xmlns:a16="http://schemas.microsoft.com/office/drawing/2014/main" id="{8BA651DF-DA69-41DE-B9C3-D53B26D1F1E0}"/>
              </a:ext>
            </a:extLst>
          </p:cNvPr>
          <p:cNvSpPr/>
          <p:nvPr userDrawn="1"/>
        </p:nvSpPr>
        <p:spPr>
          <a:xfrm>
            <a:off x="-16002000" y="0"/>
            <a:ext cx="1493520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651" tIns="144651" rIns="144651" bIns="14465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19"/>
              </a:spcAft>
            </a:pPr>
            <a:r>
              <a:rPr lang="en-US" sz="6076" dirty="0">
                <a:solidFill>
                  <a:srgbClr val="7F7F7F"/>
                </a:solidFill>
                <a:latin typeface="Calibri" pitchFamily="34" charset="0"/>
                <a:cs typeface="Calibri" panose="020F0502020204030204" pitchFamily="34" charset="0"/>
              </a:rPr>
              <a:t>Poster Print Size:</a:t>
            </a:r>
            <a:endParaRPr sz="6076" dirty="0">
              <a:solidFill>
                <a:srgbClr val="7F7F7F"/>
              </a:solidFill>
              <a:latin typeface="Calibri" pitchFamily="34" charset="0"/>
              <a:cs typeface="Calibri" panose="020F0502020204030204" pitchFamily="34" charset="0"/>
            </a:endParaRPr>
          </a:p>
          <a:p>
            <a:pPr lvl="0">
              <a:spcBef>
                <a:spcPts val="0"/>
              </a:spcBef>
              <a:spcAft>
                <a:spcPts val="1519"/>
              </a:spcAft>
            </a:pPr>
            <a:r>
              <a:rPr lang="en-US" sz="4142" dirty="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519"/>
              </a:spcAft>
            </a:pPr>
            <a:r>
              <a:rPr lang="en-US" sz="4142"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142" b="1" dirty="0">
                <a:solidFill>
                  <a:srgbClr val="7F7F7F"/>
                </a:solidFill>
                <a:latin typeface="Calibri" pitchFamily="34" charset="0"/>
                <a:cs typeface="Calibri" panose="020F0502020204030204" pitchFamily="34" charset="0"/>
              </a:rPr>
            </a:br>
            <a:r>
              <a:rPr lang="en-US" sz="4142" b="0" dirty="0">
                <a:solidFill>
                  <a:srgbClr val="7F7F7F"/>
                </a:solidFill>
                <a:latin typeface="Calibri" pitchFamily="34" charset="0"/>
                <a:cs typeface="Calibri" panose="020F0502020204030204" pitchFamily="34" charset="0"/>
              </a:rPr>
              <a:t>(Genigraphics has no relationship)</a:t>
            </a:r>
          </a:p>
          <a:p>
            <a:pPr lvl="0">
              <a:spcBef>
                <a:spcPts val="0"/>
              </a:spcBef>
              <a:spcAft>
                <a:spcPts val="1519"/>
              </a:spcAft>
            </a:pPr>
            <a:r>
              <a:rPr lang="en-US" sz="4142"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19"/>
              </a:spcAft>
            </a:pPr>
            <a:endParaRPr lang="en-US" sz="4142" baseline="0" dirty="0">
              <a:solidFill>
                <a:srgbClr val="7F7F7F"/>
              </a:solidFill>
              <a:latin typeface="Calibri" pitchFamily="34" charset="0"/>
              <a:cs typeface="Calibri" panose="020F0502020204030204" pitchFamily="34" charset="0"/>
            </a:endParaRPr>
          </a:p>
          <a:p>
            <a:pPr lvl="0">
              <a:spcBef>
                <a:spcPts val="0"/>
              </a:spcBef>
              <a:spcAft>
                <a:spcPts val="1519"/>
              </a:spcAft>
            </a:pPr>
            <a:r>
              <a:rPr lang="en-US" sz="6076" dirty="0">
                <a:solidFill>
                  <a:srgbClr val="7F7F7F"/>
                </a:solidFill>
                <a:latin typeface="Calibri" pitchFamily="34" charset="0"/>
                <a:cs typeface="Calibri" panose="020F0502020204030204" pitchFamily="34" charset="0"/>
              </a:rPr>
              <a:t>Multiple Layouts:</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Use the </a:t>
            </a:r>
            <a:r>
              <a:rPr lang="en-US" sz="4142" b="1" dirty="0">
                <a:solidFill>
                  <a:srgbClr val="7F7F7F"/>
                </a:solidFill>
                <a:latin typeface="Calibri" pitchFamily="34" charset="0"/>
                <a:cs typeface="Calibri" panose="020F0502020204030204" pitchFamily="34" charset="0"/>
              </a:rPr>
              <a:t>Layout</a:t>
            </a:r>
            <a:r>
              <a:rPr lang="en-US" sz="4142"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6076"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6076" dirty="0">
              <a:solidFill>
                <a:srgbClr val="7F7F7F"/>
              </a:solidFill>
              <a:latin typeface="Calibri" pitchFamily="34" charset="0"/>
              <a:cs typeface="Calibri" panose="020F0502020204030204" pitchFamily="34" charset="0"/>
            </a:endParaRPr>
          </a:p>
          <a:p>
            <a:pPr lvl="0">
              <a:spcBef>
                <a:spcPts val="0"/>
              </a:spcBef>
              <a:spcAft>
                <a:spcPts val="1519"/>
              </a:spcAft>
            </a:pPr>
            <a:r>
              <a:rPr lang="en-US" sz="6076" dirty="0">
                <a:solidFill>
                  <a:srgbClr val="7F7F7F"/>
                </a:solidFill>
                <a:latin typeface="Calibri" pitchFamily="34" charset="0"/>
                <a:cs typeface="Calibri" panose="020F0502020204030204" pitchFamily="34" charset="0"/>
              </a:rPr>
              <a:t>Image</a:t>
            </a:r>
            <a:r>
              <a:rPr lang="en-US" sz="6076" baseline="0" dirty="0">
                <a:solidFill>
                  <a:srgbClr val="7F7F7F"/>
                </a:solidFill>
                <a:latin typeface="Calibri" pitchFamily="34" charset="0"/>
                <a:cs typeface="Calibri" panose="020F0502020204030204" pitchFamily="34" charset="0"/>
              </a:rPr>
              <a:t> Quality</a:t>
            </a:r>
            <a:r>
              <a:rPr lang="en-US" sz="6076" dirty="0">
                <a:solidFill>
                  <a:srgbClr val="7F7F7F"/>
                </a:solidFill>
                <a:latin typeface="Calibri" pitchFamily="34" charset="0"/>
                <a:cs typeface="Calibri" panose="020F0502020204030204" pitchFamily="34" charset="0"/>
              </a:rPr>
              <a:t>:</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You can place digital photos or logo art in your poster file by selecting the </a:t>
            </a:r>
            <a:r>
              <a:rPr lang="en-US" sz="4142" b="1" dirty="0">
                <a:solidFill>
                  <a:srgbClr val="7F7F7F"/>
                </a:solidFill>
                <a:latin typeface="Calibri" pitchFamily="34" charset="0"/>
                <a:cs typeface="Calibri" panose="020F0502020204030204" pitchFamily="34" charset="0"/>
              </a:rPr>
              <a:t>Insert, Picture</a:t>
            </a:r>
            <a:r>
              <a:rPr lang="en-US" sz="4142"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142" b="1" dirty="0">
                <a:solidFill>
                  <a:srgbClr val="7F7F7F"/>
                </a:solidFill>
                <a:latin typeface="Calibri" pitchFamily="34" charset="0"/>
                <a:cs typeface="Calibri" panose="020F0502020204030204" pitchFamily="34" charset="0"/>
              </a:rPr>
              <a:t>150-200 pixels per inch in their final printed size</a:t>
            </a:r>
            <a:r>
              <a:rPr lang="en-US" sz="4142" dirty="0">
                <a:solidFill>
                  <a:srgbClr val="7F7F7F"/>
                </a:solidFill>
                <a:latin typeface="Calibri" pitchFamily="34" charset="0"/>
                <a:cs typeface="Calibri" panose="020F0502020204030204" pitchFamily="34" charset="0"/>
              </a:rPr>
              <a:t>. For instance, a 1600 x 1200 pixel</a:t>
            </a:r>
            <a:r>
              <a:rPr lang="en-US" sz="4142" baseline="0" dirty="0">
                <a:solidFill>
                  <a:srgbClr val="7F7F7F"/>
                </a:solidFill>
                <a:latin typeface="Calibri" pitchFamily="34" charset="0"/>
                <a:cs typeface="Calibri" panose="020F0502020204030204" pitchFamily="34" charset="0"/>
              </a:rPr>
              <a:t> photo will usually look fine up to </a:t>
            </a:r>
            <a:r>
              <a:rPr lang="en-US" sz="4142" dirty="0">
                <a:solidFill>
                  <a:srgbClr val="7F7F7F"/>
                </a:solidFill>
                <a:latin typeface="Calibri" pitchFamily="34" charset="0"/>
                <a:cs typeface="Calibri" panose="020F0502020204030204" pitchFamily="34" charset="0"/>
              </a:rPr>
              <a:t>8“-10” wide on your printed poster.</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1519"/>
              </a:spcAft>
            </a:pPr>
            <a:br>
              <a:rPr lang="en-US" sz="3037" dirty="0">
                <a:solidFill>
                  <a:srgbClr val="7F7F7F"/>
                </a:solidFill>
                <a:latin typeface="Calibri" pitchFamily="34" charset="0"/>
                <a:cs typeface="Calibri" panose="020F0502020204030204" pitchFamily="34" charset="0"/>
              </a:rPr>
            </a:br>
            <a:r>
              <a:rPr lang="en-US" sz="3037" dirty="0">
                <a:solidFill>
                  <a:srgbClr val="7F7F7F"/>
                </a:solidFill>
                <a:latin typeface="Calibri" pitchFamily="34" charset="0"/>
                <a:cs typeface="Calibri" panose="020F0502020204030204" pitchFamily="34" charset="0"/>
              </a:rPr>
              <a:t>[This sidebar area does not print.]</a:t>
            </a:r>
          </a:p>
        </p:txBody>
      </p:sp>
      <p:grpSp>
        <p:nvGrpSpPr>
          <p:cNvPr id="27" name="Group 26">
            <a:extLst>
              <a:ext uri="{FF2B5EF4-FFF2-40B4-BE49-F238E27FC236}">
                <a16:creationId xmlns:a16="http://schemas.microsoft.com/office/drawing/2014/main" id="{08DCB403-D414-41E3-A1F6-C198DCD63A5B}"/>
              </a:ext>
            </a:extLst>
          </p:cNvPr>
          <p:cNvGrpSpPr/>
          <p:nvPr userDrawn="1"/>
        </p:nvGrpSpPr>
        <p:grpSpPr>
          <a:xfrm>
            <a:off x="-15199568" y="10274014"/>
            <a:ext cx="13330336" cy="3721040"/>
            <a:chOff x="-12046792" y="16603579"/>
            <a:chExt cx="10473836" cy="5197643"/>
          </a:xfrm>
        </p:grpSpPr>
        <p:pic>
          <p:nvPicPr>
            <p:cNvPr id="28" name="Picture 27">
              <a:extLst>
                <a:ext uri="{FF2B5EF4-FFF2-40B4-BE49-F238E27FC236}">
                  <a16:creationId xmlns:a16="http://schemas.microsoft.com/office/drawing/2014/main" id="{25469BD4-E72B-476B-BDC8-3CE143520E59}"/>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9" name="Arrow: Down 28">
              <a:extLst>
                <a:ext uri="{FF2B5EF4-FFF2-40B4-BE49-F238E27FC236}">
                  <a16:creationId xmlns:a16="http://schemas.microsoft.com/office/drawing/2014/main" id="{BE419426-A743-4FA6-93F6-9D77D99BCA8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77747" rtl="0" eaLnBrk="1" latinLnBrk="0" hangingPunct="1">
        <a:lnSpc>
          <a:spcPct val="90000"/>
        </a:lnSpc>
        <a:spcBef>
          <a:spcPct val="0"/>
        </a:spcBef>
        <a:buNone/>
        <a:defRPr sz="13367" kern="1200">
          <a:solidFill>
            <a:schemeClr val="tx1"/>
          </a:solidFill>
          <a:latin typeface="+mj-lt"/>
          <a:ea typeface="+mj-ea"/>
          <a:cs typeface="+mj-cs"/>
        </a:defRPr>
      </a:lvl1pPr>
    </p:titleStyle>
    <p:bodyStyle>
      <a:lvl1pPr marL="694437" indent="-694437" algn="l" defTabSz="2777747" rtl="0" eaLnBrk="1" latinLnBrk="0" hangingPunct="1">
        <a:lnSpc>
          <a:spcPct val="90000"/>
        </a:lnSpc>
        <a:spcBef>
          <a:spcPts val="3037"/>
        </a:spcBef>
        <a:buFont typeface="Arial" panose="020B0604020202020204" pitchFamily="34" charset="0"/>
        <a:buChar char="•"/>
        <a:defRPr sz="8505" kern="1200">
          <a:solidFill>
            <a:schemeClr val="tx1"/>
          </a:solidFill>
          <a:latin typeface="+mn-lt"/>
          <a:ea typeface="+mn-ea"/>
          <a:cs typeface="+mn-cs"/>
        </a:defRPr>
      </a:lvl1pPr>
      <a:lvl2pPr marL="2083312" indent="-694437" algn="l" defTabSz="2777747" rtl="0" eaLnBrk="1" latinLnBrk="0" hangingPunct="1">
        <a:lnSpc>
          <a:spcPct val="90000"/>
        </a:lnSpc>
        <a:spcBef>
          <a:spcPts val="1519"/>
        </a:spcBef>
        <a:buFont typeface="Arial" panose="020B0604020202020204" pitchFamily="34" charset="0"/>
        <a:buChar char="•"/>
        <a:defRPr sz="7291" kern="1200">
          <a:solidFill>
            <a:schemeClr val="tx1"/>
          </a:solidFill>
          <a:latin typeface="+mn-lt"/>
          <a:ea typeface="+mn-ea"/>
          <a:cs typeface="+mn-cs"/>
        </a:defRPr>
      </a:lvl2pPr>
      <a:lvl3pPr marL="3472185" indent="-694437" algn="l" defTabSz="2777747" rtl="0" eaLnBrk="1" latinLnBrk="0" hangingPunct="1">
        <a:lnSpc>
          <a:spcPct val="90000"/>
        </a:lnSpc>
        <a:spcBef>
          <a:spcPts val="1519"/>
        </a:spcBef>
        <a:buFont typeface="Arial" panose="020B0604020202020204" pitchFamily="34" charset="0"/>
        <a:buChar char="•"/>
        <a:defRPr sz="6076" kern="1200">
          <a:solidFill>
            <a:schemeClr val="tx1"/>
          </a:solidFill>
          <a:latin typeface="+mn-lt"/>
          <a:ea typeface="+mn-ea"/>
          <a:cs typeface="+mn-cs"/>
        </a:defRPr>
      </a:lvl3pPr>
      <a:lvl4pPr marL="4861059"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4pPr>
      <a:lvl5pPr marL="6249933"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5pPr>
      <a:lvl6pPr marL="7638806"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6pPr>
      <a:lvl7pPr marL="9027681"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7pPr>
      <a:lvl8pPr marL="10416555"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8pPr>
      <a:lvl9pPr marL="11805430"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9pPr>
    </p:bodyStyle>
    <p:otherStyle>
      <a:defPPr>
        <a:defRPr lang="en-US"/>
      </a:defPPr>
      <a:lvl1pPr marL="0" algn="l" defTabSz="2777747" rtl="0" eaLnBrk="1" latinLnBrk="0" hangingPunct="1">
        <a:defRPr sz="5468" kern="1200">
          <a:solidFill>
            <a:schemeClr val="tx1"/>
          </a:solidFill>
          <a:latin typeface="+mn-lt"/>
          <a:ea typeface="+mn-ea"/>
          <a:cs typeface="+mn-cs"/>
        </a:defRPr>
      </a:lvl1pPr>
      <a:lvl2pPr marL="1388874" algn="l" defTabSz="2777747" rtl="0" eaLnBrk="1" latinLnBrk="0" hangingPunct="1">
        <a:defRPr sz="5468" kern="1200">
          <a:solidFill>
            <a:schemeClr val="tx1"/>
          </a:solidFill>
          <a:latin typeface="+mn-lt"/>
          <a:ea typeface="+mn-ea"/>
          <a:cs typeface="+mn-cs"/>
        </a:defRPr>
      </a:lvl2pPr>
      <a:lvl3pPr marL="2777747" algn="l" defTabSz="2777747" rtl="0" eaLnBrk="1" latinLnBrk="0" hangingPunct="1">
        <a:defRPr sz="5468" kern="1200">
          <a:solidFill>
            <a:schemeClr val="tx1"/>
          </a:solidFill>
          <a:latin typeface="+mn-lt"/>
          <a:ea typeface="+mn-ea"/>
          <a:cs typeface="+mn-cs"/>
        </a:defRPr>
      </a:lvl3pPr>
      <a:lvl4pPr marL="4166622" algn="l" defTabSz="2777747" rtl="0" eaLnBrk="1" latinLnBrk="0" hangingPunct="1">
        <a:defRPr sz="5468" kern="1200">
          <a:solidFill>
            <a:schemeClr val="tx1"/>
          </a:solidFill>
          <a:latin typeface="+mn-lt"/>
          <a:ea typeface="+mn-ea"/>
          <a:cs typeface="+mn-cs"/>
        </a:defRPr>
      </a:lvl4pPr>
      <a:lvl5pPr marL="5555495" algn="l" defTabSz="2777747" rtl="0" eaLnBrk="1" latinLnBrk="0" hangingPunct="1">
        <a:defRPr sz="5468" kern="1200">
          <a:solidFill>
            <a:schemeClr val="tx1"/>
          </a:solidFill>
          <a:latin typeface="+mn-lt"/>
          <a:ea typeface="+mn-ea"/>
          <a:cs typeface="+mn-cs"/>
        </a:defRPr>
      </a:lvl5pPr>
      <a:lvl6pPr marL="6944371" algn="l" defTabSz="2777747" rtl="0" eaLnBrk="1" latinLnBrk="0" hangingPunct="1">
        <a:defRPr sz="5468" kern="1200">
          <a:solidFill>
            <a:schemeClr val="tx1"/>
          </a:solidFill>
          <a:latin typeface="+mn-lt"/>
          <a:ea typeface="+mn-ea"/>
          <a:cs typeface="+mn-cs"/>
        </a:defRPr>
      </a:lvl6pPr>
      <a:lvl7pPr marL="8333244" algn="l" defTabSz="2777747" rtl="0" eaLnBrk="1" latinLnBrk="0" hangingPunct="1">
        <a:defRPr sz="5468" kern="1200">
          <a:solidFill>
            <a:schemeClr val="tx1"/>
          </a:solidFill>
          <a:latin typeface="+mn-lt"/>
          <a:ea typeface="+mn-ea"/>
          <a:cs typeface="+mn-cs"/>
        </a:defRPr>
      </a:lvl7pPr>
      <a:lvl8pPr marL="9722119" algn="l" defTabSz="2777747" rtl="0" eaLnBrk="1" latinLnBrk="0" hangingPunct="1">
        <a:defRPr sz="5468" kern="1200">
          <a:solidFill>
            <a:schemeClr val="tx1"/>
          </a:solidFill>
          <a:latin typeface="+mn-lt"/>
          <a:ea typeface="+mn-ea"/>
          <a:cs typeface="+mn-cs"/>
        </a:defRPr>
      </a:lvl8pPr>
      <a:lvl9pPr marL="11110992" algn="l" defTabSz="2777747" rtl="0" eaLnBrk="1" latinLnBrk="0" hangingPunct="1">
        <a:defRPr sz="546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1"/>
            <a:ext cx="51206400" cy="32731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26185092"/>
            <a:ext cx="51206400" cy="26185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7" y="10474038"/>
            <a:ext cx="51206398" cy="15711054"/>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9819413"/>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3273138"/>
            <a:ext cx="51206400" cy="6546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760" y="28585395"/>
            <a:ext cx="6742190" cy="133107"/>
          </a:xfrm>
          <a:prstGeom prst="rect">
            <a:avLst/>
          </a:prstGeom>
        </p:spPr>
      </p:pic>
      <p:sp>
        <p:nvSpPr>
          <p:cNvPr id="16" name="Instructions">
            <a:extLst>
              <a:ext uri="{FF2B5EF4-FFF2-40B4-BE49-F238E27FC236}">
                <a16:creationId xmlns:a16="http://schemas.microsoft.com/office/drawing/2014/main" id="{92C6E426-1DD2-416D-AC55-69A32AD54077}"/>
              </a:ext>
            </a:extLst>
          </p:cNvPr>
          <p:cNvSpPr/>
          <p:nvPr userDrawn="1"/>
        </p:nvSpPr>
        <p:spPr>
          <a:xfrm>
            <a:off x="52273200" y="0"/>
            <a:ext cx="1493520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57811" tIns="157811" rIns="157811" bIns="15781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19"/>
              </a:spcAft>
            </a:pPr>
            <a:r>
              <a:rPr lang="en-US" sz="6076" dirty="0">
                <a:solidFill>
                  <a:schemeClr val="bg1">
                    <a:lumMod val="50000"/>
                  </a:schemeClr>
                </a:solidFill>
                <a:latin typeface="Calibri" pitchFamily="34" charset="0"/>
                <a:cs typeface="Calibri" panose="020F0502020204030204" pitchFamily="34" charset="0"/>
              </a:rPr>
              <a:t>Change</a:t>
            </a:r>
            <a:r>
              <a:rPr lang="en-US" sz="6076" baseline="0" dirty="0">
                <a:solidFill>
                  <a:schemeClr val="bg1">
                    <a:lumMod val="50000"/>
                  </a:schemeClr>
                </a:solidFill>
                <a:latin typeface="Calibri" pitchFamily="34" charset="0"/>
                <a:cs typeface="Calibri" panose="020F0502020204030204" pitchFamily="34" charset="0"/>
              </a:rPr>
              <a:t> Color Theme</a:t>
            </a:r>
            <a:r>
              <a:rPr lang="en-US" sz="6076" dirty="0">
                <a:solidFill>
                  <a:schemeClr val="bg1">
                    <a:lumMod val="50000"/>
                  </a:schemeClr>
                </a:solidFill>
                <a:latin typeface="Calibri" pitchFamily="34" charset="0"/>
                <a:cs typeface="Calibri" panose="020F0502020204030204" pitchFamily="34" charset="0"/>
              </a:rPr>
              <a:t>:</a:t>
            </a:r>
            <a:endParaRPr sz="6076"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4142"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142"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To change the color theme, select the </a:t>
            </a:r>
            <a:r>
              <a:rPr lang="en-US" sz="4142" b="1" baseline="0" dirty="0">
                <a:solidFill>
                  <a:schemeClr val="bg1">
                    <a:lumMod val="50000"/>
                  </a:schemeClr>
                </a:solidFill>
                <a:latin typeface="Calibri" pitchFamily="34" charset="0"/>
                <a:cs typeface="Calibri" panose="020F0502020204030204" pitchFamily="34" charset="0"/>
              </a:rPr>
              <a:t>Design</a:t>
            </a:r>
            <a:r>
              <a:rPr lang="en-US" sz="4142" baseline="0" dirty="0">
                <a:solidFill>
                  <a:schemeClr val="bg1">
                    <a:lumMod val="50000"/>
                  </a:schemeClr>
                </a:solidFill>
                <a:latin typeface="Calibri" pitchFamily="34" charset="0"/>
                <a:cs typeface="Calibri" panose="020F0502020204030204" pitchFamily="34" charset="0"/>
              </a:rPr>
              <a:t> tab, then select the </a:t>
            </a:r>
            <a:r>
              <a:rPr lang="en-US" sz="4142" b="1" baseline="0" dirty="0">
                <a:solidFill>
                  <a:schemeClr val="bg1">
                    <a:lumMod val="50000"/>
                  </a:schemeClr>
                </a:solidFill>
                <a:latin typeface="Calibri" pitchFamily="34" charset="0"/>
                <a:cs typeface="Calibri" panose="020F0502020204030204" pitchFamily="34" charset="0"/>
              </a:rPr>
              <a:t>Colors</a:t>
            </a:r>
            <a:r>
              <a:rPr lang="en-US" sz="4142"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19"/>
              </a:spcAft>
            </a:pPr>
            <a:endParaRPr lang="en-US" sz="4142"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19"/>
              </a:spcAft>
            </a:pPr>
            <a:r>
              <a:rPr lang="en-US" sz="6076"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19"/>
              </a:spcAft>
            </a:pPr>
            <a:r>
              <a:rPr lang="en-US" sz="4142" dirty="0">
                <a:solidFill>
                  <a:schemeClr val="bg1">
                    <a:lumMod val="50000"/>
                  </a:schemeClr>
                </a:solidFill>
                <a:latin typeface="Calibri" pitchFamily="34" charset="0"/>
                <a:cs typeface="Calibri" panose="020F0502020204030204" pitchFamily="34" charset="0"/>
              </a:rPr>
              <a:t>Once your poster file is ready, visit</a:t>
            </a:r>
            <a:r>
              <a:rPr lang="en-US" sz="4142" baseline="0" dirty="0">
                <a:solidFill>
                  <a:schemeClr val="bg1">
                    <a:lumMod val="50000"/>
                  </a:schemeClr>
                </a:solidFill>
                <a:latin typeface="Calibri" pitchFamily="34" charset="0"/>
                <a:cs typeface="Calibri" panose="020F0502020204030204" pitchFamily="34" charset="0"/>
              </a:rPr>
              <a:t> </a:t>
            </a:r>
            <a:r>
              <a:rPr lang="en-US" sz="4142" b="1" baseline="0" dirty="0">
                <a:solidFill>
                  <a:schemeClr val="bg1">
                    <a:lumMod val="50000"/>
                  </a:schemeClr>
                </a:solidFill>
                <a:latin typeface="Calibri" pitchFamily="34" charset="0"/>
                <a:cs typeface="Calibri" panose="020F0502020204030204" pitchFamily="34" charset="0"/>
              </a:rPr>
              <a:t>www.genigraphics.com</a:t>
            </a:r>
            <a:r>
              <a:rPr lang="en-US" sz="4142"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19"/>
              </a:spcAft>
            </a:pPr>
            <a:r>
              <a:rPr lang="en-US" sz="4142"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142"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142" baseline="0" dirty="0">
                <a:solidFill>
                  <a:schemeClr val="bg1">
                    <a:lumMod val="50000"/>
                  </a:schemeClr>
                </a:solidFill>
                <a:latin typeface="Calibri" pitchFamily="34" charset="0"/>
                <a:cs typeface="Calibri" panose="020F0502020204030204" pitchFamily="34" charset="0"/>
              </a:rPr>
              <a:t>US and Canada:  1-800-790-4001</a:t>
            </a:r>
            <a:br>
              <a:rPr lang="en-US" sz="4142" baseline="0" dirty="0">
                <a:solidFill>
                  <a:schemeClr val="bg1">
                    <a:lumMod val="50000"/>
                  </a:schemeClr>
                </a:solidFill>
                <a:latin typeface="Calibri" pitchFamily="34" charset="0"/>
                <a:cs typeface="Calibri" panose="020F0502020204030204" pitchFamily="34" charset="0"/>
              </a:rPr>
            </a:br>
            <a:r>
              <a:rPr lang="en-US" sz="4142"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037" dirty="0">
                <a:solidFill>
                  <a:schemeClr val="bg1">
                    <a:lumMod val="50000"/>
                  </a:schemeClr>
                </a:solidFill>
                <a:latin typeface="Calibri" pitchFamily="34" charset="0"/>
                <a:cs typeface="Calibri" panose="020F0502020204030204" pitchFamily="34" charset="0"/>
              </a:rPr>
            </a:br>
            <a:r>
              <a:rPr lang="en-US" sz="3037"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796500" y="4836712"/>
            <a:ext cx="13888600" cy="6724545"/>
          </a:xfrm>
          <a:prstGeom prst="rect">
            <a:avLst/>
          </a:prstGeom>
        </p:spPr>
      </p:pic>
      <p:sp>
        <p:nvSpPr>
          <p:cNvPr id="24" name="Instructions">
            <a:extLst>
              <a:ext uri="{FF2B5EF4-FFF2-40B4-BE49-F238E27FC236}">
                <a16:creationId xmlns:a16="http://schemas.microsoft.com/office/drawing/2014/main" id="{BF2CAB13-A248-4B1F-8EA4-E784EB0CD9BF}"/>
              </a:ext>
            </a:extLst>
          </p:cNvPr>
          <p:cNvSpPr/>
          <p:nvPr userDrawn="1"/>
        </p:nvSpPr>
        <p:spPr>
          <a:xfrm>
            <a:off x="-16002000" y="0"/>
            <a:ext cx="1493520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651" tIns="144651" rIns="144651" bIns="14465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19"/>
              </a:spcAft>
            </a:pPr>
            <a:r>
              <a:rPr lang="en-US" sz="6076" dirty="0">
                <a:solidFill>
                  <a:srgbClr val="7F7F7F"/>
                </a:solidFill>
                <a:latin typeface="Calibri" pitchFamily="34" charset="0"/>
                <a:cs typeface="Calibri" panose="020F0502020204030204" pitchFamily="34" charset="0"/>
              </a:rPr>
              <a:t>Poster Print Size:</a:t>
            </a:r>
            <a:endParaRPr sz="6076" dirty="0">
              <a:solidFill>
                <a:srgbClr val="7F7F7F"/>
              </a:solidFill>
              <a:latin typeface="Calibri" pitchFamily="34" charset="0"/>
              <a:cs typeface="Calibri" panose="020F0502020204030204" pitchFamily="34" charset="0"/>
            </a:endParaRPr>
          </a:p>
          <a:p>
            <a:pPr lvl="0">
              <a:spcBef>
                <a:spcPts val="0"/>
              </a:spcBef>
              <a:spcAft>
                <a:spcPts val="1519"/>
              </a:spcAft>
            </a:pPr>
            <a:r>
              <a:rPr lang="en-US" sz="4142" dirty="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519"/>
              </a:spcAft>
            </a:pPr>
            <a:r>
              <a:rPr lang="en-US" sz="4142"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142" b="1" dirty="0">
                <a:solidFill>
                  <a:srgbClr val="7F7F7F"/>
                </a:solidFill>
                <a:latin typeface="Calibri" pitchFamily="34" charset="0"/>
                <a:cs typeface="Calibri" panose="020F0502020204030204" pitchFamily="34" charset="0"/>
              </a:rPr>
            </a:br>
            <a:r>
              <a:rPr lang="en-US" sz="4142" b="0" dirty="0">
                <a:solidFill>
                  <a:srgbClr val="7F7F7F"/>
                </a:solidFill>
                <a:latin typeface="Calibri" pitchFamily="34" charset="0"/>
                <a:cs typeface="Calibri" panose="020F0502020204030204" pitchFamily="34" charset="0"/>
              </a:rPr>
              <a:t>(Genigraphics has no relationship)</a:t>
            </a:r>
          </a:p>
          <a:p>
            <a:pPr lvl="0">
              <a:spcBef>
                <a:spcPts val="0"/>
              </a:spcBef>
              <a:spcAft>
                <a:spcPts val="1519"/>
              </a:spcAft>
            </a:pPr>
            <a:r>
              <a:rPr lang="en-US" sz="4142"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19"/>
              </a:spcAft>
            </a:pPr>
            <a:endParaRPr lang="en-US" sz="4142" baseline="0" dirty="0">
              <a:solidFill>
                <a:srgbClr val="7F7F7F"/>
              </a:solidFill>
              <a:latin typeface="Calibri" pitchFamily="34" charset="0"/>
              <a:cs typeface="Calibri" panose="020F0502020204030204" pitchFamily="34" charset="0"/>
            </a:endParaRPr>
          </a:p>
          <a:p>
            <a:pPr lvl="0">
              <a:spcBef>
                <a:spcPts val="0"/>
              </a:spcBef>
              <a:spcAft>
                <a:spcPts val="1519"/>
              </a:spcAft>
            </a:pPr>
            <a:r>
              <a:rPr lang="en-US" sz="6076" dirty="0">
                <a:solidFill>
                  <a:srgbClr val="7F7F7F"/>
                </a:solidFill>
                <a:latin typeface="Calibri" pitchFamily="34" charset="0"/>
                <a:cs typeface="Calibri" panose="020F0502020204030204" pitchFamily="34" charset="0"/>
              </a:rPr>
              <a:t>Multiple Layouts:</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Use the </a:t>
            </a:r>
            <a:r>
              <a:rPr lang="en-US" sz="4142" b="1" dirty="0">
                <a:solidFill>
                  <a:srgbClr val="7F7F7F"/>
                </a:solidFill>
                <a:latin typeface="Calibri" pitchFamily="34" charset="0"/>
                <a:cs typeface="Calibri" panose="020F0502020204030204" pitchFamily="34" charset="0"/>
              </a:rPr>
              <a:t>Layout</a:t>
            </a:r>
            <a:r>
              <a:rPr lang="en-US" sz="4142"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4142" dirty="0">
              <a:solidFill>
                <a:srgbClr val="7F7F7F"/>
              </a:solidFill>
              <a:latin typeface="Calibri" pitchFamily="34" charset="0"/>
              <a:cs typeface="Calibri" panose="020F0502020204030204" pitchFamily="34" charset="0"/>
            </a:endParaRPr>
          </a:p>
          <a:p>
            <a:pPr lvl="0">
              <a:spcBef>
                <a:spcPts val="0"/>
              </a:spcBef>
              <a:spcAft>
                <a:spcPts val="1519"/>
              </a:spcAft>
            </a:pPr>
            <a:endParaRPr lang="en-US" sz="6076" dirty="0">
              <a:solidFill>
                <a:srgbClr val="7F7F7F"/>
              </a:solidFill>
              <a:latin typeface="Calibri" pitchFamily="34" charset="0"/>
              <a:cs typeface="Calibri" panose="020F0502020204030204" pitchFamily="34" charset="0"/>
            </a:endParaRPr>
          </a:p>
          <a:p>
            <a:pPr lvl="0">
              <a:spcBef>
                <a:spcPts val="0"/>
              </a:spcBef>
              <a:spcAft>
                <a:spcPts val="1519"/>
              </a:spcAft>
            </a:pPr>
            <a:r>
              <a:rPr lang="en-US" sz="6076" dirty="0">
                <a:solidFill>
                  <a:srgbClr val="7F7F7F"/>
                </a:solidFill>
                <a:latin typeface="Calibri" pitchFamily="34" charset="0"/>
                <a:cs typeface="Calibri" panose="020F0502020204030204" pitchFamily="34" charset="0"/>
              </a:rPr>
              <a:t>Image</a:t>
            </a:r>
            <a:r>
              <a:rPr lang="en-US" sz="6076" baseline="0" dirty="0">
                <a:solidFill>
                  <a:srgbClr val="7F7F7F"/>
                </a:solidFill>
                <a:latin typeface="Calibri" pitchFamily="34" charset="0"/>
                <a:cs typeface="Calibri" panose="020F0502020204030204" pitchFamily="34" charset="0"/>
              </a:rPr>
              <a:t> Quality</a:t>
            </a:r>
            <a:r>
              <a:rPr lang="en-US" sz="6076" dirty="0">
                <a:solidFill>
                  <a:srgbClr val="7F7F7F"/>
                </a:solidFill>
                <a:latin typeface="Calibri" pitchFamily="34" charset="0"/>
                <a:cs typeface="Calibri" panose="020F0502020204030204" pitchFamily="34" charset="0"/>
              </a:rPr>
              <a:t>:</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You can place digital photos or logo art in your poster file by selecting the </a:t>
            </a:r>
            <a:r>
              <a:rPr lang="en-US" sz="4142" b="1" dirty="0">
                <a:solidFill>
                  <a:srgbClr val="7F7F7F"/>
                </a:solidFill>
                <a:latin typeface="Calibri" pitchFamily="34" charset="0"/>
                <a:cs typeface="Calibri" panose="020F0502020204030204" pitchFamily="34" charset="0"/>
              </a:rPr>
              <a:t>Insert, Picture</a:t>
            </a:r>
            <a:r>
              <a:rPr lang="en-US" sz="4142"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142" b="1" dirty="0">
                <a:solidFill>
                  <a:srgbClr val="7F7F7F"/>
                </a:solidFill>
                <a:latin typeface="Calibri" pitchFamily="34" charset="0"/>
                <a:cs typeface="Calibri" panose="020F0502020204030204" pitchFamily="34" charset="0"/>
              </a:rPr>
              <a:t>150-200 pixels per inch in their final printed size</a:t>
            </a:r>
            <a:r>
              <a:rPr lang="en-US" sz="4142" dirty="0">
                <a:solidFill>
                  <a:srgbClr val="7F7F7F"/>
                </a:solidFill>
                <a:latin typeface="Calibri" pitchFamily="34" charset="0"/>
                <a:cs typeface="Calibri" panose="020F0502020204030204" pitchFamily="34" charset="0"/>
              </a:rPr>
              <a:t>. For instance, a 1600 x 1200 pixel</a:t>
            </a:r>
            <a:r>
              <a:rPr lang="en-US" sz="4142" baseline="0" dirty="0">
                <a:solidFill>
                  <a:srgbClr val="7F7F7F"/>
                </a:solidFill>
                <a:latin typeface="Calibri" pitchFamily="34" charset="0"/>
                <a:cs typeface="Calibri" panose="020F0502020204030204" pitchFamily="34" charset="0"/>
              </a:rPr>
              <a:t> photo will usually look fine up to </a:t>
            </a:r>
            <a:r>
              <a:rPr lang="en-US" sz="4142" dirty="0">
                <a:solidFill>
                  <a:srgbClr val="7F7F7F"/>
                </a:solidFill>
                <a:latin typeface="Calibri" pitchFamily="34" charset="0"/>
                <a:cs typeface="Calibri" panose="020F0502020204030204" pitchFamily="34" charset="0"/>
              </a:rPr>
              <a:t>8“-10” wide on your printed poster.</a:t>
            </a:r>
          </a:p>
          <a:p>
            <a:pPr lvl="0">
              <a:spcBef>
                <a:spcPts val="0"/>
              </a:spcBef>
              <a:spcAft>
                <a:spcPts val="1519"/>
              </a:spcAft>
            </a:pPr>
            <a:r>
              <a:rPr lang="en-US" sz="4142"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1519"/>
              </a:spcAft>
            </a:pPr>
            <a:br>
              <a:rPr lang="en-US" sz="3037" dirty="0">
                <a:solidFill>
                  <a:srgbClr val="7F7F7F"/>
                </a:solidFill>
                <a:latin typeface="Calibri" pitchFamily="34" charset="0"/>
                <a:cs typeface="Calibri" panose="020F0502020204030204" pitchFamily="34" charset="0"/>
              </a:rPr>
            </a:br>
            <a:r>
              <a:rPr lang="en-US" sz="3037" dirty="0">
                <a:solidFill>
                  <a:srgbClr val="7F7F7F"/>
                </a:solidFill>
                <a:latin typeface="Calibri" pitchFamily="34" charset="0"/>
                <a:cs typeface="Calibri" panose="020F0502020204030204" pitchFamily="34" charset="0"/>
              </a:rPr>
              <a:t>[This sidebar area does not print.]</a:t>
            </a:r>
          </a:p>
        </p:txBody>
      </p:sp>
      <p:grpSp>
        <p:nvGrpSpPr>
          <p:cNvPr id="25" name="Group 24">
            <a:extLst>
              <a:ext uri="{FF2B5EF4-FFF2-40B4-BE49-F238E27FC236}">
                <a16:creationId xmlns:a16="http://schemas.microsoft.com/office/drawing/2014/main" id="{C7637034-660E-4C4E-BE2D-1283BEAA23ED}"/>
              </a:ext>
            </a:extLst>
          </p:cNvPr>
          <p:cNvGrpSpPr/>
          <p:nvPr userDrawn="1"/>
        </p:nvGrpSpPr>
        <p:grpSpPr>
          <a:xfrm>
            <a:off x="-15199568" y="10941081"/>
            <a:ext cx="13330336" cy="3721040"/>
            <a:chOff x="-12046792" y="16603579"/>
            <a:chExt cx="10473836" cy="5197643"/>
          </a:xfrm>
        </p:grpSpPr>
        <p:pic>
          <p:nvPicPr>
            <p:cNvPr id="26" name="Picture 25">
              <a:extLst>
                <a:ext uri="{FF2B5EF4-FFF2-40B4-BE49-F238E27FC236}">
                  <a16:creationId xmlns:a16="http://schemas.microsoft.com/office/drawing/2014/main" id="{DB63710D-20E1-456C-BA12-4BEB023E241E}"/>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7" name="Arrow: Down 26">
              <a:extLst>
                <a:ext uri="{FF2B5EF4-FFF2-40B4-BE49-F238E27FC236}">
                  <a16:creationId xmlns:a16="http://schemas.microsoft.com/office/drawing/2014/main" id="{30E7CD74-4C68-4BB2-AC4E-A4B46A6979E4}"/>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3" dirty="0"/>
            </a:p>
          </p:txBody>
        </p:sp>
      </p:grpSp>
      <p:sp>
        <p:nvSpPr>
          <p:cNvPr id="2" name="TextBox 1">
            <a:extLst>
              <a:ext uri="{FF2B5EF4-FFF2-40B4-BE49-F238E27FC236}">
                <a16:creationId xmlns:a16="http://schemas.microsoft.com/office/drawing/2014/main" id="{875864DA-9C8C-4020-9FDE-BF3D4A5B4C9E}"/>
              </a:ext>
            </a:extLst>
          </p:cNvPr>
          <p:cNvSpPr txBox="1"/>
          <p:nvPr userDrawn="1"/>
        </p:nvSpPr>
        <p:spPr>
          <a:xfrm>
            <a:off x="0" y="3927767"/>
            <a:ext cx="51206400" cy="283604"/>
          </a:xfrm>
          <a:prstGeom prst="rect">
            <a:avLst/>
          </a:prstGeom>
          <a:solidFill>
            <a:schemeClr val="accent4">
              <a:lumMod val="20000"/>
              <a:lumOff val="80000"/>
            </a:schemeClr>
          </a:solidFill>
        </p:spPr>
        <p:txBody>
          <a:bodyPr wrap="square" rtlCol="0">
            <a:spAutoFit/>
          </a:bodyPr>
          <a:lstStyle/>
          <a:p>
            <a:endParaRPr lang="en-US" sz="1243" dirty="0"/>
          </a:p>
        </p:txBody>
      </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2777747" rtl="0" eaLnBrk="1" latinLnBrk="0" hangingPunct="1">
        <a:lnSpc>
          <a:spcPct val="90000"/>
        </a:lnSpc>
        <a:spcBef>
          <a:spcPct val="0"/>
        </a:spcBef>
        <a:buNone/>
        <a:defRPr sz="13367" kern="1200">
          <a:solidFill>
            <a:schemeClr val="tx1"/>
          </a:solidFill>
          <a:latin typeface="+mj-lt"/>
          <a:ea typeface="+mj-ea"/>
          <a:cs typeface="+mj-cs"/>
        </a:defRPr>
      </a:lvl1pPr>
    </p:titleStyle>
    <p:bodyStyle>
      <a:lvl1pPr marL="694437" indent="-694437" algn="l" defTabSz="2777747" rtl="0" eaLnBrk="1" latinLnBrk="0" hangingPunct="1">
        <a:lnSpc>
          <a:spcPct val="90000"/>
        </a:lnSpc>
        <a:spcBef>
          <a:spcPts val="3037"/>
        </a:spcBef>
        <a:buFont typeface="Arial" panose="020B0604020202020204" pitchFamily="34" charset="0"/>
        <a:buChar char="•"/>
        <a:defRPr sz="8505" kern="1200">
          <a:solidFill>
            <a:schemeClr val="tx1"/>
          </a:solidFill>
          <a:latin typeface="+mn-lt"/>
          <a:ea typeface="+mn-ea"/>
          <a:cs typeface="+mn-cs"/>
        </a:defRPr>
      </a:lvl1pPr>
      <a:lvl2pPr marL="2083312" indent="-694437" algn="l" defTabSz="2777747" rtl="0" eaLnBrk="1" latinLnBrk="0" hangingPunct="1">
        <a:lnSpc>
          <a:spcPct val="90000"/>
        </a:lnSpc>
        <a:spcBef>
          <a:spcPts val="1519"/>
        </a:spcBef>
        <a:buFont typeface="Arial" panose="020B0604020202020204" pitchFamily="34" charset="0"/>
        <a:buChar char="•"/>
        <a:defRPr sz="7291" kern="1200">
          <a:solidFill>
            <a:schemeClr val="tx1"/>
          </a:solidFill>
          <a:latin typeface="+mn-lt"/>
          <a:ea typeface="+mn-ea"/>
          <a:cs typeface="+mn-cs"/>
        </a:defRPr>
      </a:lvl2pPr>
      <a:lvl3pPr marL="3472185" indent="-694437" algn="l" defTabSz="2777747" rtl="0" eaLnBrk="1" latinLnBrk="0" hangingPunct="1">
        <a:lnSpc>
          <a:spcPct val="90000"/>
        </a:lnSpc>
        <a:spcBef>
          <a:spcPts val="1519"/>
        </a:spcBef>
        <a:buFont typeface="Arial" panose="020B0604020202020204" pitchFamily="34" charset="0"/>
        <a:buChar char="•"/>
        <a:defRPr sz="6076" kern="1200">
          <a:solidFill>
            <a:schemeClr val="tx1"/>
          </a:solidFill>
          <a:latin typeface="+mn-lt"/>
          <a:ea typeface="+mn-ea"/>
          <a:cs typeface="+mn-cs"/>
        </a:defRPr>
      </a:lvl3pPr>
      <a:lvl4pPr marL="4861059"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4pPr>
      <a:lvl5pPr marL="6249933"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5pPr>
      <a:lvl6pPr marL="7638806"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6pPr>
      <a:lvl7pPr marL="9027681"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7pPr>
      <a:lvl8pPr marL="10416555"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8pPr>
      <a:lvl9pPr marL="11805430" indent="-694437" algn="l" defTabSz="2777747" rtl="0" eaLnBrk="1" latinLnBrk="0" hangingPunct="1">
        <a:lnSpc>
          <a:spcPct val="90000"/>
        </a:lnSpc>
        <a:spcBef>
          <a:spcPts val="1519"/>
        </a:spcBef>
        <a:buFont typeface="Arial" panose="020B0604020202020204" pitchFamily="34" charset="0"/>
        <a:buChar char="•"/>
        <a:defRPr sz="5468" kern="1200">
          <a:solidFill>
            <a:schemeClr val="tx1"/>
          </a:solidFill>
          <a:latin typeface="+mn-lt"/>
          <a:ea typeface="+mn-ea"/>
          <a:cs typeface="+mn-cs"/>
        </a:defRPr>
      </a:lvl9pPr>
    </p:bodyStyle>
    <p:otherStyle>
      <a:defPPr>
        <a:defRPr lang="en-US"/>
      </a:defPPr>
      <a:lvl1pPr marL="0" algn="l" defTabSz="2777747" rtl="0" eaLnBrk="1" latinLnBrk="0" hangingPunct="1">
        <a:defRPr sz="5468" kern="1200">
          <a:solidFill>
            <a:schemeClr val="tx1"/>
          </a:solidFill>
          <a:latin typeface="+mn-lt"/>
          <a:ea typeface="+mn-ea"/>
          <a:cs typeface="+mn-cs"/>
        </a:defRPr>
      </a:lvl1pPr>
      <a:lvl2pPr marL="1388874" algn="l" defTabSz="2777747" rtl="0" eaLnBrk="1" latinLnBrk="0" hangingPunct="1">
        <a:defRPr sz="5468" kern="1200">
          <a:solidFill>
            <a:schemeClr val="tx1"/>
          </a:solidFill>
          <a:latin typeface="+mn-lt"/>
          <a:ea typeface="+mn-ea"/>
          <a:cs typeface="+mn-cs"/>
        </a:defRPr>
      </a:lvl2pPr>
      <a:lvl3pPr marL="2777747" algn="l" defTabSz="2777747" rtl="0" eaLnBrk="1" latinLnBrk="0" hangingPunct="1">
        <a:defRPr sz="5468" kern="1200">
          <a:solidFill>
            <a:schemeClr val="tx1"/>
          </a:solidFill>
          <a:latin typeface="+mn-lt"/>
          <a:ea typeface="+mn-ea"/>
          <a:cs typeface="+mn-cs"/>
        </a:defRPr>
      </a:lvl3pPr>
      <a:lvl4pPr marL="4166622" algn="l" defTabSz="2777747" rtl="0" eaLnBrk="1" latinLnBrk="0" hangingPunct="1">
        <a:defRPr sz="5468" kern="1200">
          <a:solidFill>
            <a:schemeClr val="tx1"/>
          </a:solidFill>
          <a:latin typeface="+mn-lt"/>
          <a:ea typeface="+mn-ea"/>
          <a:cs typeface="+mn-cs"/>
        </a:defRPr>
      </a:lvl4pPr>
      <a:lvl5pPr marL="5555495" algn="l" defTabSz="2777747" rtl="0" eaLnBrk="1" latinLnBrk="0" hangingPunct="1">
        <a:defRPr sz="5468" kern="1200">
          <a:solidFill>
            <a:schemeClr val="tx1"/>
          </a:solidFill>
          <a:latin typeface="+mn-lt"/>
          <a:ea typeface="+mn-ea"/>
          <a:cs typeface="+mn-cs"/>
        </a:defRPr>
      </a:lvl5pPr>
      <a:lvl6pPr marL="6944371" algn="l" defTabSz="2777747" rtl="0" eaLnBrk="1" latinLnBrk="0" hangingPunct="1">
        <a:defRPr sz="5468" kern="1200">
          <a:solidFill>
            <a:schemeClr val="tx1"/>
          </a:solidFill>
          <a:latin typeface="+mn-lt"/>
          <a:ea typeface="+mn-ea"/>
          <a:cs typeface="+mn-cs"/>
        </a:defRPr>
      </a:lvl6pPr>
      <a:lvl7pPr marL="8333244" algn="l" defTabSz="2777747" rtl="0" eaLnBrk="1" latinLnBrk="0" hangingPunct="1">
        <a:defRPr sz="5468" kern="1200">
          <a:solidFill>
            <a:schemeClr val="tx1"/>
          </a:solidFill>
          <a:latin typeface="+mn-lt"/>
          <a:ea typeface="+mn-ea"/>
          <a:cs typeface="+mn-cs"/>
        </a:defRPr>
      </a:lvl7pPr>
      <a:lvl8pPr marL="9722119" algn="l" defTabSz="2777747" rtl="0" eaLnBrk="1" latinLnBrk="0" hangingPunct="1">
        <a:defRPr sz="5468" kern="1200">
          <a:solidFill>
            <a:schemeClr val="tx1"/>
          </a:solidFill>
          <a:latin typeface="+mn-lt"/>
          <a:ea typeface="+mn-ea"/>
          <a:cs typeface="+mn-cs"/>
        </a:defRPr>
      </a:lvl8pPr>
      <a:lvl9pPr marL="11110992" algn="l" defTabSz="2777747" rtl="0" eaLnBrk="1" latinLnBrk="0" hangingPunct="1">
        <a:defRPr sz="54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18" Type="http://schemas.openxmlformats.org/officeDocument/2006/relationships/image" Target="../media/image20.png"/><Relationship Id="rId26" Type="http://schemas.openxmlformats.org/officeDocument/2006/relationships/image" Target="../media/image28.png"/><Relationship Id="rId39" Type="http://schemas.microsoft.com/office/2007/relationships/diagramDrawing" Target="../diagrams/drawing1.xml"/><Relationship Id="rId3" Type="http://schemas.openxmlformats.org/officeDocument/2006/relationships/image" Target="../media/image5.png"/><Relationship Id="rId21" Type="http://schemas.openxmlformats.org/officeDocument/2006/relationships/image" Target="../media/image23.svg"/><Relationship Id="rId34" Type="http://schemas.openxmlformats.org/officeDocument/2006/relationships/chart" Target="../charts/chart1.xml"/><Relationship Id="rId42" Type="http://schemas.openxmlformats.org/officeDocument/2006/relationships/diagramQuickStyle" Target="../diagrams/quickStyle2.xml"/><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38" Type="http://schemas.openxmlformats.org/officeDocument/2006/relationships/diagramColors" Target="../diagrams/colors1.xml"/><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svg"/><Relationship Id="rId41" Type="http://schemas.openxmlformats.org/officeDocument/2006/relationships/diagramLayout" Target="../diagrams/layout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diagramQuickStyle" Target="../diagrams/quickStyle1.xml"/><Relationship Id="rId40" Type="http://schemas.openxmlformats.org/officeDocument/2006/relationships/diagramData" Target="../diagrams/data2.xml"/><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30.png"/><Relationship Id="rId36" Type="http://schemas.openxmlformats.org/officeDocument/2006/relationships/diagramLayout" Target="../diagrams/layout1.xml"/><Relationship Id="rId10" Type="http://schemas.openxmlformats.org/officeDocument/2006/relationships/image" Target="../media/image12.png"/><Relationship Id="rId19" Type="http://schemas.openxmlformats.org/officeDocument/2006/relationships/image" Target="../media/image21.svg"/><Relationship Id="rId31" Type="http://schemas.openxmlformats.org/officeDocument/2006/relationships/image" Target="../media/image33.svg"/><Relationship Id="rId44"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svg"/><Relationship Id="rId30" Type="http://schemas.openxmlformats.org/officeDocument/2006/relationships/image" Target="../media/image32.png"/><Relationship Id="rId35" Type="http://schemas.openxmlformats.org/officeDocument/2006/relationships/diagramData" Target="../diagrams/data1.xml"/><Relationship Id="rId43"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4138863" y="0"/>
            <a:ext cx="47067537" cy="3225800"/>
          </a:xfrm>
          <a:prstGeom prst="rect">
            <a:avLst/>
          </a:prstGeom>
        </p:spPr>
        <p:txBody>
          <a:bodyPr lIns="0" tIns="504998" bIns="504998" anchor="ctr">
            <a:normAutofit fontScale="90000"/>
          </a:bodyPr>
          <a:lstStyle/>
          <a:p>
            <a:pPr algn="ctr">
              <a:lnSpc>
                <a:spcPct val="95000"/>
              </a:lnSpc>
            </a:pPr>
            <a:r>
              <a:rPr lang="en-US" sz="8285" dirty="0">
                <a:solidFill>
                  <a:schemeClr val="accent4">
                    <a:lumMod val="20000"/>
                    <a:lumOff val="80000"/>
                  </a:schemeClr>
                </a:solidFill>
                <a:latin typeface="Franklin Gothic Medium Cond" panose="020B0606030402020204" pitchFamily="34" charset="0"/>
              </a:rPr>
              <a:t>Poster Template Provided By Genigraphics – 800.790.4001</a:t>
            </a:r>
            <a:br>
              <a:rPr lang="en-US" sz="8285" dirty="0">
                <a:solidFill>
                  <a:schemeClr val="accent4">
                    <a:lumMod val="20000"/>
                    <a:lumOff val="80000"/>
                  </a:schemeClr>
                </a:solidFill>
                <a:latin typeface="Franklin Gothic Medium Cond" panose="020B0606030402020204" pitchFamily="34" charset="0"/>
              </a:rPr>
            </a:br>
            <a:r>
              <a:rPr lang="en-US" sz="8285" dirty="0">
                <a:solidFill>
                  <a:schemeClr val="accent4">
                    <a:lumMod val="20000"/>
                    <a:lumOff val="80000"/>
                  </a:schemeClr>
                </a:solidFill>
                <a:latin typeface="Franklin Gothic Medium Cond" panose="020B0606030402020204" pitchFamily="34" charset="0"/>
              </a:rPr>
              <a:t>Replace This Text With Your Title</a:t>
            </a:r>
          </a:p>
        </p:txBody>
      </p:sp>
      <p:sp>
        <p:nvSpPr>
          <p:cNvPr id="4" name="Rectangle 265">
            <a:extLst>
              <a:ext uri="{FF2B5EF4-FFF2-40B4-BE49-F238E27FC236}">
                <a16:creationId xmlns:a16="http://schemas.microsoft.com/office/drawing/2014/main" id="{2F21D414-C7FF-4447-9E36-64D62326E537}"/>
              </a:ext>
            </a:extLst>
          </p:cNvPr>
          <p:cNvSpPr>
            <a:spLocks noChangeAspect="1" noChangeArrowheads="1"/>
          </p:cNvSpPr>
          <p:nvPr/>
        </p:nvSpPr>
        <p:spPr bwMode="auto">
          <a:xfrm>
            <a:off x="907362" y="494614"/>
            <a:ext cx="3231501" cy="2315946"/>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7860" tIns="28930" rIns="57860" bIns="28930" anchor="ctr"/>
          <a:lstStyle/>
          <a:p>
            <a:pPr algn="ctr" defTabSz="2777310"/>
            <a:r>
              <a:rPr lang="en-US" sz="1933" b="1" dirty="0">
                <a:latin typeface="Calibri" pitchFamily="34" charset="0"/>
              </a:rPr>
              <a:t>REPLACE WITH YOUR ORGTHIS  ANIZATION’S</a:t>
            </a:r>
          </a:p>
          <a:p>
            <a:pPr algn="ctr" defTabSz="2777310"/>
            <a:r>
              <a:rPr lang="en-US" sz="1933" b="1" dirty="0">
                <a:latin typeface="Calibri" pitchFamily="34" charset="0"/>
              </a:rPr>
              <a:t>HIGH RESOLUTION LOGO</a:t>
            </a: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16765731" y="26278612"/>
            <a:ext cx="17674936" cy="2524991"/>
          </a:xfrm>
          <a:prstGeom prst="rect">
            <a:avLst/>
          </a:prstGeom>
        </p:spPr>
        <p:txBody>
          <a:bodyPr lIns="126249" tIns="252499" rIns="126249" bIns="252499"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4557" dirty="0">
                <a:solidFill>
                  <a:schemeClr val="bg1"/>
                </a:solidFill>
                <a:latin typeface="Franklin Gothic Book" panose="020B0503020102020204" pitchFamily="34" charset="0"/>
              </a:rPr>
              <a:t>John Smith, MD</a:t>
            </a:r>
            <a:r>
              <a:rPr lang="en-US" sz="4557" baseline="30000" dirty="0">
                <a:solidFill>
                  <a:schemeClr val="bg1"/>
                </a:solidFill>
                <a:latin typeface="Franklin Gothic Book" panose="020B0503020102020204" pitchFamily="34" charset="0"/>
              </a:rPr>
              <a:t>1</a:t>
            </a:r>
            <a:r>
              <a:rPr lang="en-US" sz="4557" dirty="0">
                <a:solidFill>
                  <a:schemeClr val="bg1"/>
                </a:solidFill>
                <a:latin typeface="Franklin Gothic Book" panose="020B0503020102020204" pitchFamily="34" charset="0"/>
              </a:rPr>
              <a:t>; Jane Doe, PhD</a:t>
            </a:r>
            <a:r>
              <a:rPr lang="en-US" sz="4557" baseline="30000" dirty="0">
                <a:solidFill>
                  <a:schemeClr val="bg1"/>
                </a:solidFill>
                <a:latin typeface="Franklin Gothic Book" panose="020B0503020102020204" pitchFamily="34" charset="0"/>
              </a:rPr>
              <a:t>2</a:t>
            </a:r>
            <a:r>
              <a:rPr lang="en-US" sz="4557" dirty="0">
                <a:solidFill>
                  <a:schemeClr val="bg1"/>
                </a:solidFill>
                <a:latin typeface="Franklin Gothic Book" panose="020B0503020102020204" pitchFamily="34" charset="0"/>
              </a:rPr>
              <a:t>; Frederick Jones, MD, PhD</a:t>
            </a:r>
            <a:r>
              <a:rPr lang="en-US" sz="4557" baseline="30000" dirty="0">
                <a:solidFill>
                  <a:schemeClr val="bg1"/>
                </a:solidFill>
                <a:latin typeface="Franklin Gothic Book" panose="020B0503020102020204" pitchFamily="34" charset="0"/>
              </a:rPr>
              <a:t>1,2</a:t>
            </a:r>
          </a:p>
          <a:p>
            <a:pPr algn="ctr">
              <a:lnSpc>
                <a:spcPct val="120000"/>
              </a:lnSpc>
            </a:pPr>
            <a:r>
              <a:rPr lang="en-US" sz="4557" baseline="30000" dirty="0">
                <a:solidFill>
                  <a:schemeClr val="bg1"/>
                </a:solidFill>
                <a:latin typeface="Franklin Gothic Book" panose="020B0503020102020204" pitchFamily="34" charset="0"/>
              </a:rPr>
              <a:t>1</a:t>
            </a:r>
            <a:r>
              <a:rPr lang="en-US" sz="4557" dirty="0">
                <a:solidFill>
                  <a:schemeClr val="bg1"/>
                </a:solidFill>
                <a:latin typeface="Franklin Gothic Book" panose="020B0503020102020204" pitchFamily="34" charset="0"/>
              </a:rPr>
              <a:t>University of Affiliation, </a:t>
            </a:r>
            <a:r>
              <a:rPr lang="en-US" sz="4557" baseline="30000" dirty="0">
                <a:solidFill>
                  <a:schemeClr val="bg1"/>
                </a:solidFill>
                <a:latin typeface="Franklin Gothic Book" panose="020B0503020102020204" pitchFamily="34" charset="0"/>
              </a:rPr>
              <a:t>2</a:t>
            </a:r>
            <a:r>
              <a:rPr lang="en-US" sz="4557" dirty="0">
                <a:solidFill>
                  <a:schemeClr val="bg1"/>
                </a:solidFill>
                <a:latin typeface="Franklin Gothic Book" panose="020B0503020102020204" pitchFamily="34" charset="0"/>
              </a:rPr>
              <a:t>Medical Center of Affiliation</a:t>
            </a:r>
          </a:p>
        </p:txBody>
      </p:sp>
      <p:sp>
        <p:nvSpPr>
          <p:cNvPr id="12" name="Title 1">
            <a:extLst>
              <a:ext uri="{FF2B5EF4-FFF2-40B4-BE49-F238E27FC236}">
                <a16:creationId xmlns:a16="http://schemas.microsoft.com/office/drawing/2014/main" id="{BEFB38A5-7C02-4914-8E77-4FC65FAD1A97}"/>
              </a:ext>
            </a:extLst>
          </p:cNvPr>
          <p:cNvSpPr txBox="1">
            <a:spLocks/>
          </p:cNvSpPr>
          <p:nvPr/>
        </p:nvSpPr>
        <p:spPr>
          <a:xfrm>
            <a:off x="11715749" y="3979713"/>
            <a:ext cx="27774899" cy="5810369"/>
          </a:xfrm>
          <a:prstGeom prst="rect">
            <a:avLst/>
          </a:prstGeom>
        </p:spPr>
        <p:txBody>
          <a:bodyPr lIns="631247" tIns="631247" rIns="631247" bIns="631247"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9942" dirty="0">
                <a:solidFill>
                  <a:schemeClr val="tx2"/>
                </a:solidFill>
                <a:latin typeface="Franklin Gothic Medium Cond" panose="020B0606030402020204" pitchFamily="34" charset="0"/>
              </a:rPr>
              <a:t>State the key point or takeaway of your poster here.</a:t>
            </a:r>
          </a:p>
          <a:p>
            <a:pPr algn="ctr">
              <a:lnSpc>
                <a:spcPct val="95000"/>
              </a:lnSpc>
            </a:pPr>
            <a:r>
              <a:rPr lang="en-US" sz="9942" dirty="0">
                <a:solidFill>
                  <a:schemeClr val="tx2"/>
                </a:solidFill>
                <a:latin typeface="Franklin Gothic Medium Cond" panose="020B0606030402020204" pitchFamily="34" charset="0"/>
              </a:rPr>
              <a:t>Add descriptive visuals and supporting data below.</a:t>
            </a:r>
          </a:p>
        </p:txBody>
      </p:sp>
      <p:pic>
        <p:nvPicPr>
          <p:cNvPr id="14" name="Picture 13" descr="A picture containing drawing&#10;&#10;Description automatically generated">
            <a:extLst>
              <a:ext uri="{FF2B5EF4-FFF2-40B4-BE49-F238E27FC236}">
                <a16:creationId xmlns:a16="http://schemas.microsoft.com/office/drawing/2014/main" id="{79854D87-EDCB-4309-8767-8FF9008F7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15840" y="26647707"/>
            <a:ext cx="1415552" cy="1415552"/>
          </a:xfrm>
          <a:prstGeom prst="rect">
            <a:avLst/>
          </a:prstGeom>
        </p:spPr>
      </p:pic>
      <p:sp>
        <p:nvSpPr>
          <p:cNvPr id="15" name="TextBox 14">
            <a:extLst>
              <a:ext uri="{FF2B5EF4-FFF2-40B4-BE49-F238E27FC236}">
                <a16:creationId xmlns:a16="http://schemas.microsoft.com/office/drawing/2014/main" id="{16C183CB-0BA4-48E0-9FE9-E34377ECDB6C}"/>
              </a:ext>
            </a:extLst>
          </p:cNvPr>
          <p:cNvSpPr txBox="1"/>
          <p:nvPr/>
        </p:nvSpPr>
        <p:spPr>
          <a:xfrm>
            <a:off x="43783283" y="28100818"/>
            <a:ext cx="1832489" cy="347467"/>
          </a:xfrm>
          <a:prstGeom prst="rect">
            <a:avLst/>
          </a:prstGeom>
          <a:noFill/>
        </p:spPr>
        <p:txBody>
          <a:bodyPr wrap="none" rtlCol="0">
            <a:spAutoFit/>
          </a:bodyPr>
          <a:lstStyle/>
          <a:p>
            <a:r>
              <a:rPr lang="en-US" sz="1658" dirty="0">
                <a:solidFill>
                  <a:schemeClr val="bg1"/>
                </a:solidFill>
                <a:latin typeface="Franklin Gothic Book" panose="020B0503020102020204" pitchFamily="34" charset="0"/>
              </a:rPr>
              <a:t>Scan for full paper</a:t>
            </a:r>
          </a:p>
        </p:txBody>
      </p:sp>
      <p:sp>
        <p:nvSpPr>
          <p:cNvPr id="16" name="TextBox 15">
            <a:extLst>
              <a:ext uri="{FF2B5EF4-FFF2-40B4-BE49-F238E27FC236}">
                <a16:creationId xmlns:a16="http://schemas.microsoft.com/office/drawing/2014/main" id="{F1587976-8D3D-4993-8B9E-CB48FE849098}"/>
              </a:ext>
            </a:extLst>
          </p:cNvPr>
          <p:cNvSpPr txBox="1"/>
          <p:nvPr/>
        </p:nvSpPr>
        <p:spPr>
          <a:xfrm>
            <a:off x="5772944" y="26921748"/>
            <a:ext cx="1267335" cy="1112869"/>
          </a:xfrm>
          <a:prstGeom prst="rect">
            <a:avLst/>
          </a:prstGeom>
          <a:noFill/>
        </p:spPr>
        <p:txBody>
          <a:bodyPr wrap="none" rtlCol="0">
            <a:spAutoFit/>
          </a:bodyPr>
          <a:lstStyle/>
          <a:p>
            <a:r>
              <a:rPr lang="en-US" sz="1658" dirty="0">
                <a:solidFill>
                  <a:schemeClr val="bg1"/>
                </a:solidFill>
                <a:latin typeface="Franklin Gothic Book" panose="020B0503020102020204" pitchFamily="34" charset="0"/>
              </a:rPr>
              <a:t>Name</a:t>
            </a:r>
          </a:p>
          <a:p>
            <a:r>
              <a:rPr lang="en-US" sz="1658" dirty="0">
                <a:solidFill>
                  <a:schemeClr val="bg1"/>
                </a:solidFill>
                <a:latin typeface="Franklin Gothic Book" panose="020B0503020102020204" pitchFamily="34" charset="0"/>
              </a:rPr>
              <a:t>Department</a:t>
            </a:r>
          </a:p>
          <a:p>
            <a:r>
              <a:rPr lang="en-US" sz="1658" dirty="0">
                <a:solidFill>
                  <a:schemeClr val="bg1"/>
                </a:solidFill>
                <a:latin typeface="Franklin Gothic Book" panose="020B0503020102020204" pitchFamily="34" charset="0"/>
              </a:rPr>
              <a:t>Email</a:t>
            </a:r>
          </a:p>
          <a:p>
            <a:r>
              <a:rPr lang="en-US" sz="1658" dirty="0">
                <a:solidFill>
                  <a:schemeClr val="bg1"/>
                </a:solidFill>
                <a:latin typeface="Franklin Gothic Book" panose="020B0503020102020204" pitchFamily="34" charset="0"/>
              </a:rPr>
              <a:t>Phone</a:t>
            </a:r>
          </a:p>
        </p:txBody>
      </p:sp>
      <p:pic>
        <p:nvPicPr>
          <p:cNvPr id="22" name="Graphic 21" descr="Heart with pulse">
            <a:extLst>
              <a:ext uri="{FF2B5EF4-FFF2-40B4-BE49-F238E27FC236}">
                <a16:creationId xmlns:a16="http://schemas.microsoft.com/office/drawing/2014/main" id="{3BF82502-8F14-490D-A46E-9356A150D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917776" y="11511766"/>
            <a:ext cx="1893743" cy="1893743"/>
          </a:xfrm>
          <a:prstGeom prst="rect">
            <a:avLst/>
          </a:prstGeom>
        </p:spPr>
      </p:pic>
      <p:pic>
        <p:nvPicPr>
          <p:cNvPr id="24" name="Graphic 23" descr="Heartbeat">
            <a:extLst>
              <a:ext uri="{FF2B5EF4-FFF2-40B4-BE49-F238E27FC236}">
                <a16:creationId xmlns:a16="http://schemas.microsoft.com/office/drawing/2014/main" id="{6E8CBD81-5DE8-40BF-9477-C564D2296F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917776" y="14046576"/>
            <a:ext cx="1893743" cy="1893743"/>
          </a:xfrm>
          <a:prstGeom prst="rect">
            <a:avLst/>
          </a:prstGeom>
        </p:spPr>
      </p:pic>
      <p:pic>
        <p:nvPicPr>
          <p:cNvPr id="26" name="Graphic 25" descr="Medical">
            <a:extLst>
              <a:ext uri="{FF2B5EF4-FFF2-40B4-BE49-F238E27FC236}">
                <a16:creationId xmlns:a16="http://schemas.microsoft.com/office/drawing/2014/main" id="{BD12877C-16F7-4AF6-A01A-E1A2E6AFBD7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917776" y="22861776"/>
            <a:ext cx="1893743" cy="1893743"/>
          </a:xfrm>
          <a:prstGeom prst="rect">
            <a:avLst/>
          </a:prstGeom>
        </p:spPr>
      </p:pic>
      <p:pic>
        <p:nvPicPr>
          <p:cNvPr id="32" name="Graphic 31" descr="Tooth">
            <a:extLst>
              <a:ext uri="{FF2B5EF4-FFF2-40B4-BE49-F238E27FC236}">
                <a16:creationId xmlns:a16="http://schemas.microsoft.com/office/drawing/2014/main" id="{3DBC72E7-8BB5-47E2-82FA-25D2BF09C1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917776" y="17715894"/>
            <a:ext cx="1893743" cy="1893743"/>
          </a:xfrm>
          <a:prstGeom prst="rect">
            <a:avLst/>
          </a:prstGeom>
        </p:spPr>
      </p:pic>
      <p:pic>
        <p:nvPicPr>
          <p:cNvPr id="34" name="Graphic 33" descr="Medicine">
            <a:extLst>
              <a:ext uri="{FF2B5EF4-FFF2-40B4-BE49-F238E27FC236}">
                <a16:creationId xmlns:a16="http://schemas.microsoft.com/office/drawing/2014/main" id="{A18BE1A6-C608-4952-AAE2-CED5FECBD9C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7917776" y="20288835"/>
            <a:ext cx="1893743" cy="1893743"/>
          </a:xfrm>
          <a:prstGeom prst="rect">
            <a:avLst/>
          </a:prstGeom>
        </p:spPr>
      </p:pic>
      <p:pic>
        <p:nvPicPr>
          <p:cNvPr id="18" name="Graphic 17" descr="Brain">
            <a:extLst>
              <a:ext uri="{FF2B5EF4-FFF2-40B4-BE49-F238E27FC236}">
                <a16:creationId xmlns:a16="http://schemas.microsoft.com/office/drawing/2014/main" id="{D8565FF9-F718-4194-B6D5-D26C5A927DE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0974049" y="11473634"/>
            <a:ext cx="1893743" cy="1893743"/>
          </a:xfrm>
          <a:prstGeom prst="rect">
            <a:avLst/>
          </a:prstGeom>
        </p:spPr>
      </p:pic>
      <p:pic>
        <p:nvPicPr>
          <p:cNvPr id="28" name="Graphic 27" descr="Needle">
            <a:extLst>
              <a:ext uri="{FF2B5EF4-FFF2-40B4-BE49-F238E27FC236}">
                <a16:creationId xmlns:a16="http://schemas.microsoft.com/office/drawing/2014/main" id="{16DF2FD4-9963-4794-8735-8DD3CDD0D5E4}"/>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0974049" y="17820187"/>
            <a:ext cx="1893743" cy="1893743"/>
          </a:xfrm>
          <a:prstGeom prst="rect">
            <a:avLst/>
          </a:prstGeom>
        </p:spPr>
      </p:pic>
      <p:pic>
        <p:nvPicPr>
          <p:cNvPr id="36" name="Graphic 35" descr="Eye dropper">
            <a:extLst>
              <a:ext uri="{FF2B5EF4-FFF2-40B4-BE49-F238E27FC236}">
                <a16:creationId xmlns:a16="http://schemas.microsoft.com/office/drawing/2014/main" id="{8B99717E-20B8-43B2-8787-5CEBC6B13D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0974049" y="23070364"/>
            <a:ext cx="1893743" cy="1893743"/>
          </a:xfrm>
          <a:prstGeom prst="rect">
            <a:avLst/>
          </a:prstGeom>
        </p:spPr>
      </p:pic>
      <p:pic>
        <p:nvPicPr>
          <p:cNvPr id="42" name="Graphic 41" descr="First aid kit">
            <a:extLst>
              <a:ext uri="{FF2B5EF4-FFF2-40B4-BE49-F238E27FC236}">
                <a16:creationId xmlns:a16="http://schemas.microsoft.com/office/drawing/2014/main" id="{DA89BFD7-1458-4446-B90C-0DA516AC04F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0974049" y="20445275"/>
            <a:ext cx="1893743" cy="1893743"/>
          </a:xfrm>
          <a:prstGeom prst="rect">
            <a:avLst/>
          </a:prstGeom>
        </p:spPr>
      </p:pic>
      <p:pic>
        <p:nvPicPr>
          <p:cNvPr id="44" name="Graphic 43" descr="Ambulance">
            <a:extLst>
              <a:ext uri="{FF2B5EF4-FFF2-40B4-BE49-F238E27FC236}">
                <a16:creationId xmlns:a16="http://schemas.microsoft.com/office/drawing/2014/main" id="{802A04E0-4B5D-46A5-9186-B0DD91E044A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20974049" y="14098722"/>
            <a:ext cx="1893743" cy="1893743"/>
          </a:xfrm>
          <a:prstGeom prst="rect">
            <a:avLst/>
          </a:prstGeom>
        </p:spPr>
      </p:pic>
      <p:pic>
        <p:nvPicPr>
          <p:cNvPr id="20" name="Graphic 19" descr="Brain in head">
            <a:extLst>
              <a:ext uri="{FF2B5EF4-FFF2-40B4-BE49-F238E27FC236}">
                <a16:creationId xmlns:a16="http://schemas.microsoft.com/office/drawing/2014/main" id="{96E12811-D234-4034-B28A-CCFF81BA0E81}"/>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24575041" y="11473634"/>
            <a:ext cx="1893743" cy="1893743"/>
          </a:xfrm>
          <a:prstGeom prst="rect">
            <a:avLst/>
          </a:prstGeom>
        </p:spPr>
      </p:pic>
      <p:pic>
        <p:nvPicPr>
          <p:cNvPr id="30" name="Graphic 29" descr="Stethoscope">
            <a:extLst>
              <a:ext uri="{FF2B5EF4-FFF2-40B4-BE49-F238E27FC236}">
                <a16:creationId xmlns:a16="http://schemas.microsoft.com/office/drawing/2014/main" id="{E7924FA0-6836-482E-8DFE-A21ECDB45F86}"/>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24575041" y="17712973"/>
            <a:ext cx="1893743" cy="1893743"/>
          </a:xfrm>
          <a:prstGeom prst="rect">
            <a:avLst/>
          </a:prstGeom>
        </p:spPr>
      </p:pic>
      <p:pic>
        <p:nvPicPr>
          <p:cNvPr id="38" name="Graphic 37" descr="IV">
            <a:extLst>
              <a:ext uri="{FF2B5EF4-FFF2-40B4-BE49-F238E27FC236}">
                <a16:creationId xmlns:a16="http://schemas.microsoft.com/office/drawing/2014/main" id="{5E51EB41-1D45-408B-8D99-4246D10BD35E}"/>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24575041" y="22855933"/>
            <a:ext cx="1893743" cy="1893743"/>
          </a:xfrm>
          <a:prstGeom prst="rect">
            <a:avLst/>
          </a:prstGeom>
        </p:spPr>
      </p:pic>
      <p:pic>
        <p:nvPicPr>
          <p:cNvPr id="40" name="Graphic 39" descr="DNA">
            <a:extLst>
              <a:ext uri="{FF2B5EF4-FFF2-40B4-BE49-F238E27FC236}">
                <a16:creationId xmlns:a16="http://schemas.microsoft.com/office/drawing/2014/main" id="{8555239B-9CB1-4295-9933-DA7FAAF1EA27}"/>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24575041" y="20284453"/>
            <a:ext cx="1893743" cy="1893743"/>
          </a:xfrm>
          <a:prstGeom prst="rect">
            <a:avLst/>
          </a:prstGeom>
        </p:spPr>
      </p:pic>
      <p:pic>
        <p:nvPicPr>
          <p:cNvPr id="46" name="Graphic 45" descr="Hospital">
            <a:extLst>
              <a:ext uri="{FF2B5EF4-FFF2-40B4-BE49-F238E27FC236}">
                <a16:creationId xmlns:a16="http://schemas.microsoft.com/office/drawing/2014/main" id="{9D744728-BF24-42ED-804E-DA7561F42067}"/>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24575041" y="14045115"/>
            <a:ext cx="1893743" cy="1893743"/>
          </a:xfrm>
          <a:prstGeom prst="rect">
            <a:avLst/>
          </a:prstGeom>
        </p:spPr>
      </p:pic>
      <p:sp>
        <p:nvSpPr>
          <p:cNvPr id="27" name="Title 1">
            <a:extLst>
              <a:ext uri="{FF2B5EF4-FFF2-40B4-BE49-F238E27FC236}">
                <a16:creationId xmlns:a16="http://schemas.microsoft.com/office/drawing/2014/main" id="{8CB02693-1F7F-41E0-8185-C166111BD6DB}"/>
              </a:ext>
            </a:extLst>
          </p:cNvPr>
          <p:cNvSpPr txBox="1">
            <a:spLocks/>
          </p:cNvSpPr>
          <p:nvPr/>
        </p:nvSpPr>
        <p:spPr>
          <a:xfrm>
            <a:off x="839065" y="23286465"/>
            <a:ext cx="15087600" cy="2583540"/>
          </a:xfrm>
          <a:prstGeom prst="rect">
            <a:avLst/>
          </a:prstGeom>
        </p:spPr>
        <p:txBody>
          <a:bodyPr wrap="square" lIns="63125" tIns="63125" bIns="6312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4200" dirty="0">
                <a:solidFill>
                  <a:schemeClr val="tx2"/>
                </a:solidFill>
                <a:latin typeface="Franklin Gothic Medium" panose="020B0603020102020204" pitchFamily="34" charset="0"/>
              </a:rPr>
              <a:t>METHODS</a:t>
            </a:r>
            <a:r>
              <a:rPr lang="en-US" sz="42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a:t>
            </a:r>
            <a:r>
              <a:rPr lang="en-US" sz="4200" dirty="0" err="1">
                <a:solidFill>
                  <a:schemeClr val="tx2"/>
                </a:solidFill>
                <a:latin typeface="Franklin Gothic Book" panose="020B0503020102020204" pitchFamily="34" charset="0"/>
              </a:rPr>
              <a:t>commodo</a:t>
            </a:r>
            <a:r>
              <a:rPr lang="en-US" sz="4200" dirty="0">
                <a:solidFill>
                  <a:schemeClr val="tx2"/>
                </a:solidFill>
                <a:latin typeface="Franklin Gothic Book" panose="020B0503020102020204" pitchFamily="34" charset="0"/>
              </a:rPr>
              <a:t> </a:t>
            </a:r>
            <a:r>
              <a:rPr lang="en-US" sz="4200" dirty="0" err="1">
                <a:solidFill>
                  <a:schemeClr val="tx2"/>
                </a:solidFill>
                <a:latin typeface="Franklin Gothic Book" panose="020B0503020102020204" pitchFamily="34" charset="0"/>
              </a:rPr>
              <a:t>consequat</a:t>
            </a:r>
            <a:r>
              <a:rPr lang="en-US" sz="4200" dirty="0">
                <a:solidFill>
                  <a:schemeClr val="tx2"/>
                </a:solidFill>
                <a:latin typeface="Franklin Gothic Book" panose="020B0503020102020204" pitchFamily="34" charset="0"/>
              </a:rPr>
              <a:t>.</a:t>
            </a:r>
          </a:p>
        </p:txBody>
      </p:sp>
      <p:sp>
        <p:nvSpPr>
          <p:cNvPr id="31" name="Title 1">
            <a:extLst>
              <a:ext uri="{FF2B5EF4-FFF2-40B4-BE49-F238E27FC236}">
                <a16:creationId xmlns:a16="http://schemas.microsoft.com/office/drawing/2014/main" id="{B972004C-B7AE-4E04-AE08-3EA3CC962D8B}"/>
              </a:ext>
            </a:extLst>
          </p:cNvPr>
          <p:cNvSpPr txBox="1">
            <a:spLocks/>
          </p:cNvSpPr>
          <p:nvPr/>
        </p:nvSpPr>
        <p:spPr>
          <a:xfrm>
            <a:off x="21657905" y="16116558"/>
            <a:ext cx="7890596" cy="1187387"/>
          </a:xfrm>
          <a:prstGeom prst="rect">
            <a:avLst/>
          </a:prstGeom>
        </p:spPr>
        <p:txBody>
          <a:bodyPr lIns="63125" tIns="63125" bIns="63125"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6628" dirty="0">
                <a:solidFill>
                  <a:schemeClr val="tx2"/>
                </a:solidFill>
                <a:latin typeface="Franklin Gothic Medium Cond" panose="020B0606030402020204" pitchFamily="34" charset="0"/>
              </a:rPr>
              <a:t>Sample medical icons</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1837953562"/>
              </p:ext>
            </p:extLst>
          </p:nvPr>
        </p:nvGraphicFramePr>
        <p:xfrm>
          <a:off x="36787577" y="16642080"/>
          <a:ext cx="11935326" cy="5669280"/>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3003411678"/>
              </p:ext>
            </p:extLst>
          </p:nvPr>
        </p:nvGraphicFramePr>
        <p:xfrm>
          <a:off x="36787574" y="11183297"/>
          <a:ext cx="11935332" cy="4562360"/>
        </p:xfrm>
        <a:graphic>
          <a:graphicData uri="http://schemas.openxmlformats.org/drawingml/2006/table">
            <a:tbl>
              <a:tblPr firstRow="1" bandRow="1">
                <a:tableStyleId>{5C22544A-7EE6-4342-B048-85BDC9FD1C3A}</a:tableStyleId>
              </a:tblPr>
              <a:tblGrid>
                <a:gridCol w="2983833">
                  <a:extLst>
                    <a:ext uri="{9D8B030D-6E8A-4147-A177-3AD203B41FA5}">
                      <a16:colId xmlns:a16="http://schemas.microsoft.com/office/drawing/2014/main" val="3836872068"/>
                    </a:ext>
                  </a:extLst>
                </a:gridCol>
                <a:gridCol w="2983833">
                  <a:extLst>
                    <a:ext uri="{9D8B030D-6E8A-4147-A177-3AD203B41FA5}">
                      <a16:colId xmlns:a16="http://schemas.microsoft.com/office/drawing/2014/main" val="2501348781"/>
                    </a:ext>
                  </a:extLst>
                </a:gridCol>
                <a:gridCol w="2983833">
                  <a:extLst>
                    <a:ext uri="{9D8B030D-6E8A-4147-A177-3AD203B41FA5}">
                      <a16:colId xmlns:a16="http://schemas.microsoft.com/office/drawing/2014/main" val="539372988"/>
                    </a:ext>
                  </a:extLst>
                </a:gridCol>
                <a:gridCol w="2983833">
                  <a:extLst>
                    <a:ext uri="{9D8B030D-6E8A-4147-A177-3AD203B41FA5}">
                      <a16:colId xmlns:a16="http://schemas.microsoft.com/office/drawing/2014/main" val="1796329334"/>
                    </a:ext>
                  </a:extLst>
                </a:gridCol>
              </a:tblGrid>
              <a:tr h="474141">
                <a:tc>
                  <a:txBody>
                    <a:bodyPr/>
                    <a:lstStyle/>
                    <a:p>
                      <a:pPr algn="ctr"/>
                      <a:r>
                        <a:rPr lang="en-US" sz="3200" dirty="0"/>
                        <a:t>Heading 1</a:t>
                      </a:r>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3200" dirty="0"/>
                        <a:t>Heading 2</a:t>
                      </a:r>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3200" dirty="0"/>
                        <a:t>Heading 3</a:t>
                      </a:r>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3200" dirty="0"/>
                        <a:t>Heading 4</a:t>
                      </a:r>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34912391"/>
                  </a:ext>
                </a:extLst>
              </a:tr>
              <a:tr h="474141">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735297"/>
                  </a:ext>
                </a:extLst>
              </a:tr>
              <a:tr h="706732">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230825"/>
                  </a:ext>
                </a:extLst>
              </a:tr>
              <a:tr h="474141">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137425"/>
                  </a:ext>
                </a:extLst>
              </a:tr>
              <a:tr h="474141">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43560"/>
                  </a:ext>
                </a:extLst>
              </a:tr>
              <a:tr h="474141">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933626"/>
                  </a:ext>
                </a:extLst>
              </a:tr>
              <a:tr h="474141">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1653183"/>
                  </a:ext>
                </a:extLst>
              </a:tr>
              <a:tr h="474141">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p>
                  </a:txBody>
                  <a:tcPr marL="63125" marR="63125" marT="31562" marB="315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425482"/>
                  </a:ext>
                </a:extLst>
              </a:tr>
            </a:tbl>
          </a:graphicData>
        </a:graphic>
      </p:graphicFrame>
      <p:sp>
        <p:nvSpPr>
          <p:cNvPr id="29" name="Title 1">
            <a:extLst>
              <a:ext uri="{FF2B5EF4-FFF2-40B4-BE49-F238E27FC236}">
                <a16:creationId xmlns:a16="http://schemas.microsoft.com/office/drawing/2014/main" id="{8272E1D0-BA55-4569-A8E9-7DD254490F95}"/>
              </a:ext>
            </a:extLst>
          </p:cNvPr>
          <p:cNvSpPr txBox="1">
            <a:spLocks/>
          </p:cNvSpPr>
          <p:nvPr/>
        </p:nvSpPr>
        <p:spPr>
          <a:xfrm>
            <a:off x="35211440" y="22672451"/>
            <a:ext cx="15087600" cy="3197554"/>
          </a:xfrm>
          <a:prstGeom prst="rect">
            <a:avLst/>
          </a:prstGeom>
        </p:spPr>
        <p:txBody>
          <a:bodyPr wrap="square" lIns="63125" tIns="63125" bIns="6312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4200" dirty="0">
                <a:solidFill>
                  <a:schemeClr val="tx2"/>
                </a:solidFill>
                <a:latin typeface="Franklin Gothic Medium" panose="020B0603020102020204" pitchFamily="34" charset="0"/>
              </a:rPr>
              <a:t>SUMMARY</a:t>
            </a:r>
            <a:r>
              <a:rPr lang="en-US" sz="4200" dirty="0">
                <a:solidFill>
                  <a:schemeClr val="tx2"/>
                </a:solidFill>
                <a:latin typeface="Franklin Gothic Book" panose="020B0503020102020204" pitchFamily="34" charset="0"/>
              </a:rPr>
              <a:t>: Lorem ipsum dolor sit amet, consectetur adipiscing elit, sed do eiusmod tempor incididunt ut labore et dolore magna </a:t>
            </a:r>
            <a:r>
              <a:rPr lang="en-US" sz="4200" dirty="0" err="1">
                <a:solidFill>
                  <a:schemeClr val="tx2"/>
                </a:solidFill>
                <a:latin typeface="Franklin Gothic Book" panose="020B0503020102020204" pitchFamily="34" charset="0"/>
              </a:rPr>
              <a:t>aliqua</a:t>
            </a:r>
            <a:r>
              <a:rPr lang="en-US" sz="4200" dirty="0">
                <a:solidFill>
                  <a:schemeClr val="tx2"/>
                </a:solidFill>
                <a:latin typeface="Franklin Gothic Book" panose="020B0503020102020204" pitchFamily="34" charset="0"/>
              </a:rPr>
              <a:t>. Ut enim ad minim veniam, quis nostrud exercitation ullamco laboris nisi ut aliquip ex ea commodo consequat. </a:t>
            </a:r>
          </a:p>
        </p:txBody>
      </p:sp>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872988541"/>
              </p:ext>
            </p:extLst>
          </p:nvPr>
        </p:nvGraphicFramePr>
        <p:xfrm>
          <a:off x="0" y="11235093"/>
          <a:ext cx="16765731" cy="4486702"/>
        </p:xfrm>
        <a:graphic>
          <a:graphicData uri="http://schemas.openxmlformats.org/drawingml/2006/diagram">
            <dgm:relIds xmlns:dgm="http://schemas.openxmlformats.org/drawingml/2006/diagram" xmlns:r="http://schemas.openxmlformats.org/officeDocument/2006/relationships" r:dm="rId35" r:lo="rId36" r:qs="rId37" r:cs="rId38"/>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2902713084"/>
              </p:ext>
            </p:extLst>
          </p:nvPr>
        </p:nvGraphicFramePr>
        <p:xfrm>
          <a:off x="3300462" y="17084347"/>
          <a:ext cx="10164806" cy="4839566"/>
        </p:xfrm>
        <a:graphic>
          <a:graphicData uri="http://schemas.openxmlformats.org/drawingml/2006/diagram">
            <dgm:relIds xmlns:dgm="http://schemas.openxmlformats.org/drawingml/2006/diagram" xmlns:r="http://schemas.openxmlformats.org/officeDocument/2006/relationships" r:dm="rId40" r:lo="rId41" r:qs="rId42" r:cs="rId43"/>
          </a:graphicData>
        </a:graphic>
      </p:graphicFrame>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2150</TotalTime>
  <Words>172</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Franklin Gothic Book</vt:lpstr>
      <vt:lpstr>Franklin Gothic Medium</vt:lpstr>
      <vt:lpstr>Franklin Gothic Medium Cond</vt:lpstr>
      <vt:lpstr>3 sections</vt:lpstr>
      <vt:lpstr>2 sections</vt:lpstr>
      <vt:lpstr>1 section</vt:lpstr>
      <vt:lpstr>Poster Template Provided By Genigraphics – 800.790.4001 Replace This Text With Your Title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36x56</dc:title>
  <dc:creator>JL-PC</dc:creator>
  <dc:description>Quality poster printing
www.genigraphics.com
1-800-790-4001</dc:description>
  <cp:lastModifiedBy>Christa Stiles</cp:lastModifiedBy>
  <cp:revision>77</cp:revision>
  <dcterms:created xsi:type="dcterms:W3CDTF">2019-10-25T19:49:05Z</dcterms:created>
  <dcterms:modified xsi:type="dcterms:W3CDTF">2020-03-28T18:13:09Z</dcterms:modified>
</cp:coreProperties>
</file>