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6" r:id="rId2"/>
    <p:sldMasterId id="2147483662" r:id="rId3"/>
  </p:sldMasterIdLst>
  <p:sldIdLst>
    <p:sldId id="256" r:id="rId4"/>
  </p:sldIdLst>
  <p:sldSz cx="51206400" cy="28803600"/>
  <p:notesSz cx="6858000" cy="9144000"/>
  <p:defaultTextStyle>
    <a:defPPr>
      <a:defRPr lang="en-US"/>
    </a:defPPr>
    <a:lvl1pPr marL="0" algn="l" defTabSz="434759" rtl="0" eaLnBrk="1" latinLnBrk="0" hangingPunct="1">
      <a:defRPr sz="1712" kern="1200">
        <a:solidFill>
          <a:schemeClr val="tx1"/>
        </a:solidFill>
        <a:latin typeface="+mn-lt"/>
        <a:ea typeface="+mn-ea"/>
        <a:cs typeface="+mn-cs"/>
      </a:defRPr>
    </a:lvl1pPr>
    <a:lvl2pPr marL="434759" algn="l" defTabSz="434759" rtl="0" eaLnBrk="1" latinLnBrk="0" hangingPunct="1">
      <a:defRPr sz="1712" kern="1200">
        <a:solidFill>
          <a:schemeClr val="tx1"/>
        </a:solidFill>
        <a:latin typeface="+mn-lt"/>
        <a:ea typeface="+mn-ea"/>
        <a:cs typeface="+mn-cs"/>
      </a:defRPr>
    </a:lvl2pPr>
    <a:lvl3pPr marL="869517" algn="l" defTabSz="434759" rtl="0" eaLnBrk="1" latinLnBrk="0" hangingPunct="1">
      <a:defRPr sz="1712" kern="1200">
        <a:solidFill>
          <a:schemeClr val="tx1"/>
        </a:solidFill>
        <a:latin typeface="+mn-lt"/>
        <a:ea typeface="+mn-ea"/>
        <a:cs typeface="+mn-cs"/>
      </a:defRPr>
    </a:lvl3pPr>
    <a:lvl4pPr marL="1304276" algn="l" defTabSz="434759" rtl="0" eaLnBrk="1" latinLnBrk="0" hangingPunct="1">
      <a:defRPr sz="1712" kern="1200">
        <a:solidFill>
          <a:schemeClr val="tx1"/>
        </a:solidFill>
        <a:latin typeface="+mn-lt"/>
        <a:ea typeface="+mn-ea"/>
        <a:cs typeface="+mn-cs"/>
      </a:defRPr>
    </a:lvl4pPr>
    <a:lvl5pPr marL="1739034" algn="l" defTabSz="434759" rtl="0" eaLnBrk="1" latinLnBrk="0" hangingPunct="1">
      <a:defRPr sz="1712" kern="1200">
        <a:solidFill>
          <a:schemeClr val="tx1"/>
        </a:solidFill>
        <a:latin typeface="+mn-lt"/>
        <a:ea typeface="+mn-ea"/>
        <a:cs typeface="+mn-cs"/>
      </a:defRPr>
    </a:lvl5pPr>
    <a:lvl6pPr marL="2173794" algn="l" defTabSz="434759" rtl="0" eaLnBrk="1" latinLnBrk="0" hangingPunct="1">
      <a:defRPr sz="1712" kern="1200">
        <a:solidFill>
          <a:schemeClr val="tx1"/>
        </a:solidFill>
        <a:latin typeface="+mn-lt"/>
        <a:ea typeface="+mn-ea"/>
        <a:cs typeface="+mn-cs"/>
      </a:defRPr>
    </a:lvl6pPr>
    <a:lvl7pPr marL="2608553" algn="l" defTabSz="434759" rtl="0" eaLnBrk="1" latinLnBrk="0" hangingPunct="1">
      <a:defRPr sz="1712" kern="1200">
        <a:solidFill>
          <a:schemeClr val="tx1"/>
        </a:solidFill>
        <a:latin typeface="+mn-lt"/>
        <a:ea typeface="+mn-ea"/>
        <a:cs typeface="+mn-cs"/>
      </a:defRPr>
    </a:lvl7pPr>
    <a:lvl8pPr marL="3043312" algn="l" defTabSz="434759" rtl="0" eaLnBrk="1" latinLnBrk="0" hangingPunct="1">
      <a:defRPr sz="1712" kern="1200">
        <a:solidFill>
          <a:schemeClr val="tx1"/>
        </a:solidFill>
        <a:latin typeface="+mn-lt"/>
        <a:ea typeface="+mn-ea"/>
        <a:cs typeface="+mn-cs"/>
      </a:defRPr>
    </a:lvl8pPr>
    <a:lvl9pPr marL="3478070" algn="l" defTabSz="434759" rtl="0" eaLnBrk="1" latinLnBrk="0" hangingPunct="1">
      <a:defRPr sz="171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098" autoAdjust="0"/>
    <p:restoredTop sz="94660"/>
  </p:normalViewPr>
  <p:slideViewPr>
    <p:cSldViewPr snapToGrid="0">
      <p:cViewPr>
        <p:scale>
          <a:sx n="20" d="100"/>
          <a:sy n="20" d="100"/>
        </p:scale>
        <p:origin x="413"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2698248059611193E-2"/>
          <c:y val="0.13308912377155729"/>
          <c:w val="0.89568608923884518"/>
          <c:h val="0.6326245504034218"/>
        </c:manualLayout>
      </c:layout>
      <c:barChart>
        <c:barDir val="col"/>
        <c:grouping val="clustered"/>
        <c:varyColors val="0"/>
        <c:ser>
          <c:idx val="0"/>
          <c:order val="0"/>
          <c:tx>
            <c:strRef>
              <c:f>Sheet1!$B$1</c:f>
              <c:strCache>
                <c:ptCount val="1"/>
                <c:pt idx="0">
                  <c:v>Series 1</c:v>
                </c:pt>
              </c:strCache>
            </c:strRef>
          </c:tx>
          <c:spPr>
            <a:solidFill>
              <a:schemeClr val="tx2">
                <a:lumMod val="60000"/>
                <a:lumOff val="40000"/>
              </a:schemeClr>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35AC-47A6-ABC2-5AFAD85D2E66}"/>
            </c:ext>
          </c:extLst>
        </c:ser>
        <c:ser>
          <c:idx val="1"/>
          <c:order val="1"/>
          <c:tx>
            <c:strRef>
              <c:f>Sheet1!$C$1</c:f>
              <c:strCache>
                <c:ptCount val="1"/>
                <c:pt idx="0">
                  <c:v>Series 2</c:v>
                </c:pt>
              </c:strCache>
            </c:strRef>
          </c:tx>
          <c:spPr>
            <a:solidFill>
              <a:schemeClr val="accent2">
                <a:lumMod val="75000"/>
              </a:schemeClr>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35AC-47A6-ABC2-5AFAD85D2E66}"/>
            </c:ext>
          </c:extLst>
        </c:ser>
        <c:dLbls>
          <c:showLegendKey val="0"/>
          <c:showVal val="0"/>
          <c:showCatName val="0"/>
          <c:showSerName val="0"/>
          <c:showPercent val="0"/>
          <c:showBubbleSize val="0"/>
        </c:dLbls>
        <c:gapWidth val="219"/>
        <c:overlap val="-27"/>
        <c:axId val="433991264"/>
        <c:axId val="433987656"/>
      </c:barChart>
      <c:catAx>
        <c:axId val="43399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433987656"/>
        <c:crosses val="autoZero"/>
        <c:auto val="1"/>
        <c:lblAlgn val="ctr"/>
        <c:lblOffset val="100"/>
        <c:noMultiLvlLbl val="0"/>
      </c:catAx>
      <c:valAx>
        <c:axId val="433987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433991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A676D-2243-4C93-8C59-8F17B819BF0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CF1FCD1-EDDB-47D6-A7F5-B81B2ECF089D}">
      <dgm:prSet phldrT="[Text]" phldr="1" custT="1"/>
      <dgm:spPr>
        <a:solidFill>
          <a:schemeClr val="tx2">
            <a:lumMod val="75000"/>
          </a:schemeClr>
        </a:solidFill>
      </dgm:spPr>
      <dgm:t>
        <a:bodyPr/>
        <a:lstStyle/>
        <a:p>
          <a:endParaRPr lang="en-US" sz="3600" dirty="0"/>
        </a:p>
      </dgm:t>
    </dgm:pt>
    <dgm:pt modelId="{ABB586D4-1E3D-404F-BE29-2C58EC2C7A12}" type="parTrans" cxnId="{BB479587-F13E-41CD-AE48-D1360CCD88B5}">
      <dgm:prSet/>
      <dgm:spPr/>
      <dgm:t>
        <a:bodyPr/>
        <a:lstStyle/>
        <a:p>
          <a:endParaRPr lang="en-US" sz="3600"/>
        </a:p>
      </dgm:t>
    </dgm:pt>
    <dgm:pt modelId="{D3916F06-88EB-4745-9AC1-6F647012DD5A}" type="sibTrans" cxnId="{BB479587-F13E-41CD-AE48-D1360CCD88B5}">
      <dgm:prSet/>
      <dgm:spPr>
        <a:solidFill>
          <a:schemeClr val="accent2">
            <a:lumMod val="75000"/>
          </a:schemeClr>
        </a:solidFill>
      </dgm:spPr>
      <dgm:t>
        <a:bodyPr/>
        <a:lstStyle/>
        <a:p>
          <a:endParaRPr lang="en-US" sz="3600"/>
        </a:p>
      </dgm:t>
    </dgm:pt>
    <dgm:pt modelId="{6294DCBE-C1CA-4308-94E1-30D3C71FC2F6}">
      <dgm:prSet phldrT="[Text]" phldr="1" custT="1"/>
      <dgm:spPr>
        <a:solidFill>
          <a:schemeClr val="tx2">
            <a:lumMod val="75000"/>
          </a:schemeClr>
        </a:solidFill>
      </dgm:spPr>
      <dgm:t>
        <a:bodyPr/>
        <a:lstStyle/>
        <a:p>
          <a:endParaRPr lang="en-US" sz="3600" dirty="0"/>
        </a:p>
      </dgm:t>
    </dgm:pt>
    <dgm:pt modelId="{2A074776-3F93-4DF0-B09C-390F2C3E9F30}" type="parTrans" cxnId="{C813D9DD-6BC5-439B-9E23-E5DCD98D7E25}">
      <dgm:prSet/>
      <dgm:spPr/>
      <dgm:t>
        <a:bodyPr/>
        <a:lstStyle/>
        <a:p>
          <a:endParaRPr lang="en-US" sz="3600"/>
        </a:p>
      </dgm:t>
    </dgm:pt>
    <dgm:pt modelId="{65573CCF-EE9D-4C5D-BE3B-C50FA0060840}" type="sibTrans" cxnId="{C813D9DD-6BC5-439B-9E23-E5DCD98D7E25}">
      <dgm:prSet/>
      <dgm:spPr/>
      <dgm:t>
        <a:bodyPr/>
        <a:lstStyle/>
        <a:p>
          <a:endParaRPr lang="en-US" sz="3600"/>
        </a:p>
      </dgm:t>
    </dgm:pt>
    <dgm:pt modelId="{FB83CC65-433F-4680-9A3E-041E7D0B1538}">
      <dgm:prSet phldrT="[Text]" phldr="1" custT="1"/>
      <dgm:spPr>
        <a:solidFill>
          <a:schemeClr val="tx2">
            <a:lumMod val="75000"/>
          </a:schemeClr>
        </a:solidFill>
      </dgm:spPr>
      <dgm:t>
        <a:bodyPr/>
        <a:lstStyle/>
        <a:p>
          <a:endParaRPr lang="en-US" sz="3600" dirty="0"/>
        </a:p>
      </dgm:t>
    </dgm:pt>
    <dgm:pt modelId="{8B707CA0-B8EC-4BD5-878C-F1AE0946E124}" type="parTrans" cxnId="{B77B258F-0782-471A-8D7B-75D5A1F6862D}">
      <dgm:prSet/>
      <dgm:spPr/>
      <dgm:t>
        <a:bodyPr/>
        <a:lstStyle/>
        <a:p>
          <a:endParaRPr lang="en-US" sz="3600"/>
        </a:p>
      </dgm:t>
    </dgm:pt>
    <dgm:pt modelId="{9B71B762-D65F-4570-9373-0F1CDF4E3013}" type="sibTrans" cxnId="{B77B258F-0782-471A-8D7B-75D5A1F6862D}">
      <dgm:prSet/>
      <dgm:spPr/>
      <dgm:t>
        <a:bodyPr/>
        <a:lstStyle/>
        <a:p>
          <a:endParaRPr lang="en-US" sz="3600"/>
        </a:p>
      </dgm:t>
    </dgm:pt>
    <dgm:pt modelId="{92499303-4937-4DC7-B412-1A1E207EEE5A}">
      <dgm:prSet phldrT="[Text]" phldr="1" custT="1"/>
      <dgm:spPr>
        <a:solidFill>
          <a:schemeClr val="tx2">
            <a:lumMod val="75000"/>
          </a:schemeClr>
        </a:solidFill>
      </dgm:spPr>
      <dgm:t>
        <a:bodyPr/>
        <a:lstStyle/>
        <a:p>
          <a:endParaRPr lang="en-US" sz="3600" dirty="0"/>
        </a:p>
      </dgm:t>
    </dgm:pt>
    <dgm:pt modelId="{F4A91CE3-C4FC-4CBD-B660-EC2A276B5FA9}" type="parTrans" cxnId="{25007E38-C1CF-4712-AFBA-5F6BB45551DD}">
      <dgm:prSet/>
      <dgm:spPr/>
      <dgm:t>
        <a:bodyPr/>
        <a:lstStyle/>
        <a:p>
          <a:endParaRPr lang="en-US" sz="3600"/>
        </a:p>
      </dgm:t>
    </dgm:pt>
    <dgm:pt modelId="{697CD1D9-171A-4B2E-938B-C4E8B8295962}" type="sibTrans" cxnId="{25007E38-C1CF-4712-AFBA-5F6BB45551DD}">
      <dgm:prSet/>
      <dgm:spPr/>
      <dgm:t>
        <a:bodyPr/>
        <a:lstStyle/>
        <a:p>
          <a:endParaRPr lang="en-US" sz="3600"/>
        </a:p>
      </dgm:t>
    </dgm:pt>
    <dgm:pt modelId="{ABB33269-7B6E-4B85-88F9-22620861B387}">
      <dgm:prSet phldrT="[Text]" phldr="1" custT="1"/>
      <dgm:spPr>
        <a:solidFill>
          <a:schemeClr val="tx2">
            <a:lumMod val="75000"/>
          </a:schemeClr>
        </a:solidFill>
      </dgm:spPr>
      <dgm:t>
        <a:bodyPr/>
        <a:lstStyle/>
        <a:p>
          <a:endParaRPr lang="en-US" sz="3600" dirty="0"/>
        </a:p>
      </dgm:t>
    </dgm:pt>
    <dgm:pt modelId="{2275E12D-956E-4E75-BB21-31151C4256B5}" type="parTrans" cxnId="{3F67BA34-D255-4242-99EC-68F528E5F477}">
      <dgm:prSet/>
      <dgm:spPr/>
      <dgm:t>
        <a:bodyPr/>
        <a:lstStyle/>
        <a:p>
          <a:endParaRPr lang="en-US" sz="3600"/>
        </a:p>
      </dgm:t>
    </dgm:pt>
    <dgm:pt modelId="{1815F012-C3B1-4C5B-BDBD-347F79D10893}" type="sibTrans" cxnId="{3F67BA34-D255-4242-99EC-68F528E5F477}">
      <dgm:prSet/>
      <dgm:spPr/>
      <dgm:t>
        <a:bodyPr/>
        <a:lstStyle/>
        <a:p>
          <a:endParaRPr lang="en-US" sz="3600"/>
        </a:p>
      </dgm:t>
    </dgm:pt>
    <dgm:pt modelId="{83BBCFD6-FE30-451B-83DA-07FD25E1D7E1}" type="pres">
      <dgm:prSet presAssocID="{2C0A676D-2243-4C93-8C59-8F17B819BF0B}" presName="Name0" presStyleCnt="0">
        <dgm:presLayoutVars>
          <dgm:dir/>
          <dgm:resizeHandles val="exact"/>
        </dgm:presLayoutVars>
      </dgm:prSet>
      <dgm:spPr/>
    </dgm:pt>
    <dgm:pt modelId="{4F4D4208-33EB-472C-945D-6A4128E7E0E2}" type="pres">
      <dgm:prSet presAssocID="{2C0A676D-2243-4C93-8C59-8F17B819BF0B}" presName="cycle" presStyleCnt="0"/>
      <dgm:spPr/>
    </dgm:pt>
    <dgm:pt modelId="{8EE0153B-B5AB-4403-9811-20839CB01A94}" type="pres">
      <dgm:prSet presAssocID="{7CF1FCD1-EDDB-47D6-A7F5-B81B2ECF089D}" presName="nodeFirstNode" presStyleLbl="node1" presStyleIdx="0" presStyleCnt="5" custScaleX="76848">
        <dgm:presLayoutVars>
          <dgm:bulletEnabled val="1"/>
        </dgm:presLayoutVars>
      </dgm:prSet>
      <dgm:spPr/>
    </dgm:pt>
    <dgm:pt modelId="{9A809462-56C4-421E-86E6-C5A7C035181C}" type="pres">
      <dgm:prSet presAssocID="{D3916F06-88EB-4745-9AC1-6F647012DD5A}" presName="sibTransFirstNode" presStyleLbl="bgShp" presStyleIdx="0" presStyleCnt="1"/>
      <dgm:spPr/>
    </dgm:pt>
    <dgm:pt modelId="{ECA4B28D-FB73-41A0-8E83-FCE202FAD9E6}" type="pres">
      <dgm:prSet presAssocID="{6294DCBE-C1CA-4308-94E1-30D3C71FC2F6}" presName="nodeFollowingNodes" presStyleLbl="node1" presStyleIdx="1" presStyleCnt="5" custScaleX="76848">
        <dgm:presLayoutVars>
          <dgm:bulletEnabled val="1"/>
        </dgm:presLayoutVars>
      </dgm:prSet>
      <dgm:spPr/>
    </dgm:pt>
    <dgm:pt modelId="{C339F04C-A5BB-4A64-B845-1BAFD920C4F8}" type="pres">
      <dgm:prSet presAssocID="{FB83CC65-433F-4680-9A3E-041E7D0B1538}" presName="nodeFollowingNodes" presStyleLbl="node1" presStyleIdx="2" presStyleCnt="5" custScaleX="76848">
        <dgm:presLayoutVars>
          <dgm:bulletEnabled val="1"/>
        </dgm:presLayoutVars>
      </dgm:prSet>
      <dgm:spPr/>
    </dgm:pt>
    <dgm:pt modelId="{6A22A8DF-822F-46D4-A73A-55EA8D5F57E4}" type="pres">
      <dgm:prSet presAssocID="{92499303-4937-4DC7-B412-1A1E207EEE5A}" presName="nodeFollowingNodes" presStyleLbl="node1" presStyleIdx="3" presStyleCnt="5" custScaleX="76848">
        <dgm:presLayoutVars>
          <dgm:bulletEnabled val="1"/>
        </dgm:presLayoutVars>
      </dgm:prSet>
      <dgm:spPr/>
    </dgm:pt>
    <dgm:pt modelId="{99ACF6CE-DB46-474D-A730-6FAD5DC58135}" type="pres">
      <dgm:prSet presAssocID="{ABB33269-7B6E-4B85-88F9-22620861B387}" presName="nodeFollowingNodes" presStyleLbl="node1" presStyleIdx="4" presStyleCnt="5" custScaleX="76848">
        <dgm:presLayoutVars>
          <dgm:bulletEnabled val="1"/>
        </dgm:presLayoutVars>
      </dgm:prSet>
      <dgm:spPr/>
    </dgm:pt>
  </dgm:ptLst>
  <dgm:cxnLst>
    <dgm:cxn modelId="{76BB7B1F-1C41-4828-A87A-4C49ADD82845}" type="presOf" srcId="{92499303-4937-4DC7-B412-1A1E207EEE5A}" destId="{6A22A8DF-822F-46D4-A73A-55EA8D5F57E4}" srcOrd="0" destOrd="0" presId="urn:microsoft.com/office/officeart/2005/8/layout/cycle3"/>
    <dgm:cxn modelId="{6DF84822-E291-409F-BE4B-80D712C72E64}" type="presOf" srcId="{D3916F06-88EB-4745-9AC1-6F647012DD5A}" destId="{9A809462-56C4-421E-86E6-C5A7C035181C}" srcOrd="0" destOrd="0" presId="urn:microsoft.com/office/officeart/2005/8/layout/cycle3"/>
    <dgm:cxn modelId="{3F67BA34-D255-4242-99EC-68F528E5F477}" srcId="{2C0A676D-2243-4C93-8C59-8F17B819BF0B}" destId="{ABB33269-7B6E-4B85-88F9-22620861B387}" srcOrd="4" destOrd="0" parTransId="{2275E12D-956E-4E75-BB21-31151C4256B5}" sibTransId="{1815F012-C3B1-4C5B-BDBD-347F79D10893}"/>
    <dgm:cxn modelId="{25007E38-C1CF-4712-AFBA-5F6BB45551DD}" srcId="{2C0A676D-2243-4C93-8C59-8F17B819BF0B}" destId="{92499303-4937-4DC7-B412-1A1E207EEE5A}" srcOrd="3" destOrd="0" parTransId="{F4A91CE3-C4FC-4CBD-B660-EC2A276B5FA9}" sibTransId="{697CD1D9-171A-4B2E-938B-C4E8B8295962}"/>
    <dgm:cxn modelId="{81FDC16A-F820-4359-BFAD-D274B516BC3E}" type="presOf" srcId="{2C0A676D-2243-4C93-8C59-8F17B819BF0B}" destId="{83BBCFD6-FE30-451B-83DA-07FD25E1D7E1}" srcOrd="0" destOrd="0" presId="urn:microsoft.com/office/officeart/2005/8/layout/cycle3"/>
    <dgm:cxn modelId="{BB479587-F13E-41CD-AE48-D1360CCD88B5}" srcId="{2C0A676D-2243-4C93-8C59-8F17B819BF0B}" destId="{7CF1FCD1-EDDB-47D6-A7F5-B81B2ECF089D}" srcOrd="0" destOrd="0" parTransId="{ABB586D4-1E3D-404F-BE29-2C58EC2C7A12}" sibTransId="{D3916F06-88EB-4745-9AC1-6F647012DD5A}"/>
    <dgm:cxn modelId="{B77B258F-0782-471A-8D7B-75D5A1F6862D}" srcId="{2C0A676D-2243-4C93-8C59-8F17B819BF0B}" destId="{FB83CC65-433F-4680-9A3E-041E7D0B1538}" srcOrd="2" destOrd="0" parTransId="{8B707CA0-B8EC-4BD5-878C-F1AE0946E124}" sibTransId="{9B71B762-D65F-4570-9373-0F1CDF4E3013}"/>
    <dgm:cxn modelId="{62FE5898-AA22-4448-B95B-B967A4C9275A}" type="presOf" srcId="{7CF1FCD1-EDDB-47D6-A7F5-B81B2ECF089D}" destId="{8EE0153B-B5AB-4403-9811-20839CB01A94}" srcOrd="0" destOrd="0" presId="urn:microsoft.com/office/officeart/2005/8/layout/cycle3"/>
    <dgm:cxn modelId="{A6A3BEBB-A9F2-4BA5-B520-B225DA7BABA8}" type="presOf" srcId="{6294DCBE-C1CA-4308-94E1-30D3C71FC2F6}" destId="{ECA4B28D-FB73-41A0-8E83-FCE202FAD9E6}" srcOrd="0" destOrd="0" presId="urn:microsoft.com/office/officeart/2005/8/layout/cycle3"/>
    <dgm:cxn modelId="{BB3E4AD6-9B99-4361-AD48-BEEF7D70B728}" type="presOf" srcId="{FB83CC65-433F-4680-9A3E-041E7D0B1538}" destId="{C339F04C-A5BB-4A64-B845-1BAFD920C4F8}" srcOrd="0" destOrd="0" presId="urn:microsoft.com/office/officeart/2005/8/layout/cycle3"/>
    <dgm:cxn modelId="{C813D9DD-6BC5-439B-9E23-E5DCD98D7E25}" srcId="{2C0A676D-2243-4C93-8C59-8F17B819BF0B}" destId="{6294DCBE-C1CA-4308-94E1-30D3C71FC2F6}" srcOrd="1" destOrd="0" parTransId="{2A074776-3F93-4DF0-B09C-390F2C3E9F30}" sibTransId="{65573CCF-EE9D-4C5D-BE3B-C50FA0060840}"/>
    <dgm:cxn modelId="{BBB793F7-3A04-4B1B-8F76-C885C88C3CC9}" type="presOf" srcId="{ABB33269-7B6E-4B85-88F9-22620861B387}" destId="{99ACF6CE-DB46-474D-A730-6FAD5DC58135}" srcOrd="0" destOrd="0" presId="urn:microsoft.com/office/officeart/2005/8/layout/cycle3"/>
    <dgm:cxn modelId="{7E27D573-E36E-4426-B1EC-80838F66AEB5}" type="presParOf" srcId="{83BBCFD6-FE30-451B-83DA-07FD25E1D7E1}" destId="{4F4D4208-33EB-472C-945D-6A4128E7E0E2}" srcOrd="0" destOrd="0" presId="urn:microsoft.com/office/officeart/2005/8/layout/cycle3"/>
    <dgm:cxn modelId="{F034FDAB-29FA-49E6-9AF7-0E8899752D31}" type="presParOf" srcId="{4F4D4208-33EB-472C-945D-6A4128E7E0E2}" destId="{8EE0153B-B5AB-4403-9811-20839CB01A94}" srcOrd="0" destOrd="0" presId="urn:microsoft.com/office/officeart/2005/8/layout/cycle3"/>
    <dgm:cxn modelId="{B60370C0-218F-48FB-8E96-95FA6CC0C344}" type="presParOf" srcId="{4F4D4208-33EB-472C-945D-6A4128E7E0E2}" destId="{9A809462-56C4-421E-86E6-C5A7C035181C}" srcOrd="1" destOrd="0" presId="urn:microsoft.com/office/officeart/2005/8/layout/cycle3"/>
    <dgm:cxn modelId="{17E087F6-0345-4857-8F9E-4BE4AEDCA4F6}" type="presParOf" srcId="{4F4D4208-33EB-472C-945D-6A4128E7E0E2}" destId="{ECA4B28D-FB73-41A0-8E83-FCE202FAD9E6}" srcOrd="2" destOrd="0" presId="urn:microsoft.com/office/officeart/2005/8/layout/cycle3"/>
    <dgm:cxn modelId="{934D0A87-A00E-4716-8A60-5C00530F3CA1}" type="presParOf" srcId="{4F4D4208-33EB-472C-945D-6A4128E7E0E2}" destId="{C339F04C-A5BB-4A64-B845-1BAFD920C4F8}" srcOrd="3" destOrd="0" presId="urn:microsoft.com/office/officeart/2005/8/layout/cycle3"/>
    <dgm:cxn modelId="{055A8E85-FF58-47AA-BD48-66A7F074FDC6}" type="presParOf" srcId="{4F4D4208-33EB-472C-945D-6A4128E7E0E2}" destId="{6A22A8DF-822F-46D4-A73A-55EA8D5F57E4}" srcOrd="4" destOrd="0" presId="urn:microsoft.com/office/officeart/2005/8/layout/cycle3"/>
    <dgm:cxn modelId="{5DA2A195-8101-4D96-8408-B0CD939089FF}" type="presParOf" srcId="{4F4D4208-33EB-472C-945D-6A4128E7E0E2}" destId="{99ACF6CE-DB46-474D-A730-6FAD5DC58135}" srcOrd="5" destOrd="0" presId="urn:microsoft.com/office/officeart/2005/8/layout/cycle3"/>
  </dgm:cxnLst>
  <dgm:bg/>
  <dgm:whole/>
  <dgm:extLst>
    <a:ext uri="http://schemas.microsoft.com/office/drawing/2008/diagram">
      <dsp:dataModelExt xmlns:dsp="http://schemas.microsoft.com/office/drawing/2008/diagram" relId="rId3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35A09-37CD-4EDB-ABAC-C1F41CDA8449}" type="doc">
      <dgm:prSet loTypeId="urn:microsoft.com/office/officeart/2005/8/layout/hList7" loCatId="process" qsTypeId="urn:microsoft.com/office/officeart/2005/8/quickstyle/simple1" qsCatId="simple" csTypeId="urn:microsoft.com/office/officeart/2005/8/colors/accent0_3" csCatId="mainScheme" phldr="1"/>
      <dgm:spPr/>
    </dgm:pt>
    <dgm:pt modelId="{2FE6B992-A530-4F29-91E9-5020E89FCAB8}">
      <dgm:prSet phldrT="[Text]" phldr="1" custT="1"/>
      <dgm:spPr/>
      <dgm:t>
        <a:bodyPr/>
        <a:lstStyle/>
        <a:p>
          <a:endParaRPr lang="en-US" sz="3600" dirty="0"/>
        </a:p>
      </dgm:t>
    </dgm:pt>
    <dgm:pt modelId="{64354ACC-8DE1-4205-AA18-EEA9BED5432D}" type="parTrans" cxnId="{9840FCA0-1CE0-46CA-A47A-2D7E3A9FF406}">
      <dgm:prSet/>
      <dgm:spPr/>
      <dgm:t>
        <a:bodyPr/>
        <a:lstStyle/>
        <a:p>
          <a:endParaRPr lang="en-US" sz="3600"/>
        </a:p>
      </dgm:t>
    </dgm:pt>
    <dgm:pt modelId="{EFF3E138-4FFA-4AB0-BF5E-D82C19214BD9}" type="sibTrans" cxnId="{9840FCA0-1CE0-46CA-A47A-2D7E3A9FF406}">
      <dgm:prSet/>
      <dgm:spPr/>
      <dgm:t>
        <a:bodyPr/>
        <a:lstStyle/>
        <a:p>
          <a:endParaRPr lang="en-US" sz="3600"/>
        </a:p>
      </dgm:t>
    </dgm:pt>
    <dgm:pt modelId="{36AB52E3-D574-4935-92FD-86A304B86356}">
      <dgm:prSet phldrT="[Text]" phldr="1" custT="1"/>
      <dgm:spPr/>
      <dgm:t>
        <a:bodyPr/>
        <a:lstStyle/>
        <a:p>
          <a:endParaRPr lang="en-US" sz="3600" dirty="0"/>
        </a:p>
      </dgm:t>
    </dgm:pt>
    <dgm:pt modelId="{1A42E287-51EA-411C-B96C-733FF7C2F301}" type="parTrans" cxnId="{A726632C-CEEC-4637-B046-DA4DA23F8FF7}">
      <dgm:prSet/>
      <dgm:spPr/>
      <dgm:t>
        <a:bodyPr/>
        <a:lstStyle/>
        <a:p>
          <a:endParaRPr lang="en-US" sz="3600"/>
        </a:p>
      </dgm:t>
    </dgm:pt>
    <dgm:pt modelId="{8C26845C-781A-46CD-83AE-3EFA1909DF34}" type="sibTrans" cxnId="{A726632C-CEEC-4637-B046-DA4DA23F8FF7}">
      <dgm:prSet/>
      <dgm:spPr/>
      <dgm:t>
        <a:bodyPr/>
        <a:lstStyle/>
        <a:p>
          <a:endParaRPr lang="en-US" sz="3600"/>
        </a:p>
      </dgm:t>
    </dgm:pt>
    <dgm:pt modelId="{0E54D438-7BA2-45D7-9A96-6CB398E263C3}">
      <dgm:prSet phldrT="[Text]" phldr="1" custT="1"/>
      <dgm:spPr/>
      <dgm:t>
        <a:bodyPr/>
        <a:lstStyle/>
        <a:p>
          <a:endParaRPr lang="en-US" sz="3600" dirty="0"/>
        </a:p>
      </dgm:t>
    </dgm:pt>
    <dgm:pt modelId="{0350B2C9-2D42-430A-8617-0F40CE0258B4}" type="sibTrans" cxnId="{9276BCFC-0793-4940-8B8C-41BAD38F648B}">
      <dgm:prSet/>
      <dgm:spPr/>
      <dgm:t>
        <a:bodyPr/>
        <a:lstStyle/>
        <a:p>
          <a:endParaRPr lang="en-US" sz="3600"/>
        </a:p>
      </dgm:t>
    </dgm:pt>
    <dgm:pt modelId="{7141A840-344C-4A66-9818-ACA3762E4B82}" type="parTrans" cxnId="{9276BCFC-0793-4940-8B8C-41BAD38F648B}">
      <dgm:prSet/>
      <dgm:spPr/>
      <dgm:t>
        <a:bodyPr/>
        <a:lstStyle/>
        <a:p>
          <a:endParaRPr lang="en-US" sz="3600"/>
        </a:p>
      </dgm:t>
    </dgm:pt>
    <dgm:pt modelId="{E0559907-D92D-4E1A-83FE-B834577D500D}" type="pres">
      <dgm:prSet presAssocID="{16235A09-37CD-4EDB-ABAC-C1F41CDA8449}" presName="Name0" presStyleCnt="0">
        <dgm:presLayoutVars>
          <dgm:dir/>
          <dgm:resizeHandles val="exact"/>
        </dgm:presLayoutVars>
      </dgm:prSet>
      <dgm:spPr/>
    </dgm:pt>
    <dgm:pt modelId="{B19955A9-C927-482C-9ABC-F68F9EA00BA1}" type="pres">
      <dgm:prSet presAssocID="{16235A09-37CD-4EDB-ABAC-C1F41CDA8449}" presName="fgShape" presStyleLbl="fgShp" presStyleIdx="0" presStyleCnt="1"/>
      <dgm:spPr>
        <a:solidFill>
          <a:schemeClr val="accent2">
            <a:lumMod val="75000"/>
          </a:schemeClr>
        </a:solidFill>
      </dgm:spPr>
    </dgm:pt>
    <dgm:pt modelId="{E4D92DBD-E646-4649-89C3-160ACB406721}" type="pres">
      <dgm:prSet presAssocID="{16235A09-37CD-4EDB-ABAC-C1F41CDA8449}" presName="linComp" presStyleCnt="0"/>
      <dgm:spPr/>
    </dgm:pt>
    <dgm:pt modelId="{7F86EA39-45AB-4C73-964B-5BAEC631C0E7}" type="pres">
      <dgm:prSet presAssocID="{2FE6B992-A530-4F29-91E9-5020E89FCAB8}" presName="compNode" presStyleCnt="0"/>
      <dgm:spPr/>
    </dgm:pt>
    <dgm:pt modelId="{8BEC938E-3271-4AE2-89CD-3617A0B7D9E9}" type="pres">
      <dgm:prSet presAssocID="{2FE6B992-A530-4F29-91E9-5020E89FCAB8}" presName="bkgdShape" presStyleLbl="node1" presStyleIdx="0" presStyleCnt="3"/>
      <dgm:spPr/>
    </dgm:pt>
    <dgm:pt modelId="{C3475835-1EAE-4F72-93B4-D7859D17A8E4}" type="pres">
      <dgm:prSet presAssocID="{2FE6B992-A530-4F29-91E9-5020E89FCAB8}" presName="nodeTx" presStyleLbl="node1" presStyleIdx="0" presStyleCnt="3">
        <dgm:presLayoutVars>
          <dgm:bulletEnabled val="1"/>
        </dgm:presLayoutVars>
      </dgm:prSet>
      <dgm:spPr/>
    </dgm:pt>
    <dgm:pt modelId="{1AADE7A4-9A52-445F-BFA8-5F3287E824DF}" type="pres">
      <dgm:prSet presAssocID="{2FE6B992-A530-4F29-91E9-5020E89FCAB8}" presName="invisiNode" presStyleLbl="node1" presStyleIdx="0" presStyleCnt="3"/>
      <dgm:spPr/>
    </dgm:pt>
    <dgm:pt modelId="{0CF4B1AF-AF0C-44FC-98E6-064B87316151}" type="pres">
      <dgm:prSet presAssocID="{2FE6B992-A530-4F29-91E9-5020E89FCAB8}" presName="imagNode" presStyleLbl="fgImgPlace1" presStyleIdx="0" presStyleCnt="3"/>
      <dgm:spPr/>
    </dgm:pt>
    <dgm:pt modelId="{EA923463-4FFE-4529-B6DB-4634FA65D138}" type="pres">
      <dgm:prSet presAssocID="{EFF3E138-4FFA-4AB0-BF5E-D82C19214BD9}" presName="sibTrans" presStyleLbl="sibTrans2D1" presStyleIdx="0" presStyleCnt="0"/>
      <dgm:spPr/>
    </dgm:pt>
    <dgm:pt modelId="{CB300508-ADDD-4453-8FEA-99267107F3B3}" type="pres">
      <dgm:prSet presAssocID="{0E54D438-7BA2-45D7-9A96-6CB398E263C3}" presName="compNode" presStyleCnt="0"/>
      <dgm:spPr/>
    </dgm:pt>
    <dgm:pt modelId="{F3BF6FE8-2627-4B60-A33B-AEF7D3C53813}" type="pres">
      <dgm:prSet presAssocID="{0E54D438-7BA2-45D7-9A96-6CB398E263C3}" presName="bkgdShape" presStyleLbl="node1" presStyleIdx="1" presStyleCnt="3"/>
      <dgm:spPr/>
    </dgm:pt>
    <dgm:pt modelId="{9FF3CD34-A6EA-41FE-865F-5C51A9DFEE59}" type="pres">
      <dgm:prSet presAssocID="{0E54D438-7BA2-45D7-9A96-6CB398E263C3}" presName="nodeTx" presStyleLbl="node1" presStyleIdx="1" presStyleCnt="3">
        <dgm:presLayoutVars>
          <dgm:bulletEnabled val="1"/>
        </dgm:presLayoutVars>
      </dgm:prSet>
      <dgm:spPr/>
    </dgm:pt>
    <dgm:pt modelId="{0F2C55A8-C502-4F02-A6C6-9BED7D91BF81}" type="pres">
      <dgm:prSet presAssocID="{0E54D438-7BA2-45D7-9A96-6CB398E263C3}" presName="invisiNode" presStyleLbl="node1" presStyleIdx="1" presStyleCnt="3"/>
      <dgm:spPr/>
    </dgm:pt>
    <dgm:pt modelId="{0F7C8B89-0D5B-48D3-B74D-859029732D1A}" type="pres">
      <dgm:prSet presAssocID="{0E54D438-7BA2-45D7-9A96-6CB398E263C3}" presName="imagNode" presStyleLbl="fgImgPlace1" presStyleIdx="1" presStyleCnt="3"/>
      <dgm:spPr/>
    </dgm:pt>
    <dgm:pt modelId="{78B58F23-9D79-4519-A29E-C561DA811A75}" type="pres">
      <dgm:prSet presAssocID="{0350B2C9-2D42-430A-8617-0F40CE0258B4}" presName="sibTrans" presStyleLbl="sibTrans2D1" presStyleIdx="0" presStyleCnt="0"/>
      <dgm:spPr/>
    </dgm:pt>
    <dgm:pt modelId="{274F02AA-4680-441F-ADF7-CFC3D54564E8}" type="pres">
      <dgm:prSet presAssocID="{36AB52E3-D574-4935-92FD-86A304B86356}" presName="compNode" presStyleCnt="0"/>
      <dgm:spPr/>
    </dgm:pt>
    <dgm:pt modelId="{6858B1BD-CF19-49FE-B968-245442B1751B}" type="pres">
      <dgm:prSet presAssocID="{36AB52E3-D574-4935-92FD-86A304B86356}" presName="bkgdShape" presStyleLbl="node1" presStyleIdx="2" presStyleCnt="3"/>
      <dgm:spPr/>
    </dgm:pt>
    <dgm:pt modelId="{66EDF8EE-2B7A-49E1-B5DA-8D5C5C7BAE13}" type="pres">
      <dgm:prSet presAssocID="{36AB52E3-D574-4935-92FD-86A304B86356}" presName="nodeTx" presStyleLbl="node1" presStyleIdx="2" presStyleCnt="3">
        <dgm:presLayoutVars>
          <dgm:bulletEnabled val="1"/>
        </dgm:presLayoutVars>
      </dgm:prSet>
      <dgm:spPr/>
    </dgm:pt>
    <dgm:pt modelId="{A2D1259D-05F2-4206-ADE9-295189354DF7}" type="pres">
      <dgm:prSet presAssocID="{36AB52E3-D574-4935-92FD-86A304B86356}" presName="invisiNode" presStyleLbl="node1" presStyleIdx="2" presStyleCnt="3"/>
      <dgm:spPr/>
    </dgm:pt>
    <dgm:pt modelId="{45DB1B15-E6D6-4EC1-B558-E1ED6A6A0D35}" type="pres">
      <dgm:prSet presAssocID="{36AB52E3-D574-4935-92FD-86A304B86356}" presName="imagNode" presStyleLbl="fgImgPlace1" presStyleIdx="2" presStyleCnt="3"/>
      <dgm:spPr/>
    </dgm:pt>
  </dgm:ptLst>
  <dgm:cxnLst>
    <dgm:cxn modelId="{95376B0A-A605-4396-9DC0-3CDCDF0FE3CB}" type="presOf" srcId="{36AB52E3-D574-4935-92FD-86A304B86356}" destId="{6858B1BD-CF19-49FE-B968-245442B1751B}" srcOrd="0" destOrd="0" presId="urn:microsoft.com/office/officeart/2005/8/layout/hList7"/>
    <dgm:cxn modelId="{35F3E40F-8041-4479-B15F-930D8099287C}" type="presOf" srcId="{2FE6B992-A530-4F29-91E9-5020E89FCAB8}" destId="{C3475835-1EAE-4F72-93B4-D7859D17A8E4}" srcOrd="1" destOrd="0" presId="urn:microsoft.com/office/officeart/2005/8/layout/hList7"/>
    <dgm:cxn modelId="{A726632C-CEEC-4637-B046-DA4DA23F8FF7}" srcId="{16235A09-37CD-4EDB-ABAC-C1F41CDA8449}" destId="{36AB52E3-D574-4935-92FD-86A304B86356}" srcOrd="2" destOrd="0" parTransId="{1A42E287-51EA-411C-B96C-733FF7C2F301}" sibTransId="{8C26845C-781A-46CD-83AE-3EFA1909DF34}"/>
    <dgm:cxn modelId="{7643D65F-3186-47AC-A604-8B0B29797E03}" type="presOf" srcId="{2FE6B992-A530-4F29-91E9-5020E89FCAB8}" destId="{8BEC938E-3271-4AE2-89CD-3617A0B7D9E9}" srcOrd="0" destOrd="0" presId="urn:microsoft.com/office/officeart/2005/8/layout/hList7"/>
    <dgm:cxn modelId="{E3F44960-3F50-43E0-9C47-89F7D470AC9B}" type="presOf" srcId="{EFF3E138-4FFA-4AB0-BF5E-D82C19214BD9}" destId="{EA923463-4FFE-4529-B6DB-4634FA65D138}" srcOrd="0" destOrd="0" presId="urn:microsoft.com/office/officeart/2005/8/layout/hList7"/>
    <dgm:cxn modelId="{DBCEC943-D051-4A86-922A-898A33061A82}" type="presOf" srcId="{0E54D438-7BA2-45D7-9A96-6CB398E263C3}" destId="{F3BF6FE8-2627-4B60-A33B-AEF7D3C53813}" srcOrd="0" destOrd="0" presId="urn:microsoft.com/office/officeart/2005/8/layout/hList7"/>
    <dgm:cxn modelId="{2D81A267-3472-46F5-A5DC-DFC10A93EBCD}" type="presOf" srcId="{36AB52E3-D574-4935-92FD-86A304B86356}" destId="{66EDF8EE-2B7A-49E1-B5DA-8D5C5C7BAE13}" srcOrd="1" destOrd="0" presId="urn:microsoft.com/office/officeart/2005/8/layout/hList7"/>
    <dgm:cxn modelId="{9840FCA0-1CE0-46CA-A47A-2D7E3A9FF406}" srcId="{16235A09-37CD-4EDB-ABAC-C1F41CDA8449}" destId="{2FE6B992-A530-4F29-91E9-5020E89FCAB8}" srcOrd="0" destOrd="0" parTransId="{64354ACC-8DE1-4205-AA18-EEA9BED5432D}" sibTransId="{EFF3E138-4FFA-4AB0-BF5E-D82C19214BD9}"/>
    <dgm:cxn modelId="{9626D1A4-5818-448D-B007-73100CED4A1D}" type="presOf" srcId="{16235A09-37CD-4EDB-ABAC-C1F41CDA8449}" destId="{E0559907-D92D-4E1A-83FE-B834577D500D}" srcOrd="0" destOrd="0" presId="urn:microsoft.com/office/officeart/2005/8/layout/hList7"/>
    <dgm:cxn modelId="{3DEEFAE7-2B1F-4DB2-9A11-9CC287CDBACA}" type="presOf" srcId="{0E54D438-7BA2-45D7-9A96-6CB398E263C3}" destId="{9FF3CD34-A6EA-41FE-865F-5C51A9DFEE59}" srcOrd="1" destOrd="0" presId="urn:microsoft.com/office/officeart/2005/8/layout/hList7"/>
    <dgm:cxn modelId="{21A02AF2-CC62-46AF-8F95-DE370E704D35}" type="presOf" srcId="{0350B2C9-2D42-430A-8617-0F40CE0258B4}" destId="{78B58F23-9D79-4519-A29E-C561DA811A75}" srcOrd="0" destOrd="0" presId="urn:microsoft.com/office/officeart/2005/8/layout/hList7"/>
    <dgm:cxn modelId="{9276BCFC-0793-4940-8B8C-41BAD38F648B}" srcId="{16235A09-37CD-4EDB-ABAC-C1F41CDA8449}" destId="{0E54D438-7BA2-45D7-9A96-6CB398E263C3}" srcOrd="1" destOrd="0" parTransId="{7141A840-344C-4A66-9818-ACA3762E4B82}" sibTransId="{0350B2C9-2D42-430A-8617-0F40CE0258B4}"/>
    <dgm:cxn modelId="{2D1A5FDE-84A6-477C-8603-47A18ACB3765}" type="presParOf" srcId="{E0559907-D92D-4E1A-83FE-B834577D500D}" destId="{B19955A9-C927-482C-9ABC-F68F9EA00BA1}" srcOrd="0" destOrd="0" presId="urn:microsoft.com/office/officeart/2005/8/layout/hList7"/>
    <dgm:cxn modelId="{27A52453-7172-4680-87F0-43866F8F301A}" type="presParOf" srcId="{E0559907-D92D-4E1A-83FE-B834577D500D}" destId="{E4D92DBD-E646-4649-89C3-160ACB406721}" srcOrd="1" destOrd="0" presId="urn:microsoft.com/office/officeart/2005/8/layout/hList7"/>
    <dgm:cxn modelId="{9018926F-016E-4EDD-9AF3-ACE766E00FF4}" type="presParOf" srcId="{E4D92DBD-E646-4649-89C3-160ACB406721}" destId="{7F86EA39-45AB-4C73-964B-5BAEC631C0E7}" srcOrd="0" destOrd="0" presId="urn:microsoft.com/office/officeart/2005/8/layout/hList7"/>
    <dgm:cxn modelId="{5D8B6DAD-40B4-41FD-91D6-D7F114944602}" type="presParOf" srcId="{7F86EA39-45AB-4C73-964B-5BAEC631C0E7}" destId="{8BEC938E-3271-4AE2-89CD-3617A0B7D9E9}" srcOrd="0" destOrd="0" presId="urn:microsoft.com/office/officeart/2005/8/layout/hList7"/>
    <dgm:cxn modelId="{74154146-9675-4A9A-97DC-E8979E1F7267}" type="presParOf" srcId="{7F86EA39-45AB-4C73-964B-5BAEC631C0E7}" destId="{C3475835-1EAE-4F72-93B4-D7859D17A8E4}" srcOrd="1" destOrd="0" presId="urn:microsoft.com/office/officeart/2005/8/layout/hList7"/>
    <dgm:cxn modelId="{3816D830-EC94-424F-9D4B-043DDE66293E}" type="presParOf" srcId="{7F86EA39-45AB-4C73-964B-5BAEC631C0E7}" destId="{1AADE7A4-9A52-445F-BFA8-5F3287E824DF}" srcOrd="2" destOrd="0" presId="urn:microsoft.com/office/officeart/2005/8/layout/hList7"/>
    <dgm:cxn modelId="{AEC8C944-43B0-457F-95D2-34CF99C69BF9}" type="presParOf" srcId="{7F86EA39-45AB-4C73-964B-5BAEC631C0E7}" destId="{0CF4B1AF-AF0C-44FC-98E6-064B87316151}" srcOrd="3" destOrd="0" presId="urn:microsoft.com/office/officeart/2005/8/layout/hList7"/>
    <dgm:cxn modelId="{2AB89814-0EDC-4868-99C4-074960401EA1}" type="presParOf" srcId="{E4D92DBD-E646-4649-89C3-160ACB406721}" destId="{EA923463-4FFE-4529-B6DB-4634FA65D138}" srcOrd="1" destOrd="0" presId="urn:microsoft.com/office/officeart/2005/8/layout/hList7"/>
    <dgm:cxn modelId="{1265DD8C-7506-492C-8BE6-4C8E698555DA}" type="presParOf" srcId="{E4D92DBD-E646-4649-89C3-160ACB406721}" destId="{CB300508-ADDD-4453-8FEA-99267107F3B3}" srcOrd="2" destOrd="0" presId="urn:microsoft.com/office/officeart/2005/8/layout/hList7"/>
    <dgm:cxn modelId="{CE9E4D01-8EC7-48B4-8F34-5F8732809A1C}" type="presParOf" srcId="{CB300508-ADDD-4453-8FEA-99267107F3B3}" destId="{F3BF6FE8-2627-4B60-A33B-AEF7D3C53813}" srcOrd="0" destOrd="0" presId="urn:microsoft.com/office/officeart/2005/8/layout/hList7"/>
    <dgm:cxn modelId="{C9C44E40-BC80-42BC-BF4D-A26E2106CD58}" type="presParOf" srcId="{CB300508-ADDD-4453-8FEA-99267107F3B3}" destId="{9FF3CD34-A6EA-41FE-865F-5C51A9DFEE59}" srcOrd="1" destOrd="0" presId="urn:microsoft.com/office/officeart/2005/8/layout/hList7"/>
    <dgm:cxn modelId="{C4F5C537-BEFB-4110-910C-0A96F46EDE45}" type="presParOf" srcId="{CB300508-ADDD-4453-8FEA-99267107F3B3}" destId="{0F2C55A8-C502-4F02-A6C6-9BED7D91BF81}" srcOrd="2" destOrd="0" presId="urn:microsoft.com/office/officeart/2005/8/layout/hList7"/>
    <dgm:cxn modelId="{052617CF-A5CD-49CE-AC97-7FF2141C359F}" type="presParOf" srcId="{CB300508-ADDD-4453-8FEA-99267107F3B3}" destId="{0F7C8B89-0D5B-48D3-B74D-859029732D1A}" srcOrd="3" destOrd="0" presId="urn:microsoft.com/office/officeart/2005/8/layout/hList7"/>
    <dgm:cxn modelId="{21A44876-A598-49DB-A630-0B1EAB5CD10D}" type="presParOf" srcId="{E4D92DBD-E646-4649-89C3-160ACB406721}" destId="{78B58F23-9D79-4519-A29E-C561DA811A75}" srcOrd="3" destOrd="0" presId="urn:microsoft.com/office/officeart/2005/8/layout/hList7"/>
    <dgm:cxn modelId="{C406EA3C-08EF-4B06-8988-F55CE915883F}" type="presParOf" srcId="{E4D92DBD-E646-4649-89C3-160ACB406721}" destId="{274F02AA-4680-441F-ADF7-CFC3D54564E8}" srcOrd="4" destOrd="0" presId="urn:microsoft.com/office/officeart/2005/8/layout/hList7"/>
    <dgm:cxn modelId="{57BF20E7-9DA6-4818-AE0F-E1CA9C7F5A4E}" type="presParOf" srcId="{274F02AA-4680-441F-ADF7-CFC3D54564E8}" destId="{6858B1BD-CF19-49FE-B968-245442B1751B}" srcOrd="0" destOrd="0" presId="urn:microsoft.com/office/officeart/2005/8/layout/hList7"/>
    <dgm:cxn modelId="{10FA1A37-E5D7-45EE-AE13-33B2FB13E245}" type="presParOf" srcId="{274F02AA-4680-441F-ADF7-CFC3D54564E8}" destId="{66EDF8EE-2B7A-49E1-B5DA-8D5C5C7BAE13}" srcOrd="1" destOrd="0" presId="urn:microsoft.com/office/officeart/2005/8/layout/hList7"/>
    <dgm:cxn modelId="{34A7CBA1-6DB3-4449-83B2-EE522D47932E}" type="presParOf" srcId="{274F02AA-4680-441F-ADF7-CFC3D54564E8}" destId="{A2D1259D-05F2-4206-ADE9-295189354DF7}" srcOrd="2" destOrd="0" presId="urn:microsoft.com/office/officeart/2005/8/layout/hList7"/>
    <dgm:cxn modelId="{DFDFCFDF-EF0C-46CB-B314-D3B27D864991}" type="presParOf" srcId="{274F02AA-4680-441F-ADF7-CFC3D54564E8}" destId="{45DB1B15-E6D6-4EC1-B558-E1ED6A6A0D35}" srcOrd="3" destOrd="0" presId="urn:microsoft.com/office/officeart/2005/8/layout/hList7"/>
  </dgm:cxnLst>
  <dgm:bg/>
  <dgm:whole/>
  <dgm:extLst>
    <a:ext uri="http://schemas.microsoft.com/office/drawing/2008/diagram">
      <dsp:dataModelExt xmlns:dsp="http://schemas.microsoft.com/office/drawing/2008/diagram" relId="rId4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09462-56C4-421E-86E6-C5A7C035181C}">
      <dsp:nvSpPr>
        <dsp:cNvPr id="0" name=""/>
        <dsp:cNvSpPr/>
      </dsp:nvSpPr>
      <dsp:spPr>
        <a:xfrm>
          <a:off x="6171022" y="105612"/>
          <a:ext cx="4423686" cy="4423686"/>
        </a:xfrm>
        <a:prstGeom prst="circularArrow">
          <a:avLst>
            <a:gd name="adj1" fmla="val 5544"/>
            <a:gd name="adj2" fmla="val 330680"/>
            <a:gd name="adj3" fmla="val 14234571"/>
            <a:gd name="adj4" fmla="val 17112702"/>
            <a:gd name="adj5" fmla="val 5757"/>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8EE0153B-B5AB-4403-9811-20839CB01A94}">
      <dsp:nvSpPr>
        <dsp:cNvPr id="0" name=""/>
        <dsp:cNvSpPr/>
      </dsp:nvSpPr>
      <dsp:spPr>
        <a:xfrm>
          <a:off x="7558734" y="847"/>
          <a:ext cx="1648262" cy="107241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7611085" y="53198"/>
        <a:ext cx="1543560" cy="967715"/>
      </dsp:txXfrm>
    </dsp:sp>
    <dsp:sp modelId="{ECA4B28D-FB73-41A0-8E83-FCE202FAD9E6}">
      <dsp:nvSpPr>
        <dsp:cNvPr id="0" name=""/>
        <dsp:cNvSpPr/>
      </dsp:nvSpPr>
      <dsp:spPr>
        <a:xfrm>
          <a:off x="9352839" y="1304340"/>
          <a:ext cx="1648262" cy="107241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9405190" y="1356691"/>
        <a:ext cx="1543560" cy="967715"/>
      </dsp:txXfrm>
    </dsp:sp>
    <dsp:sp modelId="{C339F04C-A5BB-4A64-B845-1BAFD920C4F8}">
      <dsp:nvSpPr>
        <dsp:cNvPr id="0" name=""/>
        <dsp:cNvSpPr/>
      </dsp:nvSpPr>
      <dsp:spPr>
        <a:xfrm>
          <a:off x="8667552" y="3413437"/>
          <a:ext cx="1648262" cy="107241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8719903" y="3465788"/>
        <a:ext cx="1543560" cy="967715"/>
      </dsp:txXfrm>
    </dsp:sp>
    <dsp:sp modelId="{6A22A8DF-822F-46D4-A73A-55EA8D5F57E4}">
      <dsp:nvSpPr>
        <dsp:cNvPr id="0" name=""/>
        <dsp:cNvSpPr/>
      </dsp:nvSpPr>
      <dsp:spPr>
        <a:xfrm>
          <a:off x="6449916" y="3413437"/>
          <a:ext cx="1648262" cy="107241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502267" y="3465788"/>
        <a:ext cx="1543560" cy="967715"/>
      </dsp:txXfrm>
    </dsp:sp>
    <dsp:sp modelId="{99ACF6CE-DB46-474D-A730-6FAD5DC58135}">
      <dsp:nvSpPr>
        <dsp:cNvPr id="0" name=""/>
        <dsp:cNvSpPr/>
      </dsp:nvSpPr>
      <dsp:spPr>
        <a:xfrm>
          <a:off x="5764629" y="1304340"/>
          <a:ext cx="1648262" cy="107241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5816980" y="1356691"/>
        <a:ext cx="1543560" cy="9677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C938E-3271-4AE2-89CD-3617A0B7D9E9}">
      <dsp:nvSpPr>
        <dsp:cNvPr id="0" name=""/>
        <dsp:cNvSpPr/>
      </dsp:nvSpPr>
      <dsp:spPr>
        <a:xfrm>
          <a:off x="2134" y="0"/>
          <a:ext cx="3320437" cy="483956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2134" y="1935826"/>
        <a:ext cx="3320437" cy="1935826"/>
      </dsp:txXfrm>
    </dsp:sp>
    <dsp:sp modelId="{0CF4B1AF-AF0C-44FC-98E6-064B87316151}">
      <dsp:nvSpPr>
        <dsp:cNvPr id="0" name=""/>
        <dsp:cNvSpPr/>
      </dsp:nvSpPr>
      <dsp:spPr>
        <a:xfrm>
          <a:off x="856565" y="290373"/>
          <a:ext cx="1611575" cy="1611575"/>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BF6FE8-2627-4B60-A33B-AEF7D3C53813}">
      <dsp:nvSpPr>
        <dsp:cNvPr id="0" name=""/>
        <dsp:cNvSpPr/>
      </dsp:nvSpPr>
      <dsp:spPr>
        <a:xfrm>
          <a:off x="3422184" y="0"/>
          <a:ext cx="3320437" cy="483956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3422184" y="1935826"/>
        <a:ext cx="3320437" cy="1935826"/>
      </dsp:txXfrm>
    </dsp:sp>
    <dsp:sp modelId="{0F7C8B89-0D5B-48D3-B74D-859029732D1A}">
      <dsp:nvSpPr>
        <dsp:cNvPr id="0" name=""/>
        <dsp:cNvSpPr/>
      </dsp:nvSpPr>
      <dsp:spPr>
        <a:xfrm>
          <a:off x="4276615" y="290373"/>
          <a:ext cx="1611575" cy="1611575"/>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58B1BD-CF19-49FE-B968-245442B1751B}">
      <dsp:nvSpPr>
        <dsp:cNvPr id="0" name=""/>
        <dsp:cNvSpPr/>
      </dsp:nvSpPr>
      <dsp:spPr>
        <a:xfrm>
          <a:off x="6842234" y="0"/>
          <a:ext cx="3320437" cy="483956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6842234" y="1935826"/>
        <a:ext cx="3320437" cy="1935826"/>
      </dsp:txXfrm>
    </dsp:sp>
    <dsp:sp modelId="{45DB1B15-E6D6-4EC1-B558-E1ED6A6A0D35}">
      <dsp:nvSpPr>
        <dsp:cNvPr id="0" name=""/>
        <dsp:cNvSpPr/>
      </dsp:nvSpPr>
      <dsp:spPr>
        <a:xfrm>
          <a:off x="7696665" y="290373"/>
          <a:ext cx="1611575" cy="1611575"/>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9955A9-C927-482C-9ABC-F68F9EA00BA1}">
      <dsp:nvSpPr>
        <dsp:cNvPr id="0" name=""/>
        <dsp:cNvSpPr/>
      </dsp:nvSpPr>
      <dsp:spPr>
        <a:xfrm>
          <a:off x="406592" y="3871652"/>
          <a:ext cx="9351621" cy="725934"/>
        </a:xfrm>
        <a:prstGeom prst="leftRightArrow">
          <a:avLst/>
        </a:prstGeom>
        <a:solidFill>
          <a:schemeClr val="accent2">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92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977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89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1"/>
            <a:ext cx="51206400" cy="32731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26185092"/>
            <a:ext cx="51206400" cy="26185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1" y="10474038"/>
            <a:ext cx="16874838" cy="15711054"/>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16874838" y="10474038"/>
            <a:ext cx="17456728" cy="15711054"/>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1" name="Rectangle 10">
            <a:extLst>
              <a:ext uri="{FF2B5EF4-FFF2-40B4-BE49-F238E27FC236}">
                <a16:creationId xmlns:a16="http://schemas.microsoft.com/office/drawing/2014/main" id="{0515110B-5249-4028-839F-C2434A8CEB21}"/>
              </a:ext>
            </a:extLst>
          </p:cNvPr>
          <p:cNvSpPr/>
          <p:nvPr userDrawn="1"/>
        </p:nvSpPr>
        <p:spPr>
          <a:xfrm>
            <a:off x="34331566" y="10474038"/>
            <a:ext cx="16874836" cy="15711054"/>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9819413"/>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3273138"/>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760" y="28585395"/>
            <a:ext cx="6742190" cy="133107"/>
          </a:xfrm>
          <a:prstGeom prst="rect">
            <a:avLst/>
          </a:prstGeom>
        </p:spPr>
      </p:pic>
      <p:grpSp>
        <p:nvGrpSpPr>
          <p:cNvPr id="4" name="Group 3">
            <a:extLst>
              <a:ext uri="{FF2B5EF4-FFF2-40B4-BE49-F238E27FC236}">
                <a16:creationId xmlns:a16="http://schemas.microsoft.com/office/drawing/2014/main" id="{5B17C2EC-5038-4189-ABC1-8F58270BC908}"/>
              </a:ext>
            </a:extLst>
          </p:cNvPr>
          <p:cNvGrpSpPr/>
          <p:nvPr userDrawn="1"/>
        </p:nvGrpSpPr>
        <p:grpSpPr>
          <a:xfrm>
            <a:off x="52273200" y="0"/>
            <a:ext cx="14935200" cy="28803600"/>
            <a:chOff x="41071800" y="0"/>
            <a:chExt cx="11734800" cy="40233600"/>
          </a:xfrm>
        </p:grpSpPr>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19"/>
                </a:spcAft>
              </a:pPr>
              <a:r>
                <a:rPr lang="en-US" sz="6076" dirty="0">
                  <a:solidFill>
                    <a:schemeClr val="bg1">
                      <a:lumMod val="50000"/>
                    </a:schemeClr>
                  </a:solidFill>
                  <a:latin typeface="Calibri" pitchFamily="34" charset="0"/>
                  <a:cs typeface="Calibri" panose="020F0502020204030204" pitchFamily="34" charset="0"/>
                </a:rPr>
                <a:t>Change</a:t>
              </a:r>
              <a:r>
                <a:rPr lang="en-US" sz="6076" baseline="0" dirty="0">
                  <a:solidFill>
                    <a:schemeClr val="bg1">
                      <a:lumMod val="50000"/>
                    </a:schemeClr>
                  </a:solidFill>
                  <a:latin typeface="Calibri" pitchFamily="34" charset="0"/>
                  <a:cs typeface="Calibri" panose="020F0502020204030204" pitchFamily="34" charset="0"/>
                </a:rPr>
                <a:t> Color Theme</a:t>
              </a:r>
              <a:r>
                <a:rPr lang="en-US" sz="6076" dirty="0">
                  <a:solidFill>
                    <a:schemeClr val="bg1">
                      <a:lumMod val="50000"/>
                    </a:schemeClr>
                  </a:solidFill>
                  <a:latin typeface="Calibri" pitchFamily="34" charset="0"/>
                  <a:cs typeface="Calibri" panose="020F0502020204030204" pitchFamily="34" charset="0"/>
                </a:rPr>
                <a:t>:</a:t>
              </a:r>
              <a:endParaRPr sz="6076"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4142"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142"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To change the color theme, select the </a:t>
              </a:r>
              <a:r>
                <a:rPr lang="en-US" sz="4142" b="1" baseline="0" dirty="0">
                  <a:solidFill>
                    <a:schemeClr val="bg1">
                      <a:lumMod val="50000"/>
                    </a:schemeClr>
                  </a:solidFill>
                  <a:latin typeface="Calibri" pitchFamily="34" charset="0"/>
                  <a:cs typeface="Calibri" panose="020F0502020204030204" pitchFamily="34" charset="0"/>
                </a:rPr>
                <a:t>Design</a:t>
              </a:r>
              <a:r>
                <a:rPr lang="en-US" sz="4142" baseline="0" dirty="0">
                  <a:solidFill>
                    <a:schemeClr val="bg1">
                      <a:lumMod val="50000"/>
                    </a:schemeClr>
                  </a:solidFill>
                  <a:latin typeface="Calibri" pitchFamily="34" charset="0"/>
                  <a:cs typeface="Calibri" panose="020F0502020204030204" pitchFamily="34" charset="0"/>
                </a:rPr>
                <a:t> tab, then select the </a:t>
              </a:r>
              <a:r>
                <a:rPr lang="en-US" sz="4142" b="1" baseline="0" dirty="0">
                  <a:solidFill>
                    <a:schemeClr val="bg1">
                      <a:lumMod val="50000"/>
                    </a:schemeClr>
                  </a:solidFill>
                  <a:latin typeface="Calibri" pitchFamily="34" charset="0"/>
                  <a:cs typeface="Calibri" panose="020F0502020204030204" pitchFamily="34" charset="0"/>
                </a:rPr>
                <a:t>Colors</a:t>
              </a:r>
              <a:r>
                <a:rPr lang="en-US" sz="4142"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19"/>
                </a:spcAft>
              </a:pPr>
              <a:r>
                <a:rPr lang="en-US" sz="6076"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19"/>
                </a:spcAft>
              </a:pPr>
              <a:r>
                <a:rPr lang="en-US" sz="4142" dirty="0">
                  <a:solidFill>
                    <a:schemeClr val="bg1">
                      <a:lumMod val="50000"/>
                    </a:schemeClr>
                  </a:solidFill>
                  <a:latin typeface="Calibri" pitchFamily="34" charset="0"/>
                  <a:cs typeface="Calibri" panose="020F0502020204030204" pitchFamily="34" charset="0"/>
                </a:rPr>
                <a:t>Once your poster file is ready, visit</a:t>
              </a:r>
              <a:r>
                <a:rPr lang="en-US" sz="4142" baseline="0" dirty="0">
                  <a:solidFill>
                    <a:schemeClr val="bg1">
                      <a:lumMod val="50000"/>
                    </a:schemeClr>
                  </a:solidFill>
                  <a:latin typeface="Calibri" pitchFamily="34" charset="0"/>
                  <a:cs typeface="Calibri" panose="020F0502020204030204" pitchFamily="34" charset="0"/>
                </a:rPr>
                <a:t> </a:t>
              </a:r>
              <a:r>
                <a:rPr lang="en-US" sz="4142" b="1" baseline="0" dirty="0">
                  <a:solidFill>
                    <a:schemeClr val="bg1">
                      <a:lumMod val="50000"/>
                    </a:schemeClr>
                  </a:solidFill>
                  <a:latin typeface="Calibri" pitchFamily="34" charset="0"/>
                  <a:cs typeface="Calibri" panose="020F0502020204030204" pitchFamily="34" charset="0"/>
                </a:rPr>
                <a:t>www.genigraphics.com</a:t>
              </a:r>
              <a:r>
                <a:rPr lang="en-US" sz="4142"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142"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142" baseline="0" dirty="0">
                  <a:solidFill>
                    <a:schemeClr val="bg1">
                      <a:lumMod val="50000"/>
                    </a:schemeClr>
                  </a:solidFill>
                  <a:latin typeface="Calibri" pitchFamily="34" charset="0"/>
                  <a:cs typeface="Calibri" panose="020F0502020204030204" pitchFamily="34" charset="0"/>
                </a:rPr>
                <a:t>US and Canada:  1-800-790-4001</a:t>
              </a:r>
              <a:br>
                <a:rPr lang="en-US" sz="4142" baseline="0" dirty="0">
                  <a:solidFill>
                    <a:schemeClr val="bg1">
                      <a:lumMod val="50000"/>
                    </a:schemeClr>
                  </a:solidFill>
                  <a:latin typeface="Calibri" pitchFamily="34" charset="0"/>
                  <a:cs typeface="Calibri" panose="020F0502020204030204" pitchFamily="34" charset="0"/>
                </a:rPr>
              </a:br>
              <a:r>
                <a:rPr lang="en-US" sz="4142"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037" dirty="0">
                  <a:solidFill>
                    <a:schemeClr val="bg1">
                      <a:lumMod val="50000"/>
                    </a:schemeClr>
                  </a:solidFill>
                  <a:latin typeface="Calibri" pitchFamily="34" charset="0"/>
                  <a:cs typeface="Calibri" panose="020F0502020204030204" pitchFamily="34" charset="0"/>
                </a:rPr>
              </a:br>
              <a:r>
                <a:rPr lang="en-US" sz="3037"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482964" y="6072466"/>
              <a:ext cx="10912472" cy="9393016"/>
            </a:xfrm>
            <a:prstGeom prst="rect">
              <a:avLst/>
            </a:prstGeom>
          </p:spPr>
        </p:pic>
      </p:grpSp>
      <p:sp>
        <p:nvSpPr>
          <p:cNvPr id="15" name="Instructions">
            <a:extLst>
              <a:ext uri="{FF2B5EF4-FFF2-40B4-BE49-F238E27FC236}">
                <a16:creationId xmlns:a16="http://schemas.microsoft.com/office/drawing/2014/main" id="{E2926F8A-3766-4C03-9F72-D59D3A1DD6DD}"/>
              </a:ext>
            </a:extLst>
          </p:cNvPr>
          <p:cNvSpPr/>
          <p:nvPr userDrawn="1"/>
        </p:nvSpPr>
        <p:spPr>
          <a:xfrm>
            <a:off x="-16002000" y="0"/>
            <a:ext cx="1493520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651" tIns="144651" rIns="144651" bIns="14465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19"/>
              </a:spcAft>
            </a:pPr>
            <a:r>
              <a:rPr lang="en-US" sz="6076" dirty="0">
                <a:solidFill>
                  <a:srgbClr val="7F7F7F"/>
                </a:solidFill>
                <a:latin typeface="Calibri" pitchFamily="34" charset="0"/>
                <a:cs typeface="Calibri" panose="020F0502020204030204" pitchFamily="34" charset="0"/>
              </a:rPr>
              <a:t>Poster Print Size:</a:t>
            </a:r>
            <a:endParaRPr sz="6076" dirty="0">
              <a:solidFill>
                <a:srgbClr val="7F7F7F"/>
              </a:solidFill>
              <a:latin typeface="Calibri" pitchFamily="34" charset="0"/>
              <a:cs typeface="Calibri" panose="020F0502020204030204" pitchFamily="34" charset="0"/>
            </a:endParaRPr>
          </a:p>
          <a:p>
            <a:pPr lvl="0">
              <a:spcBef>
                <a:spcPts val="0"/>
              </a:spcBef>
              <a:spcAft>
                <a:spcPts val="1519"/>
              </a:spcAft>
            </a:pPr>
            <a:r>
              <a:rPr lang="en-US" sz="4142"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519"/>
              </a:spcAft>
            </a:pPr>
            <a:r>
              <a:rPr lang="en-US" sz="4142"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142" b="1" dirty="0">
                <a:solidFill>
                  <a:srgbClr val="7F7F7F"/>
                </a:solidFill>
                <a:latin typeface="Calibri" pitchFamily="34" charset="0"/>
                <a:cs typeface="Calibri" panose="020F0502020204030204" pitchFamily="34" charset="0"/>
              </a:rPr>
            </a:br>
            <a:r>
              <a:rPr lang="en-US" sz="4142" b="0" dirty="0">
                <a:solidFill>
                  <a:srgbClr val="7F7F7F"/>
                </a:solidFill>
                <a:latin typeface="Calibri" pitchFamily="34" charset="0"/>
                <a:cs typeface="Calibri" panose="020F0502020204030204" pitchFamily="34" charset="0"/>
              </a:rPr>
              <a:t>(Genigraphics has no relationship)</a:t>
            </a:r>
          </a:p>
          <a:p>
            <a:pPr lvl="0">
              <a:spcBef>
                <a:spcPts val="0"/>
              </a:spcBef>
              <a:spcAft>
                <a:spcPts val="1519"/>
              </a:spcAft>
            </a:pPr>
            <a:r>
              <a:rPr lang="en-US" sz="4142"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519"/>
              </a:spcAft>
            </a:pPr>
            <a:r>
              <a:rPr lang="en-US" sz="6076" dirty="0">
                <a:solidFill>
                  <a:srgbClr val="7F7F7F"/>
                </a:solidFill>
                <a:latin typeface="Calibri" pitchFamily="34" charset="0"/>
                <a:cs typeface="Calibri" panose="020F0502020204030204" pitchFamily="34" charset="0"/>
              </a:rPr>
              <a:t>Multiple Layouts:</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Use the </a:t>
            </a:r>
            <a:r>
              <a:rPr lang="en-US" sz="4142" b="1" dirty="0">
                <a:solidFill>
                  <a:srgbClr val="7F7F7F"/>
                </a:solidFill>
                <a:latin typeface="Calibri" pitchFamily="34" charset="0"/>
                <a:cs typeface="Calibri" panose="020F0502020204030204" pitchFamily="34" charset="0"/>
              </a:rPr>
              <a:t>Layout</a:t>
            </a:r>
            <a:r>
              <a:rPr lang="en-US" sz="4142"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6076"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6076" dirty="0">
              <a:solidFill>
                <a:srgbClr val="7F7F7F"/>
              </a:solidFill>
              <a:latin typeface="Calibri" pitchFamily="34" charset="0"/>
              <a:cs typeface="Calibri" panose="020F0502020204030204" pitchFamily="34" charset="0"/>
            </a:endParaRPr>
          </a:p>
          <a:p>
            <a:pPr lvl="0">
              <a:spcBef>
                <a:spcPts val="0"/>
              </a:spcBef>
              <a:spcAft>
                <a:spcPts val="1519"/>
              </a:spcAft>
            </a:pPr>
            <a:r>
              <a:rPr lang="en-US" sz="6076" dirty="0">
                <a:solidFill>
                  <a:srgbClr val="7F7F7F"/>
                </a:solidFill>
                <a:latin typeface="Calibri" pitchFamily="34" charset="0"/>
                <a:cs typeface="Calibri" panose="020F0502020204030204" pitchFamily="34" charset="0"/>
              </a:rPr>
              <a:t>Image</a:t>
            </a:r>
            <a:r>
              <a:rPr lang="en-US" sz="6076" baseline="0" dirty="0">
                <a:solidFill>
                  <a:srgbClr val="7F7F7F"/>
                </a:solidFill>
                <a:latin typeface="Calibri" pitchFamily="34" charset="0"/>
                <a:cs typeface="Calibri" panose="020F0502020204030204" pitchFamily="34" charset="0"/>
              </a:rPr>
              <a:t> Quality</a:t>
            </a:r>
            <a:r>
              <a:rPr lang="en-US" sz="6076" dirty="0">
                <a:solidFill>
                  <a:srgbClr val="7F7F7F"/>
                </a:solidFill>
                <a:latin typeface="Calibri" pitchFamily="34" charset="0"/>
                <a:cs typeface="Calibri" panose="020F0502020204030204" pitchFamily="34" charset="0"/>
              </a:rPr>
              <a:t>:</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You can place digital photos or logo art in your poster file by selecting the </a:t>
            </a:r>
            <a:r>
              <a:rPr lang="en-US" sz="4142" b="1" dirty="0">
                <a:solidFill>
                  <a:srgbClr val="7F7F7F"/>
                </a:solidFill>
                <a:latin typeface="Calibri" pitchFamily="34" charset="0"/>
                <a:cs typeface="Calibri" panose="020F0502020204030204" pitchFamily="34" charset="0"/>
              </a:rPr>
              <a:t>Insert, Picture</a:t>
            </a:r>
            <a:r>
              <a:rPr lang="en-US" sz="4142"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142" b="1" dirty="0">
                <a:solidFill>
                  <a:srgbClr val="7F7F7F"/>
                </a:solidFill>
                <a:latin typeface="Calibri" pitchFamily="34" charset="0"/>
                <a:cs typeface="Calibri" panose="020F0502020204030204" pitchFamily="34" charset="0"/>
              </a:rPr>
              <a:t>150-200 pixels per inch in their final printed size</a:t>
            </a:r>
            <a:r>
              <a:rPr lang="en-US" sz="4142" dirty="0">
                <a:solidFill>
                  <a:srgbClr val="7F7F7F"/>
                </a:solidFill>
                <a:latin typeface="Calibri" pitchFamily="34" charset="0"/>
                <a:cs typeface="Calibri" panose="020F0502020204030204" pitchFamily="34" charset="0"/>
              </a:rPr>
              <a:t>. For instance, a 1600 x 1200 pixel</a:t>
            </a:r>
            <a:r>
              <a:rPr lang="en-US" sz="4142" baseline="0" dirty="0">
                <a:solidFill>
                  <a:srgbClr val="7F7F7F"/>
                </a:solidFill>
                <a:latin typeface="Calibri" pitchFamily="34" charset="0"/>
                <a:cs typeface="Calibri" panose="020F0502020204030204" pitchFamily="34" charset="0"/>
              </a:rPr>
              <a:t> photo will usually look fine up to </a:t>
            </a:r>
            <a:r>
              <a:rPr lang="en-US" sz="4142" dirty="0">
                <a:solidFill>
                  <a:srgbClr val="7F7F7F"/>
                </a:solidFill>
                <a:latin typeface="Calibri" pitchFamily="34" charset="0"/>
                <a:cs typeface="Calibri" panose="020F0502020204030204" pitchFamily="34" charset="0"/>
              </a:rPr>
              <a:t>8“-10” wide on your printed poster.</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1519"/>
              </a:spcAft>
            </a:pPr>
            <a:br>
              <a:rPr lang="en-US" sz="3037" dirty="0">
                <a:solidFill>
                  <a:srgbClr val="7F7F7F"/>
                </a:solidFill>
                <a:latin typeface="Calibri" pitchFamily="34" charset="0"/>
                <a:cs typeface="Calibri" panose="020F0502020204030204" pitchFamily="34" charset="0"/>
              </a:rPr>
            </a:br>
            <a:r>
              <a:rPr lang="en-US" sz="3037" dirty="0">
                <a:solidFill>
                  <a:srgbClr val="7F7F7F"/>
                </a:solidFill>
                <a:latin typeface="Calibri" pitchFamily="34" charset="0"/>
                <a:cs typeface="Calibri" panose="020F0502020204030204" pitchFamily="34" charset="0"/>
              </a:rPr>
              <a:t>[This sidebar area does not print.]</a:t>
            </a:r>
          </a:p>
        </p:txBody>
      </p:sp>
      <p:grpSp>
        <p:nvGrpSpPr>
          <p:cNvPr id="5" name="Group 4">
            <a:extLst>
              <a:ext uri="{FF2B5EF4-FFF2-40B4-BE49-F238E27FC236}">
                <a16:creationId xmlns:a16="http://schemas.microsoft.com/office/drawing/2014/main" id="{C2C23B17-7355-4C95-B2C1-96A2F6CE9022}"/>
              </a:ext>
            </a:extLst>
          </p:cNvPr>
          <p:cNvGrpSpPr/>
          <p:nvPr userDrawn="1"/>
        </p:nvGrpSpPr>
        <p:grpSpPr>
          <a:xfrm>
            <a:off x="-15102585" y="9819411"/>
            <a:ext cx="13330336" cy="3721040"/>
            <a:chOff x="-12046792" y="16603579"/>
            <a:chExt cx="10473836" cy="5197643"/>
          </a:xfrm>
        </p:grpSpPr>
        <p:pic>
          <p:nvPicPr>
            <p:cNvPr id="18" name="Picture 17">
              <a:extLst>
                <a:ext uri="{FF2B5EF4-FFF2-40B4-BE49-F238E27FC236}">
                  <a16:creationId xmlns:a16="http://schemas.microsoft.com/office/drawing/2014/main" id="{3B6BF48E-544D-4A7B-A644-4278E7EDBAFB}"/>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 name="Arrow: Down 1">
              <a:extLst>
                <a:ext uri="{FF2B5EF4-FFF2-40B4-BE49-F238E27FC236}">
                  <a16:creationId xmlns:a16="http://schemas.microsoft.com/office/drawing/2014/main" id="{9CA4D960-11B4-4079-9FB8-01FE589B1C6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grpSp>
    </p:spTree>
    <p:extLst>
      <p:ext uri="{BB962C8B-B14F-4D97-AF65-F5344CB8AC3E}">
        <p14:creationId xmlns:p14="http://schemas.microsoft.com/office/powerpoint/2010/main" val="302364083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2777747" rtl="0" eaLnBrk="1" latinLnBrk="0" hangingPunct="1">
        <a:lnSpc>
          <a:spcPct val="90000"/>
        </a:lnSpc>
        <a:spcBef>
          <a:spcPct val="0"/>
        </a:spcBef>
        <a:buNone/>
        <a:defRPr sz="13367" kern="1200">
          <a:solidFill>
            <a:schemeClr val="tx1"/>
          </a:solidFill>
          <a:latin typeface="+mj-lt"/>
          <a:ea typeface="+mj-ea"/>
          <a:cs typeface="+mj-cs"/>
        </a:defRPr>
      </a:lvl1pPr>
    </p:titleStyle>
    <p:bodyStyle>
      <a:lvl1pPr marL="694437" indent="-694437" algn="l" defTabSz="2777747" rtl="0" eaLnBrk="1" latinLnBrk="0" hangingPunct="1">
        <a:lnSpc>
          <a:spcPct val="90000"/>
        </a:lnSpc>
        <a:spcBef>
          <a:spcPts val="3037"/>
        </a:spcBef>
        <a:buFont typeface="Arial" panose="020B0604020202020204" pitchFamily="34" charset="0"/>
        <a:buChar char="•"/>
        <a:defRPr sz="8505" kern="1200">
          <a:solidFill>
            <a:schemeClr val="tx1"/>
          </a:solidFill>
          <a:latin typeface="+mn-lt"/>
          <a:ea typeface="+mn-ea"/>
          <a:cs typeface="+mn-cs"/>
        </a:defRPr>
      </a:lvl1pPr>
      <a:lvl2pPr marL="2083312" indent="-694437" algn="l" defTabSz="2777747" rtl="0" eaLnBrk="1" latinLnBrk="0" hangingPunct="1">
        <a:lnSpc>
          <a:spcPct val="90000"/>
        </a:lnSpc>
        <a:spcBef>
          <a:spcPts val="1519"/>
        </a:spcBef>
        <a:buFont typeface="Arial" panose="020B0604020202020204" pitchFamily="34" charset="0"/>
        <a:buChar char="•"/>
        <a:defRPr sz="7291" kern="1200">
          <a:solidFill>
            <a:schemeClr val="tx1"/>
          </a:solidFill>
          <a:latin typeface="+mn-lt"/>
          <a:ea typeface="+mn-ea"/>
          <a:cs typeface="+mn-cs"/>
        </a:defRPr>
      </a:lvl2pPr>
      <a:lvl3pPr marL="3472185" indent="-694437" algn="l" defTabSz="2777747" rtl="0" eaLnBrk="1" latinLnBrk="0" hangingPunct="1">
        <a:lnSpc>
          <a:spcPct val="90000"/>
        </a:lnSpc>
        <a:spcBef>
          <a:spcPts val="1519"/>
        </a:spcBef>
        <a:buFont typeface="Arial" panose="020B0604020202020204" pitchFamily="34" charset="0"/>
        <a:buChar char="•"/>
        <a:defRPr sz="6076" kern="1200">
          <a:solidFill>
            <a:schemeClr val="tx1"/>
          </a:solidFill>
          <a:latin typeface="+mn-lt"/>
          <a:ea typeface="+mn-ea"/>
          <a:cs typeface="+mn-cs"/>
        </a:defRPr>
      </a:lvl3pPr>
      <a:lvl4pPr marL="4861059"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4pPr>
      <a:lvl5pPr marL="6249933"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5pPr>
      <a:lvl6pPr marL="7638806"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6pPr>
      <a:lvl7pPr marL="9027681"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7pPr>
      <a:lvl8pPr marL="10416555"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8pPr>
      <a:lvl9pPr marL="11805430"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9pPr>
    </p:bodyStyle>
    <p:otherStyle>
      <a:defPPr>
        <a:defRPr lang="en-US"/>
      </a:defPPr>
      <a:lvl1pPr marL="0" algn="l" defTabSz="2777747" rtl="0" eaLnBrk="1" latinLnBrk="0" hangingPunct="1">
        <a:defRPr sz="5468" kern="1200">
          <a:solidFill>
            <a:schemeClr val="tx1"/>
          </a:solidFill>
          <a:latin typeface="+mn-lt"/>
          <a:ea typeface="+mn-ea"/>
          <a:cs typeface="+mn-cs"/>
        </a:defRPr>
      </a:lvl1pPr>
      <a:lvl2pPr marL="1388874" algn="l" defTabSz="2777747" rtl="0" eaLnBrk="1" latinLnBrk="0" hangingPunct="1">
        <a:defRPr sz="5468" kern="1200">
          <a:solidFill>
            <a:schemeClr val="tx1"/>
          </a:solidFill>
          <a:latin typeface="+mn-lt"/>
          <a:ea typeface="+mn-ea"/>
          <a:cs typeface="+mn-cs"/>
        </a:defRPr>
      </a:lvl2pPr>
      <a:lvl3pPr marL="2777747" algn="l" defTabSz="2777747" rtl="0" eaLnBrk="1" latinLnBrk="0" hangingPunct="1">
        <a:defRPr sz="5468" kern="1200">
          <a:solidFill>
            <a:schemeClr val="tx1"/>
          </a:solidFill>
          <a:latin typeface="+mn-lt"/>
          <a:ea typeface="+mn-ea"/>
          <a:cs typeface="+mn-cs"/>
        </a:defRPr>
      </a:lvl3pPr>
      <a:lvl4pPr marL="4166622" algn="l" defTabSz="2777747" rtl="0" eaLnBrk="1" latinLnBrk="0" hangingPunct="1">
        <a:defRPr sz="5468" kern="1200">
          <a:solidFill>
            <a:schemeClr val="tx1"/>
          </a:solidFill>
          <a:latin typeface="+mn-lt"/>
          <a:ea typeface="+mn-ea"/>
          <a:cs typeface="+mn-cs"/>
        </a:defRPr>
      </a:lvl4pPr>
      <a:lvl5pPr marL="5555495" algn="l" defTabSz="2777747" rtl="0" eaLnBrk="1" latinLnBrk="0" hangingPunct="1">
        <a:defRPr sz="5468" kern="1200">
          <a:solidFill>
            <a:schemeClr val="tx1"/>
          </a:solidFill>
          <a:latin typeface="+mn-lt"/>
          <a:ea typeface="+mn-ea"/>
          <a:cs typeface="+mn-cs"/>
        </a:defRPr>
      </a:lvl5pPr>
      <a:lvl6pPr marL="6944371" algn="l" defTabSz="2777747" rtl="0" eaLnBrk="1" latinLnBrk="0" hangingPunct="1">
        <a:defRPr sz="5468" kern="1200">
          <a:solidFill>
            <a:schemeClr val="tx1"/>
          </a:solidFill>
          <a:latin typeface="+mn-lt"/>
          <a:ea typeface="+mn-ea"/>
          <a:cs typeface="+mn-cs"/>
        </a:defRPr>
      </a:lvl6pPr>
      <a:lvl7pPr marL="8333244" algn="l" defTabSz="2777747" rtl="0" eaLnBrk="1" latinLnBrk="0" hangingPunct="1">
        <a:defRPr sz="5468" kern="1200">
          <a:solidFill>
            <a:schemeClr val="tx1"/>
          </a:solidFill>
          <a:latin typeface="+mn-lt"/>
          <a:ea typeface="+mn-ea"/>
          <a:cs typeface="+mn-cs"/>
        </a:defRPr>
      </a:lvl7pPr>
      <a:lvl8pPr marL="9722119" algn="l" defTabSz="2777747" rtl="0" eaLnBrk="1" latinLnBrk="0" hangingPunct="1">
        <a:defRPr sz="5468" kern="1200">
          <a:solidFill>
            <a:schemeClr val="tx1"/>
          </a:solidFill>
          <a:latin typeface="+mn-lt"/>
          <a:ea typeface="+mn-ea"/>
          <a:cs typeface="+mn-cs"/>
        </a:defRPr>
      </a:lvl8pPr>
      <a:lvl9pPr marL="11110992" algn="l" defTabSz="2777747" rtl="0" eaLnBrk="1" latinLnBrk="0" hangingPunct="1">
        <a:defRPr sz="546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5D89865-DFD1-4A5A-BFE0-6EEF0A7F3DD4}"/>
              </a:ext>
            </a:extLst>
          </p:cNvPr>
          <p:cNvSpPr/>
          <p:nvPr userDrawn="1"/>
        </p:nvSpPr>
        <p:spPr>
          <a:xfrm>
            <a:off x="2" y="10474038"/>
            <a:ext cx="34331564" cy="15711054"/>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34331566" y="10474038"/>
            <a:ext cx="16874836" cy="15711054"/>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7" name="Rectangle 6">
            <a:extLst>
              <a:ext uri="{FF2B5EF4-FFF2-40B4-BE49-F238E27FC236}">
                <a16:creationId xmlns:a16="http://schemas.microsoft.com/office/drawing/2014/main" id="{E2A439ED-A85D-450F-8164-16AD6C4B9145}"/>
              </a:ext>
            </a:extLst>
          </p:cNvPr>
          <p:cNvSpPr/>
          <p:nvPr userDrawn="1"/>
        </p:nvSpPr>
        <p:spPr>
          <a:xfrm>
            <a:off x="0" y="1"/>
            <a:ext cx="51206400" cy="32731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26185092"/>
            <a:ext cx="51206400" cy="26185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206207595"/>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3273138"/>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760" y="28585395"/>
            <a:ext cx="6742190" cy="133107"/>
          </a:xfrm>
          <a:prstGeom prst="rect">
            <a:avLst/>
          </a:prstGeom>
        </p:spPr>
      </p:pic>
      <p:sp>
        <p:nvSpPr>
          <p:cNvPr id="16" name="Instructions">
            <a:extLst>
              <a:ext uri="{FF2B5EF4-FFF2-40B4-BE49-F238E27FC236}">
                <a16:creationId xmlns:a16="http://schemas.microsoft.com/office/drawing/2014/main" id="{92C6E426-1DD2-416D-AC55-69A32AD54077}"/>
              </a:ext>
            </a:extLst>
          </p:cNvPr>
          <p:cNvSpPr/>
          <p:nvPr userDrawn="1"/>
        </p:nvSpPr>
        <p:spPr>
          <a:xfrm>
            <a:off x="52273200" y="0"/>
            <a:ext cx="1493520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57811" tIns="157811" rIns="157811" bIns="15781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19"/>
              </a:spcAft>
            </a:pPr>
            <a:r>
              <a:rPr lang="en-US" sz="6076" dirty="0">
                <a:solidFill>
                  <a:schemeClr val="bg1">
                    <a:lumMod val="50000"/>
                  </a:schemeClr>
                </a:solidFill>
                <a:latin typeface="Calibri" pitchFamily="34" charset="0"/>
                <a:cs typeface="Calibri" panose="020F0502020204030204" pitchFamily="34" charset="0"/>
              </a:rPr>
              <a:t>Change</a:t>
            </a:r>
            <a:r>
              <a:rPr lang="en-US" sz="6076" baseline="0" dirty="0">
                <a:solidFill>
                  <a:schemeClr val="bg1">
                    <a:lumMod val="50000"/>
                  </a:schemeClr>
                </a:solidFill>
                <a:latin typeface="Calibri" pitchFamily="34" charset="0"/>
                <a:cs typeface="Calibri" panose="020F0502020204030204" pitchFamily="34" charset="0"/>
              </a:rPr>
              <a:t> Color Theme</a:t>
            </a:r>
            <a:r>
              <a:rPr lang="en-US" sz="6076" dirty="0">
                <a:solidFill>
                  <a:schemeClr val="bg1">
                    <a:lumMod val="50000"/>
                  </a:schemeClr>
                </a:solidFill>
                <a:latin typeface="Calibri" pitchFamily="34" charset="0"/>
                <a:cs typeface="Calibri" panose="020F0502020204030204" pitchFamily="34" charset="0"/>
              </a:rPr>
              <a:t>:</a:t>
            </a:r>
            <a:endParaRPr sz="6076"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4142"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142"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To change the color theme, select the </a:t>
            </a:r>
            <a:r>
              <a:rPr lang="en-US" sz="4142" b="1" baseline="0" dirty="0">
                <a:solidFill>
                  <a:schemeClr val="bg1">
                    <a:lumMod val="50000"/>
                  </a:schemeClr>
                </a:solidFill>
                <a:latin typeface="Calibri" pitchFamily="34" charset="0"/>
                <a:cs typeface="Calibri" panose="020F0502020204030204" pitchFamily="34" charset="0"/>
              </a:rPr>
              <a:t>Design</a:t>
            </a:r>
            <a:r>
              <a:rPr lang="en-US" sz="4142" baseline="0" dirty="0">
                <a:solidFill>
                  <a:schemeClr val="bg1">
                    <a:lumMod val="50000"/>
                  </a:schemeClr>
                </a:solidFill>
                <a:latin typeface="Calibri" pitchFamily="34" charset="0"/>
                <a:cs typeface="Calibri" panose="020F0502020204030204" pitchFamily="34" charset="0"/>
              </a:rPr>
              <a:t> tab, then select the </a:t>
            </a:r>
            <a:r>
              <a:rPr lang="en-US" sz="4142" b="1" baseline="0" dirty="0">
                <a:solidFill>
                  <a:schemeClr val="bg1">
                    <a:lumMod val="50000"/>
                  </a:schemeClr>
                </a:solidFill>
                <a:latin typeface="Calibri" pitchFamily="34" charset="0"/>
                <a:cs typeface="Calibri" panose="020F0502020204030204" pitchFamily="34" charset="0"/>
              </a:rPr>
              <a:t>Colors</a:t>
            </a:r>
            <a:r>
              <a:rPr lang="en-US" sz="4142"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6076"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19"/>
              </a:spcAft>
            </a:pPr>
            <a:r>
              <a:rPr lang="en-US" sz="4142" dirty="0">
                <a:solidFill>
                  <a:schemeClr val="bg1">
                    <a:lumMod val="50000"/>
                  </a:schemeClr>
                </a:solidFill>
                <a:latin typeface="Calibri" pitchFamily="34" charset="0"/>
                <a:cs typeface="Calibri" panose="020F0502020204030204" pitchFamily="34" charset="0"/>
              </a:rPr>
              <a:t>Once your poster file is ready, visit</a:t>
            </a:r>
            <a:r>
              <a:rPr lang="en-US" sz="4142" baseline="0" dirty="0">
                <a:solidFill>
                  <a:schemeClr val="bg1">
                    <a:lumMod val="50000"/>
                  </a:schemeClr>
                </a:solidFill>
                <a:latin typeface="Calibri" pitchFamily="34" charset="0"/>
                <a:cs typeface="Calibri" panose="020F0502020204030204" pitchFamily="34" charset="0"/>
              </a:rPr>
              <a:t> </a:t>
            </a:r>
            <a:r>
              <a:rPr lang="en-US" sz="4142" b="1" baseline="0" dirty="0">
                <a:solidFill>
                  <a:schemeClr val="bg1">
                    <a:lumMod val="50000"/>
                  </a:schemeClr>
                </a:solidFill>
                <a:latin typeface="Calibri" pitchFamily="34" charset="0"/>
                <a:cs typeface="Calibri" panose="020F0502020204030204" pitchFamily="34" charset="0"/>
              </a:rPr>
              <a:t>www.genigraphics.com</a:t>
            </a:r>
            <a:r>
              <a:rPr lang="en-US" sz="4142"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142"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142" baseline="0" dirty="0">
                <a:solidFill>
                  <a:schemeClr val="bg1">
                    <a:lumMod val="50000"/>
                  </a:schemeClr>
                </a:solidFill>
                <a:latin typeface="Calibri" pitchFamily="34" charset="0"/>
                <a:cs typeface="Calibri" panose="020F0502020204030204" pitchFamily="34" charset="0"/>
              </a:rPr>
              <a:t>US and Canada:  1-800-790-4001</a:t>
            </a:r>
            <a:br>
              <a:rPr lang="en-US" sz="4142" baseline="0" dirty="0">
                <a:solidFill>
                  <a:schemeClr val="bg1">
                    <a:lumMod val="50000"/>
                  </a:schemeClr>
                </a:solidFill>
                <a:latin typeface="Calibri" pitchFamily="34" charset="0"/>
                <a:cs typeface="Calibri" panose="020F0502020204030204" pitchFamily="34" charset="0"/>
              </a:rPr>
            </a:br>
            <a:r>
              <a:rPr lang="en-US" sz="4142"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037" dirty="0">
                <a:solidFill>
                  <a:schemeClr val="bg1">
                    <a:lumMod val="50000"/>
                  </a:schemeClr>
                </a:solidFill>
                <a:latin typeface="Calibri" pitchFamily="34" charset="0"/>
                <a:cs typeface="Calibri" panose="020F0502020204030204" pitchFamily="34" charset="0"/>
              </a:rPr>
            </a:br>
            <a:r>
              <a:rPr lang="en-US" sz="3037"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796500" y="4789817"/>
            <a:ext cx="13888600" cy="6724545"/>
          </a:xfrm>
          <a:prstGeom prst="rect">
            <a:avLst/>
          </a:prstGeom>
        </p:spPr>
      </p:pic>
      <p:sp>
        <p:nvSpPr>
          <p:cNvPr id="15" name="Rectangle 14">
            <a:extLst>
              <a:ext uri="{FF2B5EF4-FFF2-40B4-BE49-F238E27FC236}">
                <a16:creationId xmlns:a16="http://schemas.microsoft.com/office/drawing/2014/main" id="{5B0362F5-29B7-478D-8285-E1AF0101F14D}"/>
              </a:ext>
            </a:extLst>
          </p:cNvPr>
          <p:cNvSpPr/>
          <p:nvPr userDrawn="1"/>
        </p:nvSpPr>
        <p:spPr>
          <a:xfrm>
            <a:off x="0" y="9819413"/>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26" name="Instructions">
            <a:extLst>
              <a:ext uri="{FF2B5EF4-FFF2-40B4-BE49-F238E27FC236}">
                <a16:creationId xmlns:a16="http://schemas.microsoft.com/office/drawing/2014/main" id="{8BA651DF-DA69-41DE-B9C3-D53B26D1F1E0}"/>
              </a:ext>
            </a:extLst>
          </p:cNvPr>
          <p:cNvSpPr/>
          <p:nvPr userDrawn="1"/>
        </p:nvSpPr>
        <p:spPr>
          <a:xfrm>
            <a:off x="-16002000" y="0"/>
            <a:ext cx="1493520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651" tIns="144651" rIns="144651" bIns="14465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19"/>
              </a:spcAft>
            </a:pPr>
            <a:r>
              <a:rPr lang="en-US" sz="6076" dirty="0">
                <a:solidFill>
                  <a:srgbClr val="7F7F7F"/>
                </a:solidFill>
                <a:latin typeface="Calibri" pitchFamily="34" charset="0"/>
                <a:cs typeface="Calibri" panose="020F0502020204030204" pitchFamily="34" charset="0"/>
              </a:rPr>
              <a:t>Poster Print Size:</a:t>
            </a:r>
            <a:endParaRPr sz="6076" dirty="0">
              <a:solidFill>
                <a:srgbClr val="7F7F7F"/>
              </a:solidFill>
              <a:latin typeface="Calibri" pitchFamily="34" charset="0"/>
              <a:cs typeface="Calibri" panose="020F0502020204030204" pitchFamily="34" charset="0"/>
            </a:endParaRPr>
          </a:p>
          <a:p>
            <a:pPr lvl="0">
              <a:spcBef>
                <a:spcPts val="0"/>
              </a:spcBef>
              <a:spcAft>
                <a:spcPts val="1519"/>
              </a:spcAft>
            </a:pPr>
            <a:r>
              <a:rPr lang="en-US" sz="4142"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519"/>
              </a:spcAft>
            </a:pPr>
            <a:r>
              <a:rPr lang="en-US" sz="4142"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142" b="1" dirty="0">
                <a:solidFill>
                  <a:srgbClr val="7F7F7F"/>
                </a:solidFill>
                <a:latin typeface="Calibri" pitchFamily="34" charset="0"/>
                <a:cs typeface="Calibri" panose="020F0502020204030204" pitchFamily="34" charset="0"/>
              </a:rPr>
            </a:br>
            <a:r>
              <a:rPr lang="en-US" sz="4142" b="0" dirty="0">
                <a:solidFill>
                  <a:srgbClr val="7F7F7F"/>
                </a:solidFill>
                <a:latin typeface="Calibri" pitchFamily="34" charset="0"/>
                <a:cs typeface="Calibri" panose="020F0502020204030204" pitchFamily="34" charset="0"/>
              </a:rPr>
              <a:t>(Genigraphics has no relationship)</a:t>
            </a:r>
          </a:p>
          <a:p>
            <a:pPr lvl="0">
              <a:spcBef>
                <a:spcPts val="0"/>
              </a:spcBef>
              <a:spcAft>
                <a:spcPts val="1519"/>
              </a:spcAft>
            </a:pPr>
            <a:r>
              <a:rPr lang="en-US" sz="4142"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519"/>
              </a:spcAft>
            </a:pPr>
            <a:endParaRPr lang="en-US" sz="4142" baseline="0" dirty="0">
              <a:solidFill>
                <a:srgbClr val="7F7F7F"/>
              </a:solidFill>
              <a:latin typeface="Calibri" pitchFamily="34" charset="0"/>
              <a:cs typeface="Calibri" panose="020F0502020204030204" pitchFamily="34" charset="0"/>
            </a:endParaRPr>
          </a:p>
          <a:p>
            <a:pPr lvl="0">
              <a:spcBef>
                <a:spcPts val="0"/>
              </a:spcBef>
              <a:spcAft>
                <a:spcPts val="1519"/>
              </a:spcAft>
            </a:pPr>
            <a:r>
              <a:rPr lang="en-US" sz="6076" dirty="0">
                <a:solidFill>
                  <a:srgbClr val="7F7F7F"/>
                </a:solidFill>
                <a:latin typeface="Calibri" pitchFamily="34" charset="0"/>
                <a:cs typeface="Calibri" panose="020F0502020204030204" pitchFamily="34" charset="0"/>
              </a:rPr>
              <a:t>Multiple Layouts:</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Use the </a:t>
            </a:r>
            <a:r>
              <a:rPr lang="en-US" sz="4142" b="1" dirty="0">
                <a:solidFill>
                  <a:srgbClr val="7F7F7F"/>
                </a:solidFill>
                <a:latin typeface="Calibri" pitchFamily="34" charset="0"/>
                <a:cs typeface="Calibri" panose="020F0502020204030204" pitchFamily="34" charset="0"/>
              </a:rPr>
              <a:t>Layout</a:t>
            </a:r>
            <a:r>
              <a:rPr lang="en-US" sz="4142"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6076"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6076" dirty="0">
              <a:solidFill>
                <a:srgbClr val="7F7F7F"/>
              </a:solidFill>
              <a:latin typeface="Calibri" pitchFamily="34" charset="0"/>
              <a:cs typeface="Calibri" panose="020F0502020204030204" pitchFamily="34" charset="0"/>
            </a:endParaRPr>
          </a:p>
          <a:p>
            <a:pPr lvl="0">
              <a:spcBef>
                <a:spcPts val="0"/>
              </a:spcBef>
              <a:spcAft>
                <a:spcPts val="1519"/>
              </a:spcAft>
            </a:pPr>
            <a:r>
              <a:rPr lang="en-US" sz="6076" dirty="0">
                <a:solidFill>
                  <a:srgbClr val="7F7F7F"/>
                </a:solidFill>
                <a:latin typeface="Calibri" pitchFamily="34" charset="0"/>
                <a:cs typeface="Calibri" panose="020F0502020204030204" pitchFamily="34" charset="0"/>
              </a:rPr>
              <a:t>Image</a:t>
            </a:r>
            <a:r>
              <a:rPr lang="en-US" sz="6076" baseline="0" dirty="0">
                <a:solidFill>
                  <a:srgbClr val="7F7F7F"/>
                </a:solidFill>
                <a:latin typeface="Calibri" pitchFamily="34" charset="0"/>
                <a:cs typeface="Calibri" panose="020F0502020204030204" pitchFamily="34" charset="0"/>
              </a:rPr>
              <a:t> Quality</a:t>
            </a:r>
            <a:r>
              <a:rPr lang="en-US" sz="6076" dirty="0">
                <a:solidFill>
                  <a:srgbClr val="7F7F7F"/>
                </a:solidFill>
                <a:latin typeface="Calibri" pitchFamily="34" charset="0"/>
                <a:cs typeface="Calibri" panose="020F0502020204030204" pitchFamily="34" charset="0"/>
              </a:rPr>
              <a:t>:</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You can place digital photos or logo art in your poster file by selecting the </a:t>
            </a:r>
            <a:r>
              <a:rPr lang="en-US" sz="4142" b="1" dirty="0">
                <a:solidFill>
                  <a:srgbClr val="7F7F7F"/>
                </a:solidFill>
                <a:latin typeface="Calibri" pitchFamily="34" charset="0"/>
                <a:cs typeface="Calibri" panose="020F0502020204030204" pitchFamily="34" charset="0"/>
              </a:rPr>
              <a:t>Insert, Picture</a:t>
            </a:r>
            <a:r>
              <a:rPr lang="en-US" sz="4142"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142" b="1" dirty="0">
                <a:solidFill>
                  <a:srgbClr val="7F7F7F"/>
                </a:solidFill>
                <a:latin typeface="Calibri" pitchFamily="34" charset="0"/>
                <a:cs typeface="Calibri" panose="020F0502020204030204" pitchFamily="34" charset="0"/>
              </a:rPr>
              <a:t>150-200 pixels per inch in their final printed size</a:t>
            </a:r>
            <a:r>
              <a:rPr lang="en-US" sz="4142" dirty="0">
                <a:solidFill>
                  <a:srgbClr val="7F7F7F"/>
                </a:solidFill>
                <a:latin typeface="Calibri" pitchFamily="34" charset="0"/>
                <a:cs typeface="Calibri" panose="020F0502020204030204" pitchFamily="34" charset="0"/>
              </a:rPr>
              <a:t>. For instance, a 1600 x 1200 pixel</a:t>
            </a:r>
            <a:r>
              <a:rPr lang="en-US" sz="4142" baseline="0" dirty="0">
                <a:solidFill>
                  <a:srgbClr val="7F7F7F"/>
                </a:solidFill>
                <a:latin typeface="Calibri" pitchFamily="34" charset="0"/>
                <a:cs typeface="Calibri" panose="020F0502020204030204" pitchFamily="34" charset="0"/>
              </a:rPr>
              <a:t> photo will usually look fine up to </a:t>
            </a:r>
            <a:r>
              <a:rPr lang="en-US" sz="4142" dirty="0">
                <a:solidFill>
                  <a:srgbClr val="7F7F7F"/>
                </a:solidFill>
                <a:latin typeface="Calibri" pitchFamily="34" charset="0"/>
                <a:cs typeface="Calibri" panose="020F0502020204030204" pitchFamily="34" charset="0"/>
              </a:rPr>
              <a:t>8“-10” wide on your printed poster.</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1519"/>
              </a:spcAft>
            </a:pPr>
            <a:br>
              <a:rPr lang="en-US" sz="3037" dirty="0">
                <a:solidFill>
                  <a:srgbClr val="7F7F7F"/>
                </a:solidFill>
                <a:latin typeface="Calibri" pitchFamily="34" charset="0"/>
                <a:cs typeface="Calibri" panose="020F0502020204030204" pitchFamily="34" charset="0"/>
              </a:rPr>
            </a:br>
            <a:r>
              <a:rPr lang="en-US" sz="3037" dirty="0">
                <a:solidFill>
                  <a:srgbClr val="7F7F7F"/>
                </a:solidFill>
                <a:latin typeface="Calibri" pitchFamily="34" charset="0"/>
                <a:cs typeface="Calibri" panose="020F0502020204030204" pitchFamily="34" charset="0"/>
              </a:rPr>
              <a:t>[This sidebar area does not print.]</a:t>
            </a:r>
          </a:p>
        </p:txBody>
      </p:sp>
      <p:grpSp>
        <p:nvGrpSpPr>
          <p:cNvPr id="27" name="Group 26">
            <a:extLst>
              <a:ext uri="{FF2B5EF4-FFF2-40B4-BE49-F238E27FC236}">
                <a16:creationId xmlns:a16="http://schemas.microsoft.com/office/drawing/2014/main" id="{08DCB403-D414-41E3-A1F6-C198DCD63A5B}"/>
              </a:ext>
            </a:extLst>
          </p:cNvPr>
          <p:cNvGrpSpPr/>
          <p:nvPr userDrawn="1"/>
        </p:nvGrpSpPr>
        <p:grpSpPr>
          <a:xfrm>
            <a:off x="-15199568" y="10274014"/>
            <a:ext cx="13330336" cy="3721040"/>
            <a:chOff x="-12046792" y="16603579"/>
            <a:chExt cx="10473836" cy="5197643"/>
          </a:xfrm>
        </p:grpSpPr>
        <p:pic>
          <p:nvPicPr>
            <p:cNvPr id="28" name="Picture 27">
              <a:extLst>
                <a:ext uri="{FF2B5EF4-FFF2-40B4-BE49-F238E27FC236}">
                  <a16:creationId xmlns:a16="http://schemas.microsoft.com/office/drawing/2014/main" id="{25469BD4-E72B-476B-BDC8-3CE143520E59}"/>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9" name="Arrow: Down 28">
              <a:extLst>
                <a:ext uri="{FF2B5EF4-FFF2-40B4-BE49-F238E27FC236}">
                  <a16:creationId xmlns:a16="http://schemas.microsoft.com/office/drawing/2014/main" id="{BE419426-A743-4FA6-93F6-9D77D99BCA8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grpSp>
    </p:spTree>
    <p:extLst>
      <p:ext uri="{BB962C8B-B14F-4D97-AF65-F5344CB8AC3E}">
        <p14:creationId xmlns:p14="http://schemas.microsoft.com/office/powerpoint/2010/main" val="346715919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77747" rtl="0" eaLnBrk="1" latinLnBrk="0" hangingPunct="1">
        <a:lnSpc>
          <a:spcPct val="90000"/>
        </a:lnSpc>
        <a:spcBef>
          <a:spcPct val="0"/>
        </a:spcBef>
        <a:buNone/>
        <a:defRPr sz="13367" kern="1200">
          <a:solidFill>
            <a:schemeClr val="tx1"/>
          </a:solidFill>
          <a:latin typeface="+mj-lt"/>
          <a:ea typeface="+mj-ea"/>
          <a:cs typeface="+mj-cs"/>
        </a:defRPr>
      </a:lvl1pPr>
    </p:titleStyle>
    <p:bodyStyle>
      <a:lvl1pPr marL="694437" indent="-694437" algn="l" defTabSz="2777747" rtl="0" eaLnBrk="1" latinLnBrk="0" hangingPunct="1">
        <a:lnSpc>
          <a:spcPct val="90000"/>
        </a:lnSpc>
        <a:spcBef>
          <a:spcPts val="3037"/>
        </a:spcBef>
        <a:buFont typeface="Arial" panose="020B0604020202020204" pitchFamily="34" charset="0"/>
        <a:buChar char="•"/>
        <a:defRPr sz="8505" kern="1200">
          <a:solidFill>
            <a:schemeClr val="tx1"/>
          </a:solidFill>
          <a:latin typeface="+mn-lt"/>
          <a:ea typeface="+mn-ea"/>
          <a:cs typeface="+mn-cs"/>
        </a:defRPr>
      </a:lvl1pPr>
      <a:lvl2pPr marL="2083312" indent="-694437" algn="l" defTabSz="2777747" rtl="0" eaLnBrk="1" latinLnBrk="0" hangingPunct="1">
        <a:lnSpc>
          <a:spcPct val="90000"/>
        </a:lnSpc>
        <a:spcBef>
          <a:spcPts val="1519"/>
        </a:spcBef>
        <a:buFont typeface="Arial" panose="020B0604020202020204" pitchFamily="34" charset="0"/>
        <a:buChar char="•"/>
        <a:defRPr sz="7291" kern="1200">
          <a:solidFill>
            <a:schemeClr val="tx1"/>
          </a:solidFill>
          <a:latin typeface="+mn-lt"/>
          <a:ea typeface="+mn-ea"/>
          <a:cs typeface="+mn-cs"/>
        </a:defRPr>
      </a:lvl2pPr>
      <a:lvl3pPr marL="3472185" indent="-694437" algn="l" defTabSz="2777747" rtl="0" eaLnBrk="1" latinLnBrk="0" hangingPunct="1">
        <a:lnSpc>
          <a:spcPct val="90000"/>
        </a:lnSpc>
        <a:spcBef>
          <a:spcPts val="1519"/>
        </a:spcBef>
        <a:buFont typeface="Arial" panose="020B0604020202020204" pitchFamily="34" charset="0"/>
        <a:buChar char="•"/>
        <a:defRPr sz="6076" kern="1200">
          <a:solidFill>
            <a:schemeClr val="tx1"/>
          </a:solidFill>
          <a:latin typeface="+mn-lt"/>
          <a:ea typeface="+mn-ea"/>
          <a:cs typeface="+mn-cs"/>
        </a:defRPr>
      </a:lvl3pPr>
      <a:lvl4pPr marL="4861059"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4pPr>
      <a:lvl5pPr marL="6249933"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5pPr>
      <a:lvl6pPr marL="7638806"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6pPr>
      <a:lvl7pPr marL="9027681"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7pPr>
      <a:lvl8pPr marL="10416555"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8pPr>
      <a:lvl9pPr marL="11805430"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9pPr>
    </p:bodyStyle>
    <p:otherStyle>
      <a:defPPr>
        <a:defRPr lang="en-US"/>
      </a:defPPr>
      <a:lvl1pPr marL="0" algn="l" defTabSz="2777747" rtl="0" eaLnBrk="1" latinLnBrk="0" hangingPunct="1">
        <a:defRPr sz="5468" kern="1200">
          <a:solidFill>
            <a:schemeClr val="tx1"/>
          </a:solidFill>
          <a:latin typeface="+mn-lt"/>
          <a:ea typeface="+mn-ea"/>
          <a:cs typeface="+mn-cs"/>
        </a:defRPr>
      </a:lvl1pPr>
      <a:lvl2pPr marL="1388874" algn="l" defTabSz="2777747" rtl="0" eaLnBrk="1" latinLnBrk="0" hangingPunct="1">
        <a:defRPr sz="5468" kern="1200">
          <a:solidFill>
            <a:schemeClr val="tx1"/>
          </a:solidFill>
          <a:latin typeface="+mn-lt"/>
          <a:ea typeface="+mn-ea"/>
          <a:cs typeface="+mn-cs"/>
        </a:defRPr>
      </a:lvl2pPr>
      <a:lvl3pPr marL="2777747" algn="l" defTabSz="2777747" rtl="0" eaLnBrk="1" latinLnBrk="0" hangingPunct="1">
        <a:defRPr sz="5468" kern="1200">
          <a:solidFill>
            <a:schemeClr val="tx1"/>
          </a:solidFill>
          <a:latin typeface="+mn-lt"/>
          <a:ea typeface="+mn-ea"/>
          <a:cs typeface="+mn-cs"/>
        </a:defRPr>
      </a:lvl3pPr>
      <a:lvl4pPr marL="4166622" algn="l" defTabSz="2777747" rtl="0" eaLnBrk="1" latinLnBrk="0" hangingPunct="1">
        <a:defRPr sz="5468" kern="1200">
          <a:solidFill>
            <a:schemeClr val="tx1"/>
          </a:solidFill>
          <a:latin typeface="+mn-lt"/>
          <a:ea typeface="+mn-ea"/>
          <a:cs typeface="+mn-cs"/>
        </a:defRPr>
      </a:lvl4pPr>
      <a:lvl5pPr marL="5555495" algn="l" defTabSz="2777747" rtl="0" eaLnBrk="1" latinLnBrk="0" hangingPunct="1">
        <a:defRPr sz="5468" kern="1200">
          <a:solidFill>
            <a:schemeClr val="tx1"/>
          </a:solidFill>
          <a:latin typeface="+mn-lt"/>
          <a:ea typeface="+mn-ea"/>
          <a:cs typeface="+mn-cs"/>
        </a:defRPr>
      </a:lvl5pPr>
      <a:lvl6pPr marL="6944371" algn="l" defTabSz="2777747" rtl="0" eaLnBrk="1" latinLnBrk="0" hangingPunct="1">
        <a:defRPr sz="5468" kern="1200">
          <a:solidFill>
            <a:schemeClr val="tx1"/>
          </a:solidFill>
          <a:latin typeface="+mn-lt"/>
          <a:ea typeface="+mn-ea"/>
          <a:cs typeface="+mn-cs"/>
        </a:defRPr>
      </a:lvl6pPr>
      <a:lvl7pPr marL="8333244" algn="l" defTabSz="2777747" rtl="0" eaLnBrk="1" latinLnBrk="0" hangingPunct="1">
        <a:defRPr sz="5468" kern="1200">
          <a:solidFill>
            <a:schemeClr val="tx1"/>
          </a:solidFill>
          <a:latin typeface="+mn-lt"/>
          <a:ea typeface="+mn-ea"/>
          <a:cs typeface="+mn-cs"/>
        </a:defRPr>
      </a:lvl7pPr>
      <a:lvl8pPr marL="9722119" algn="l" defTabSz="2777747" rtl="0" eaLnBrk="1" latinLnBrk="0" hangingPunct="1">
        <a:defRPr sz="5468" kern="1200">
          <a:solidFill>
            <a:schemeClr val="tx1"/>
          </a:solidFill>
          <a:latin typeface="+mn-lt"/>
          <a:ea typeface="+mn-ea"/>
          <a:cs typeface="+mn-cs"/>
        </a:defRPr>
      </a:lvl8pPr>
      <a:lvl9pPr marL="11110992" algn="l" defTabSz="2777747" rtl="0" eaLnBrk="1" latinLnBrk="0" hangingPunct="1">
        <a:defRPr sz="5468"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1"/>
            <a:ext cx="51206400" cy="327313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26185092"/>
            <a:ext cx="51206400" cy="26185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7" y="10474038"/>
            <a:ext cx="51206398" cy="15711054"/>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9819413"/>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3273138"/>
            <a:ext cx="51206400" cy="654626"/>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760" y="28585395"/>
            <a:ext cx="6742190" cy="133107"/>
          </a:xfrm>
          <a:prstGeom prst="rect">
            <a:avLst/>
          </a:prstGeom>
        </p:spPr>
      </p:pic>
      <p:sp>
        <p:nvSpPr>
          <p:cNvPr id="16" name="Instructions">
            <a:extLst>
              <a:ext uri="{FF2B5EF4-FFF2-40B4-BE49-F238E27FC236}">
                <a16:creationId xmlns:a16="http://schemas.microsoft.com/office/drawing/2014/main" id="{92C6E426-1DD2-416D-AC55-69A32AD54077}"/>
              </a:ext>
            </a:extLst>
          </p:cNvPr>
          <p:cNvSpPr/>
          <p:nvPr userDrawn="1"/>
        </p:nvSpPr>
        <p:spPr>
          <a:xfrm>
            <a:off x="52273200" y="0"/>
            <a:ext cx="1493520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57811" tIns="157811" rIns="157811" bIns="15781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19"/>
              </a:spcAft>
            </a:pPr>
            <a:r>
              <a:rPr lang="en-US" sz="6076" dirty="0">
                <a:solidFill>
                  <a:schemeClr val="bg1">
                    <a:lumMod val="50000"/>
                  </a:schemeClr>
                </a:solidFill>
                <a:latin typeface="Calibri" pitchFamily="34" charset="0"/>
                <a:cs typeface="Calibri" panose="020F0502020204030204" pitchFamily="34" charset="0"/>
              </a:rPr>
              <a:t>Change</a:t>
            </a:r>
            <a:r>
              <a:rPr lang="en-US" sz="6076" baseline="0" dirty="0">
                <a:solidFill>
                  <a:schemeClr val="bg1">
                    <a:lumMod val="50000"/>
                  </a:schemeClr>
                </a:solidFill>
                <a:latin typeface="Calibri" pitchFamily="34" charset="0"/>
                <a:cs typeface="Calibri" panose="020F0502020204030204" pitchFamily="34" charset="0"/>
              </a:rPr>
              <a:t> Color Theme</a:t>
            </a:r>
            <a:r>
              <a:rPr lang="en-US" sz="6076" dirty="0">
                <a:solidFill>
                  <a:schemeClr val="bg1">
                    <a:lumMod val="50000"/>
                  </a:schemeClr>
                </a:solidFill>
                <a:latin typeface="Calibri" pitchFamily="34" charset="0"/>
                <a:cs typeface="Calibri" panose="020F0502020204030204" pitchFamily="34" charset="0"/>
              </a:rPr>
              <a:t>:</a:t>
            </a:r>
            <a:endParaRPr sz="6076"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4142"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142"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To change the color theme, select the </a:t>
            </a:r>
            <a:r>
              <a:rPr lang="en-US" sz="4142" b="1" baseline="0" dirty="0">
                <a:solidFill>
                  <a:schemeClr val="bg1">
                    <a:lumMod val="50000"/>
                  </a:schemeClr>
                </a:solidFill>
                <a:latin typeface="Calibri" pitchFamily="34" charset="0"/>
                <a:cs typeface="Calibri" panose="020F0502020204030204" pitchFamily="34" charset="0"/>
              </a:rPr>
              <a:t>Design</a:t>
            </a:r>
            <a:r>
              <a:rPr lang="en-US" sz="4142" baseline="0" dirty="0">
                <a:solidFill>
                  <a:schemeClr val="bg1">
                    <a:lumMod val="50000"/>
                  </a:schemeClr>
                </a:solidFill>
                <a:latin typeface="Calibri" pitchFamily="34" charset="0"/>
                <a:cs typeface="Calibri" panose="020F0502020204030204" pitchFamily="34" charset="0"/>
              </a:rPr>
              <a:t> tab, then select the </a:t>
            </a:r>
            <a:r>
              <a:rPr lang="en-US" sz="4142" b="1" baseline="0" dirty="0">
                <a:solidFill>
                  <a:schemeClr val="bg1">
                    <a:lumMod val="50000"/>
                  </a:schemeClr>
                </a:solidFill>
                <a:latin typeface="Calibri" pitchFamily="34" charset="0"/>
                <a:cs typeface="Calibri" panose="020F0502020204030204" pitchFamily="34" charset="0"/>
              </a:rPr>
              <a:t>Colors</a:t>
            </a:r>
            <a:r>
              <a:rPr lang="en-US" sz="4142"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19"/>
              </a:spcAft>
            </a:pPr>
            <a:endParaRPr lang="en-US" sz="4142"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19"/>
              </a:spcAft>
            </a:pPr>
            <a:r>
              <a:rPr lang="en-US" sz="6076"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519"/>
              </a:spcAft>
            </a:pPr>
            <a:r>
              <a:rPr lang="en-US" sz="4142" dirty="0">
                <a:solidFill>
                  <a:schemeClr val="bg1">
                    <a:lumMod val="50000"/>
                  </a:schemeClr>
                </a:solidFill>
                <a:latin typeface="Calibri" pitchFamily="34" charset="0"/>
                <a:cs typeface="Calibri" panose="020F0502020204030204" pitchFamily="34" charset="0"/>
              </a:rPr>
              <a:t>Once your poster file is ready, visit</a:t>
            </a:r>
            <a:r>
              <a:rPr lang="en-US" sz="4142" baseline="0" dirty="0">
                <a:solidFill>
                  <a:schemeClr val="bg1">
                    <a:lumMod val="50000"/>
                  </a:schemeClr>
                </a:solidFill>
                <a:latin typeface="Calibri" pitchFamily="34" charset="0"/>
                <a:cs typeface="Calibri" panose="020F0502020204030204" pitchFamily="34" charset="0"/>
              </a:rPr>
              <a:t> </a:t>
            </a:r>
            <a:r>
              <a:rPr lang="en-US" sz="4142" b="1" baseline="0" dirty="0">
                <a:solidFill>
                  <a:schemeClr val="bg1">
                    <a:lumMod val="50000"/>
                  </a:schemeClr>
                </a:solidFill>
                <a:latin typeface="Calibri" pitchFamily="34" charset="0"/>
                <a:cs typeface="Calibri" panose="020F0502020204030204" pitchFamily="34" charset="0"/>
              </a:rPr>
              <a:t>www.genigraphics.com</a:t>
            </a:r>
            <a:r>
              <a:rPr lang="en-US" sz="4142"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519"/>
              </a:spcAft>
            </a:pPr>
            <a:r>
              <a:rPr lang="en-US" sz="4142"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142"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142" baseline="0" dirty="0">
                <a:solidFill>
                  <a:schemeClr val="bg1">
                    <a:lumMod val="50000"/>
                  </a:schemeClr>
                </a:solidFill>
                <a:latin typeface="Calibri" pitchFamily="34" charset="0"/>
                <a:cs typeface="Calibri" panose="020F0502020204030204" pitchFamily="34" charset="0"/>
              </a:rPr>
              <a:t>US and Canada:  1-800-790-4001</a:t>
            </a:r>
            <a:br>
              <a:rPr lang="en-US" sz="4142" baseline="0" dirty="0">
                <a:solidFill>
                  <a:schemeClr val="bg1">
                    <a:lumMod val="50000"/>
                  </a:schemeClr>
                </a:solidFill>
                <a:latin typeface="Calibri" pitchFamily="34" charset="0"/>
                <a:cs typeface="Calibri" panose="020F0502020204030204" pitchFamily="34" charset="0"/>
              </a:rPr>
            </a:br>
            <a:r>
              <a:rPr lang="en-US" sz="4142"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037" dirty="0">
                <a:solidFill>
                  <a:schemeClr val="bg1">
                    <a:lumMod val="50000"/>
                  </a:schemeClr>
                </a:solidFill>
                <a:latin typeface="Calibri" pitchFamily="34" charset="0"/>
                <a:cs typeface="Calibri" panose="020F0502020204030204" pitchFamily="34" charset="0"/>
              </a:rPr>
            </a:br>
            <a:r>
              <a:rPr lang="en-US" sz="3037"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796500" y="4836712"/>
            <a:ext cx="13888600" cy="6724545"/>
          </a:xfrm>
          <a:prstGeom prst="rect">
            <a:avLst/>
          </a:prstGeom>
        </p:spPr>
      </p:pic>
      <p:sp>
        <p:nvSpPr>
          <p:cNvPr id="24" name="Instructions">
            <a:extLst>
              <a:ext uri="{FF2B5EF4-FFF2-40B4-BE49-F238E27FC236}">
                <a16:creationId xmlns:a16="http://schemas.microsoft.com/office/drawing/2014/main" id="{BF2CAB13-A248-4B1F-8EA4-E784EB0CD9BF}"/>
              </a:ext>
            </a:extLst>
          </p:cNvPr>
          <p:cNvSpPr/>
          <p:nvPr userDrawn="1"/>
        </p:nvSpPr>
        <p:spPr>
          <a:xfrm>
            <a:off x="-16002000" y="0"/>
            <a:ext cx="14935200" cy="2880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651" tIns="144651" rIns="144651" bIns="14465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19"/>
              </a:spcAft>
            </a:pPr>
            <a:r>
              <a:rPr lang="en-US" sz="6076" dirty="0">
                <a:solidFill>
                  <a:srgbClr val="7F7F7F"/>
                </a:solidFill>
                <a:latin typeface="Calibri" pitchFamily="34" charset="0"/>
                <a:cs typeface="Calibri" panose="020F0502020204030204" pitchFamily="34" charset="0"/>
              </a:rPr>
              <a:t>Poster Print Size:</a:t>
            </a:r>
            <a:endParaRPr sz="6076" dirty="0">
              <a:solidFill>
                <a:srgbClr val="7F7F7F"/>
              </a:solidFill>
              <a:latin typeface="Calibri" pitchFamily="34" charset="0"/>
              <a:cs typeface="Calibri" panose="020F0502020204030204" pitchFamily="34" charset="0"/>
            </a:endParaRPr>
          </a:p>
          <a:p>
            <a:pPr lvl="0">
              <a:spcBef>
                <a:spcPts val="0"/>
              </a:spcBef>
              <a:spcAft>
                <a:spcPts val="1519"/>
              </a:spcAft>
            </a:pPr>
            <a:r>
              <a:rPr lang="en-US" sz="4142" dirty="0">
                <a:solidFill>
                  <a:srgbClr val="7F7F7F"/>
                </a:solidFill>
                <a:latin typeface="Calibri" pitchFamily="34" charset="0"/>
                <a:cs typeface="Calibri" panose="020F0502020204030204" pitchFamily="34" charset="0"/>
              </a:rPr>
              <a:t>This poster template is 31.5” high by 56” wide. This size was selected for online poster viewing based on the average screen size.  It can be used to print any poster with a 1:1 aspect ratio such as 36” high by 64” wide.</a:t>
            </a:r>
          </a:p>
          <a:p>
            <a:pPr lvl="0">
              <a:spcBef>
                <a:spcPts val="0"/>
              </a:spcBef>
              <a:spcAft>
                <a:spcPts val="1519"/>
              </a:spcAft>
            </a:pPr>
            <a:r>
              <a:rPr lang="en-US" sz="4142"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142" b="1" dirty="0">
                <a:solidFill>
                  <a:srgbClr val="7F7F7F"/>
                </a:solidFill>
                <a:latin typeface="Calibri" pitchFamily="34" charset="0"/>
                <a:cs typeface="Calibri" panose="020F0502020204030204" pitchFamily="34" charset="0"/>
              </a:rPr>
            </a:br>
            <a:r>
              <a:rPr lang="en-US" sz="4142" b="0" dirty="0">
                <a:solidFill>
                  <a:srgbClr val="7F7F7F"/>
                </a:solidFill>
                <a:latin typeface="Calibri" pitchFamily="34" charset="0"/>
                <a:cs typeface="Calibri" panose="020F0502020204030204" pitchFamily="34" charset="0"/>
              </a:rPr>
              <a:t>(Genigraphics has no relationship)</a:t>
            </a:r>
          </a:p>
          <a:p>
            <a:pPr lvl="0">
              <a:spcBef>
                <a:spcPts val="0"/>
              </a:spcBef>
              <a:spcAft>
                <a:spcPts val="1519"/>
              </a:spcAft>
            </a:pPr>
            <a:r>
              <a:rPr lang="en-US" sz="4142"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519"/>
              </a:spcAft>
            </a:pPr>
            <a:endParaRPr lang="en-US" sz="4142" baseline="0" dirty="0">
              <a:solidFill>
                <a:srgbClr val="7F7F7F"/>
              </a:solidFill>
              <a:latin typeface="Calibri" pitchFamily="34" charset="0"/>
              <a:cs typeface="Calibri" panose="020F0502020204030204" pitchFamily="34" charset="0"/>
            </a:endParaRPr>
          </a:p>
          <a:p>
            <a:pPr lvl="0">
              <a:spcBef>
                <a:spcPts val="0"/>
              </a:spcBef>
              <a:spcAft>
                <a:spcPts val="1519"/>
              </a:spcAft>
            </a:pPr>
            <a:r>
              <a:rPr lang="en-US" sz="6076" dirty="0">
                <a:solidFill>
                  <a:srgbClr val="7F7F7F"/>
                </a:solidFill>
                <a:latin typeface="Calibri" pitchFamily="34" charset="0"/>
                <a:cs typeface="Calibri" panose="020F0502020204030204" pitchFamily="34" charset="0"/>
              </a:rPr>
              <a:t>Multiple Layouts:</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Use the </a:t>
            </a:r>
            <a:r>
              <a:rPr lang="en-US" sz="4142" b="1" dirty="0">
                <a:solidFill>
                  <a:srgbClr val="7F7F7F"/>
                </a:solidFill>
                <a:latin typeface="Calibri" pitchFamily="34" charset="0"/>
                <a:cs typeface="Calibri" panose="020F0502020204030204" pitchFamily="34" charset="0"/>
              </a:rPr>
              <a:t>Layout</a:t>
            </a:r>
            <a:r>
              <a:rPr lang="en-US" sz="4142"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4142" dirty="0">
              <a:solidFill>
                <a:srgbClr val="7F7F7F"/>
              </a:solidFill>
              <a:latin typeface="Calibri" pitchFamily="34" charset="0"/>
              <a:cs typeface="Calibri" panose="020F0502020204030204" pitchFamily="34" charset="0"/>
            </a:endParaRPr>
          </a:p>
          <a:p>
            <a:pPr lvl="0">
              <a:spcBef>
                <a:spcPts val="0"/>
              </a:spcBef>
              <a:spcAft>
                <a:spcPts val="1519"/>
              </a:spcAft>
            </a:pPr>
            <a:endParaRPr lang="en-US" sz="6076" dirty="0">
              <a:solidFill>
                <a:srgbClr val="7F7F7F"/>
              </a:solidFill>
              <a:latin typeface="Calibri" pitchFamily="34" charset="0"/>
              <a:cs typeface="Calibri" panose="020F0502020204030204" pitchFamily="34" charset="0"/>
            </a:endParaRPr>
          </a:p>
          <a:p>
            <a:pPr lvl="0">
              <a:spcBef>
                <a:spcPts val="0"/>
              </a:spcBef>
              <a:spcAft>
                <a:spcPts val="1519"/>
              </a:spcAft>
            </a:pPr>
            <a:r>
              <a:rPr lang="en-US" sz="6076" dirty="0">
                <a:solidFill>
                  <a:srgbClr val="7F7F7F"/>
                </a:solidFill>
                <a:latin typeface="Calibri" pitchFamily="34" charset="0"/>
                <a:cs typeface="Calibri" panose="020F0502020204030204" pitchFamily="34" charset="0"/>
              </a:rPr>
              <a:t>Image</a:t>
            </a:r>
            <a:r>
              <a:rPr lang="en-US" sz="6076" baseline="0" dirty="0">
                <a:solidFill>
                  <a:srgbClr val="7F7F7F"/>
                </a:solidFill>
                <a:latin typeface="Calibri" pitchFamily="34" charset="0"/>
                <a:cs typeface="Calibri" panose="020F0502020204030204" pitchFamily="34" charset="0"/>
              </a:rPr>
              <a:t> Quality</a:t>
            </a:r>
            <a:r>
              <a:rPr lang="en-US" sz="6076" dirty="0">
                <a:solidFill>
                  <a:srgbClr val="7F7F7F"/>
                </a:solidFill>
                <a:latin typeface="Calibri" pitchFamily="34" charset="0"/>
                <a:cs typeface="Calibri" panose="020F0502020204030204" pitchFamily="34" charset="0"/>
              </a:rPr>
              <a:t>:</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You can place digital photos or logo art in your poster file by selecting the </a:t>
            </a:r>
            <a:r>
              <a:rPr lang="en-US" sz="4142" b="1" dirty="0">
                <a:solidFill>
                  <a:srgbClr val="7F7F7F"/>
                </a:solidFill>
                <a:latin typeface="Calibri" pitchFamily="34" charset="0"/>
                <a:cs typeface="Calibri" panose="020F0502020204030204" pitchFamily="34" charset="0"/>
              </a:rPr>
              <a:t>Insert, Picture</a:t>
            </a:r>
            <a:r>
              <a:rPr lang="en-US" sz="4142"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142" b="1" dirty="0">
                <a:solidFill>
                  <a:srgbClr val="7F7F7F"/>
                </a:solidFill>
                <a:latin typeface="Calibri" pitchFamily="34" charset="0"/>
                <a:cs typeface="Calibri" panose="020F0502020204030204" pitchFamily="34" charset="0"/>
              </a:rPr>
              <a:t>150-200 pixels per inch in their final printed size</a:t>
            </a:r>
            <a:r>
              <a:rPr lang="en-US" sz="4142" dirty="0">
                <a:solidFill>
                  <a:srgbClr val="7F7F7F"/>
                </a:solidFill>
                <a:latin typeface="Calibri" pitchFamily="34" charset="0"/>
                <a:cs typeface="Calibri" panose="020F0502020204030204" pitchFamily="34" charset="0"/>
              </a:rPr>
              <a:t>. For instance, a 1600 x 1200 pixel</a:t>
            </a:r>
            <a:r>
              <a:rPr lang="en-US" sz="4142" baseline="0" dirty="0">
                <a:solidFill>
                  <a:srgbClr val="7F7F7F"/>
                </a:solidFill>
                <a:latin typeface="Calibri" pitchFamily="34" charset="0"/>
                <a:cs typeface="Calibri" panose="020F0502020204030204" pitchFamily="34" charset="0"/>
              </a:rPr>
              <a:t> photo will usually look fine up to </a:t>
            </a:r>
            <a:r>
              <a:rPr lang="en-US" sz="4142" dirty="0">
                <a:solidFill>
                  <a:srgbClr val="7F7F7F"/>
                </a:solidFill>
                <a:latin typeface="Calibri" pitchFamily="34" charset="0"/>
                <a:cs typeface="Calibri" panose="020F0502020204030204" pitchFamily="34" charset="0"/>
              </a:rPr>
              <a:t>8“-10” wide on your printed poster.</a:t>
            </a:r>
          </a:p>
          <a:p>
            <a:pPr lvl="0">
              <a:spcBef>
                <a:spcPts val="0"/>
              </a:spcBef>
              <a:spcAft>
                <a:spcPts val="1519"/>
              </a:spcAft>
            </a:pPr>
            <a:r>
              <a:rPr lang="en-US" sz="4142"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lgn="ctr">
              <a:spcBef>
                <a:spcPts val="0"/>
              </a:spcBef>
              <a:spcAft>
                <a:spcPts val="1519"/>
              </a:spcAft>
            </a:pPr>
            <a:br>
              <a:rPr lang="en-US" sz="3037" dirty="0">
                <a:solidFill>
                  <a:srgbClr val="7F7F7F"/>
                </a:solidFill>
                <a:latin typeface="Calibri" pitchFamily="34" charset="0"/>
                <a:cs typeface="Calibri" panose="020F0502020204030204" pitchFamily="34" charset="0"/>
              </a:rPr>
            </a:br>
            <a:r>
              <a:rPr lang="en-US" sz="3037" dirty="0">
                <a:solidFill>
                  <a:srgbClr val="7F7F7F"/>
                </a:solidFill>
                <a:latin typeface="Calibri" pitchFamily="34" charset="0"/>
                <a:cs typeface="Calibri" panose="020F0502020204030204" pitchFamily="34" charset="0"/>
              </a:rPr>
              <a:t>[This sidebar area does not print.]</a:t>
            </a:r>
          </a:p>
        </p:txBody>
      </p:sp>
      <p:grpSp>
        <p:nvGrpSpPr>
          <p:cNvPr id="25" name="Group 24">
            <a:extLst>
              <a:ext uri="{FF2B5EF4-FFF2-40B4-BE49-F238E27FC236}">
                <a16:creationId xmlns:a16="http://schemas.microsoft.com/office/drawing/2014/main" id="{C7637034-660E-4C4E-BE2D-1283BEAA23ED}"/>
              </a:ext>
            </a:extLst>
          </p:cNvPr>
          <p:cNvGrpSpPr/>
          <p:nvPr userDrawn="1"/>
        </p:nvGrpSpPr>
        <p:grpSpPr>
          <a:xfrm>
            <a:off x="-15199568" y="10941081"/>
            <a:ext cx="13330336" cy="3721040"/>
            <a:chOff x="-12046792" y="16603579"/>
            <a:chExt cx="10473836" cy="5197643"/>
          </a:xfrm>
        </p:grpSpPr>
        <p:pic>
          <p:nvPicPr>
            <p:cNvPr id="26" name="Picture 25">
              <a:extLst>
                <a:ext uri="{FF2B5EF4-FFF2-40B4-BE49-F238E27FC236}">
                  <a16:creationId xmlns:a16="http://schemas.microsoft.com/office/drawing/2014/main" id="{DB63710D-20E1-456C-BA12-4BEB023E241E}"/>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7" name="Arrow: Down 26">
              <a:extLst>
                <a:ext uri="{FF2B5EF4-FFF2-40B4-BE49-F238E27FC236}">
                  <a16:creationId xmlns:a16="http://schemas.microsoft.com/office/drawing/2014/main" id="{30E7CD74-4C68-4BB2-AC4E-A4B46A6979E4}"/>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43" dirty="0"/>
            </a:p>
          </p:txBody>
        </p:sp>
      </p:grpSp>
      <p:sp>
        <p:nvSpPr>
          <p:cNvPr id="2" name="TextBox 1">
            <a:extLst>
              <a:ext uri="{FF2B5EF4-FFF2-40B4-BE49-F238E27FC236}">
                <a16:creationId xmlns:a16="http://schemas.microsoft.com/office/drawing/2014/main" id="{875864DA-9C8C-4020-9FDE-BF3D4A5B4C9E}"/>
              </a:ext>
            </a:extLst>
          </p:cNvPr>
          <p:cNvSpPr txBox="1"/>
          <p:nvPr userDrawn="1"/>
        </p:nvSpPr>
        <p:spPr>
          <a:xfrm>
            <a:off x="0" y="3927767"/>
            <a:ext cx="51206400" cy="283604"/>
          </a:xfrm>
          <a:prstGeom prst="rect">
            <a:avLst/>
          </a:prstGeom>
          <a:solidFill>
            <a:schemeClr val="accent4">
              <a:lumMod val="20000"/>
              <a:lumOff val="80000"/>
            </a:schemeClr>
          </a:solidFill>
        </p:spPr>
        <p:txBody>
          <a:bodyPr wrap="square" rtlCol="0">
            <a:spAutoFit/>
          </a:bodyPr>
          <a:lstStyle/>
          <a:p>
            <a:endParaRPr lang="en-US" sz="1243" dirty="0"/>
          </a:p>
        </p:txBody>
      </p:sp>
    </p:spTree>
    <p:extLst>
      <p:ext uri="{BB962C8B-B14F-4D97-AF65-F5344CB8AC3E}">
        <p14:creationId xmlns:p14="http://schemas.microsoft.com/office/powerpoint/2010/main" val="3384943397"/>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2777747" rtl="0" eaLnBrk="1" latinLnBrk="0" hangingPunct="1">
        <a:lnSpc>
          <a:spcPct val="90000"/>
        </a:lnSpc>
        <a:spcBef>
          <a:spcPct val="0"/>
        </a:spcBef>
        <a:buNone/>
        <a:defRPr sz="13367" kern="1200">
          <a:solidFill>
            <a:schemeClr val="tx1"/>
          </a:solidFill>
          <a:latin typeface="+mj-lt"/>
          <a:ea typeface="+mj-ea"/>
          <a:cs typeface="+mj-cs"/>
        </a:defRPr>
      </a:lvl1pPr>
    </p:titleStyle>
    <p:bodyStyle>
      <a:lvl1pPr marL="694437" indent="-694437" algn="l" defTabSz="2777747" rtl="0" eaLnBrk="1" latinLnBrk="0" hangingPunct="1">
        <a:lnSpc>
          <a:spcPct val="90000"/>
        </a:lnSpc>
        <a:spcBef>
          <a:spcPts val="3037"/>
        </a:spcBef>
        <a:buFont typeface="Arial" panose="020B0604020202020204" pitchFamily="34" charset="0"/>
        <a:buChar char="•"/>
        <a:defRPr sz="8505" kern="1200">
          <a:solidFill>
            <a:schemeClr val="tx1"/>
          </a:solidFill>
          <a:latin typeface="+mn-lt"/>
          <a:ea typeface="+mn-ea"/>
          <a:cs typeface="+mn-cs"/>
        </a:defRPr>
      </a:lvl1pPr>
      <a:lvl2pPr marL="2083312" indent="-694437" algn="l" defTabSz="2777747" rtl="0" eaLnBrk="1" latinLnBrk="0" hangingPunct="1">
        <a:lnSpc>
          <a:spcPct val="90000"/>
        </a:lnSpc>
        <a:spcBef>
          <a:spcPts val="1519"/>
        </a:spcBef>
        <a:buFont typeface="Arial" panose="020B0604020202020204" pitchFamily="34" charset="0"/>
        <a:buChar char="•"/>
        <a:defRPr sz="7291" kern="1200">
          <a:solidFill>
            <a:schemeClr val="tx1"/>
          </a:solidFill>
          <a:latin typeface="+mn-lt"/>
          <a:ea typeface="+mn-ea"/>
          <a:cs typeface="+mn-cs"/>
        </a:defRPr>
      </a:lvl2pPr>
      <a:lvl3pPr marL="3472185" indent="-694437" algn="l" defTabSz="2777747" rtl="0" eaLnBrk="1" latinLnBrk="0" hangingPunct="1">
        <a:lnSpc>
          <a:spcPct val="90000"/>
        </a:lnSpc>
        <a:spcBef>
          <a:spcPts val="1519"/>
        </a:spcBef>
        <a:buFont typeface="Arial" panose="020B0604020202020204" pitchFamily="34" charset="0"/>
        <a:buChar char="•"/>
        <a:defRPr sz="6076" kern="1200">
          <a:solidFill>
            <a:schemeClr val="tx1"/>
          </a:solidFill>
          <a:latin typeface="+mn-lt"/>
          <a:ea typeface="+mn-ea"/>
          <a:cs typeface="+mn-cs"/>
        </a:defRPr>
      </a:lvl3pPr>
      <a:lvl4pPr marL="4861059"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4pPr>
      <a:lvl5pPr marL="6249933"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5pPr>
      <a:lvl6pPr marL="7638806"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6pPr>
      <a:lvl7pPr marL="9027681"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7pPr>
      <a:lvl8pPr marL="10416555"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8pPr>
      <a:lvl9pPr marL="11805430" indent="-694437" algn="l" defTabSz="2777747" rtl="0" eaLnBrk="1" latinLnBrk="0" hangingPunct="1">
        <a:lnSpc>
          <a:spcPct val="90000"/>
        </a:lnSpc>
        <a:spcBef>
          <a:spcPts val="1519"/>
        </a:spcBef>
        <a:buFont typeface="Arial" panose="020B0604020202020204" pitchFamily="34" charset="0"/>
        <a:buChar char="•"/>
        <a:defRPr sz="5468" kern="1200">
          <a:solidFill>
            <a:schemeClr val="tx1"/>
          </a:solidFill>
          <a:latin typeface="+mn-lt"/>
          <a:ea typeface="+mn-ea"/>
          <a:cs typeface="+mn-cs"/>
        </a:defRPr>
      </a:lvl9pPr>
    </p:bodyStyle>
    <p:otherStyle>
      <a:defPPr>
        <a:defRPr lang="en-US"/>
      </a:defPPr>
      <a:lvl1pPr marL="0" algn="l" defTabSz="2777747" rtl="0" eaLnBrk="1" latinLnBrk="0" hangingPunct="1">
        <a:defRPr sz="5468" kern="1200">
          <a:solidFill>
            <a:schemeClr val="tx1"/>
          </a:solidFill>
          <a:latin typeface="+mn-lt"/>
          <a:ea typeface="+mn-ea"/>
          <a:cs typeface="+mn-cs"/>
        </a:defRPr>
      </a:lvl1pPr>
      <a:lvl2pPr marL="1388874" algn="l" defTabSz="2777747" rtl="0" eaLnBrk="1" latinLnBrk="0" hangingPunct="1">
        <a:defRPr sz="5468" kern="1200">
          <a:solidFill>
            <a:schemeClr val="tx1"/>
          </a:solidFill>
          <a:latin typeface="+mn-lt"/>
          <a:ea typeface="+mn-ea"/>
          <a:cs typeface="+mn-cs"/>
        </a:defRPr>
      </a:lvl2pPr>
      <a:lvl3pPr marL="2777747" algn="l" defTabSz="2777747" rtl="0" eaLnBrk="1" latinLnBrk="0" hangingPunct="1">
        <a:defRPr sz="5468" kern="1200">
          <a:solidFill>
            <a:schemeClr val="tx1"/>
          </a:solidFill>
          <a:latin typeface="+mn-lt"/>
          <a:ea typeface="+mn-ea"/>
          <a:cs typeface="+mn-cs"/>
        </a:defRPr>
      </a:lvl3pPr>
      <a:lvl4pPr marL="4166622" algn="l" defTabSz="2777747" rtl="0" eaLnBrk="1" latinLnBrk="0" hangingPunct="1">
        <a:defRPr sz="5468" kern="1200">
          <a:solidFill>
            <a:schemeClr val="tx1"/>
          </a:solidFill>
          <a:latin typeface="+mn-lt"/>
          <a:ea typeface="+mn-ea"/>
          <a:cs typeface="+mn-cs"/>
        </a:defRPr>
      </a:lvl4pPr>
      <a:lvl5pPr marL="5555495" algn="l" defTabSz="2777747" rtl="0" eaLnBrk="1" latinLnBrk="0" hangingPunct="1">
        <a:defRPr sz="5468" kern="1200">
          <a:solidFill>
            <a:schemeClr val="tx1"/>
          </a:solidFill>
          <a:latin typeface="+mn-lt"/>
          <a:ea typeface="+mn-ea"/>
          <a:cs typeface="+mn-cs"/>
        </a:defRPr>
      </a:lvl5pPr>
      <a:lvl6pPr marL="6944371" algn="l" defTabSz="2777747" rtl="0" eaLnBrk="1" latinLnBrk="0" hangingPunct="1">
        <a:defRPr sz="5468" kern="1200">
          <a:solidFill>
            <a:schemeClr val="tx1"/>
          </a:solidFill>
          <a:latin typeface="+mn-lt"/>
          <a:ea typeface="+mn-ea"/>
          <a:cs typeface="+mn-cs"/>
        </a:defRPr>
      </a:lvl6pPr>
      <a:lvl7pPr marL="8333244" algn="l" defTabSz="2777747" rtl="0" eaLnBrk="1" latinLnBrk="0" hangingPunct="1">
        <a:defRPr sz="5468" kern="1200">
          <a:solidFill>
            <a:schemeClr val="tx1"/>
          </a:solidFill>
          <a:latin typeface="+mn-lt"/>
          <a:ea typeface="+mn-ea"/>
          <a:cs typeface="+mn-cs"/>
        </a:defRPr>
      </a:lvl7pPr>
      <a:lvl8pPr marL="9722119" algn="l" defTabSz="2777747" rtl="0" eaLnBrk="1" latinLnBrk="0" hangingPunct="1">
        <a:defRPr sz="5468" kern="1200">
          <a:solidFill>
            <a:schemeClr val="tx1"/>
          </a:solidFill>
          <a:latin typeface="+mn-lt"/>
          <a:ea typeface="+mn-ea"/>
          <a:cs typeface="+mn-cs"/>
        </a:defRPr>
      </a:lvl8pPr>
      <a:lvl9pPr marL="11110992" algn="l" defTabSz="2777747" rtl="0" eaLnBrk="1" latinLnBrk="0" hangingPunct="1">
        <a:defRPr sz="54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18" Type="http://schemas.openxmlformats.org/officeDocument/2006/relationships/image" Target="../media/image20.png"/><Relationship Id="rId26" Type="http://schemas.openxmlformats.org/officeDocument/2006/relationships/image" Target="../media/image28.png"/><Relationship Id="rId39" Type="http://schemas.microsoft.com/office/2007/relationships/diagramDrawing" Target="../diagrams/drawing1.xml"/><Relationship Id="rId3" Type="http://schemas.openxmlformats.org/officeDocument/2006/relationships/image" Target="../media/image5.png"/><Relationship Id="rId21" Type="http://schemas.openxmlformats.org/officeDocument/2006/relationships/image" Target="../media/image23.svg"/><Relationship Id="rId34" Type="http://schemas.openxmlformats.org/officeDocument/2006/relationships/chart" Target="../charts/chart1.xml"/><Relationship Id="rId42" Type="http://schemas.openxmlformats.org/officeDocument/2006/relationships/diagramQuickStyle" Target="../diagrams/quickStyle2.xml"/><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5" Type="http://schemas.openxmlformats.org/officeDocument/2006/relationships/image" Target="../media/image27.svg"/><Relationship Id="rId33" Type="http://schemas.openxmlformats.org/officeDocument/2006/relationships/image" Target="../media/image35.svg"/><Relationship Id="rId38" Type="http://schemas.openxmlformats.org/officeDocument/2006/relationships/diagramColors" Target="../diagrams/colors1.xml"/><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png"/><Relationship Id="rId29" Type="http://schemas.openxmlformats.org/officeDocument/2006/relationships/image" Target="../media/image31.svg"/><Relationship Id="rId41" Type="http://schemas.openxmlformats.org/officeDocument/2006/relationships/diagramLayout" Target="../diagrams/layout2.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diagramQuickStyle" Target="../diagrams/quickStyle1.xml"/><Relationship Id="rId40" Type="http://schemas.openxmlformats.org/officeDocument/2006/relationships/diagramData" Target="../diagrams/data2.xml"/><Relationship Id="rId5" Type="http://schemas.openxmlformats.org/officeDocument/2006/relationships/image" Target="../media/image7.svg"/><Relationship Id="rId15" Type="http://schemas.openxmlformats.org/officeDocument/2006/relationships/image" Target="../media/image17.svg"/><Relationship Id="rId23" Type="http://schemas.openxmlformats.org/officeDocument/2006/relationships/image" Target="../media/image25.svg"/><Relationship Id="rId28" Type="http://schemas.openxmlformats.org/officeDocument/2006/relationships/image" Target="../media/image30.png"/><Relationship Id="rId36" Type="http://schemas.openxmlformats.org/officeDocument/2006/relationships/diagramLayout" Target="../diagrams/layout1.xml"/><Relationship Id="rId10" Type="http://schemas.openxmlformats.org/officeDocument/2006/relationships/image" Target="../media/image12.png"/><Relationship Id="rId19" Type="http://schemas.openxmlformats.org/officeDocument/2006/relationships/image" Target="../media/image21.svg"/><Relationship Id="rId31" Type="http://schemas.openxmlformats.org/officeDocument/2006/relationships/image" Target="../media/image33.svg"/><Relationship Id="rId44" Type="http://schemas.microsoft.com/office/2007/relationships/diagramDrawing" Target="../diagrams/drawing2.xml"/><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svg"/><Relationship Id="rId30" Type="http://schemas.openxmlformats.org/officeDocument/2006/relationships/image" Target="../media/image32.png"/><Relationship Id="rId35" Type="http://schemas.openxmlformats.org/officeDocument/2006/relationships/diagramData" Target="../diagrams/data1.xml"/><Relationship Id="rId43"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F4FC-7724-4879-8ED0-A43E8415E6DF}"/>
              </a:ext>
            </a:extLst>
          </p:cNvPr>
          <p:cNvSpPr>
            <a:spLocks noGrp="1"/>
          </p:cNvSpPr>
          <p:nvPr>
            <p:ph type="ctrTitle" idx="4294967295"/>
          </p:nvPr>
        </p:nvSpPr>
        <p:spPr>
          <a:xfrm>
            <a:off x="4138863" y="0"/>
            <a:ext cx="47067537" cy="3225800"/>
          </a:xfrm>
          <a:prstGeom prst="rect">
            <a:avLst/>
          </a:prstGeom>
        </p:spPr>
        <p:txBody>
          <a:bodyPr lIns="0" tIns="504998" bIns="504998" anchor="ctr">
            <a:normAutofit fontScale="90000"/>
          </a:bodyPr>
          <a:lstStyle/>
          <a:p>
            <a:pPr algn="ctr">
              <a:lnSpc>
                <a:spcPct val="95000"/>
              </a:lnSpc>
            </a:pPr>
            <a:r>
              <a:rPr lang="en-US" sz="8285" dirty="0">
                <a:solidFill>
                  <a:schemeClr val="accent4">
                    <a:lumMod val="20000"/>
                    <a:lumOff val="80000"/>
                  </a:schemeClr>
                </a:solidFill>
                <a:latin typeface="Franklin Gothic Medium Cond" panose="020B0606030402020204" pitchFamily="34" charset="0"/>
              </a:rPr>
              <a:t>Poster Template Provided By Genigraphics – 800.790.4001</a:t>
            </a:r>
            <a:br>
              <a:rPr lang="en-US" sz="8285" dirty="0">
                <a:solidFill>
                  <a:schemeClr val="accent4">
                    <a:lumMod val="20000"/>
                    <a:lumOff val="80000"/>
                  </a:schemeClr>
                </a:solidFill>
                <a:latin typeface="Franklin Gothic Medium Cond" panose="020B0606030402020204" pitchFamily="34" charset="0"/>
              </a:rPr>
            </a:br>
            <a:r>
              <a:rPr lang="en-US" sz="8285" dirty="0">
                <a:solidFill>
                  <a:schemeClr val="accent4">
                    <a:lumMod val="20000"/>
                    <a:lumOff val="80000"/>
                  </a:schemeClr>
                </a:solidFill>
                <a:latin typeface="Franklin Gothic Medium Cond" panose="020B0606030402020204" pitchFamily="34" charset="0"/>
              </a:rPr>
              <a:t>Replace This Text With Your Title</a:t>
            </a:r>
          </a:p>
        </p:txBody>
      </p:sp>
      <p:sp>
        <p:nvSpPr>
          <p:cNvPr id="4" name="Rectangle 265">
            <a:extLst>
              <a:ext uri="{FF2B5EF4-FFF2-40B4-BE49-F238E27FC236}">
                <a16:creationId xmlns:a16="http://schemas.microsoft.com/office/drawing/2014/main" id="{2F21D414-C7FF-4447-9E36-64D62326E537}"/>
              </a:ext>
            </a:extLst>
          </p:cNvPr>
          <p:cNvSpPr>
            <a:spLocks noChangeAspect="1" noChangeArrowheads="1"/>
          </p:cNvSpPr>
          <p:nvPr/>
        </p:nvSpPr>
        <p:spPr bwMode="auto">
          <a:xfrm>
            <a:off x="907362" y="494614"/>
            <a:ext cx="3231501" cy="2315946"/>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7860" tIns="28930" rIns="57860" bIns="28930" anchor="ctr"/>
          <a:lstStyle/>
          <a:p>
            <a:pPr algn="ctr" defTabSz="2777310"/>
            <a:r>
              <a:rPr lang="en-US" sz="1933" b="1" dirty="0">
                <a:latin typeface="Calibri" pitchFamily="34" charset="0"/>
              </a:rPr>
              <a:t>REPLACE WITH YOUR ORGTHIS  ANIZATION’S</a:t>
            </a:r>
          </a:p>
          <a:p>
            <a:pPr algn="ctr" defTabSz="2777310"/>
            <a:r>
              <a:rPr lang="en-US" sz="1933" b="1" dirty="0">
                <a:latin typeface="Calibri" pitchFamily="34" charset="0"/>
              </a:rPr>
              <a:t>HIGH RESOLUTION LOGO</a:t>
            </a:r>
          </a:p>
        </p:txBody>
      </p:sp>
      <p:sp>
        <p:nvSpPr>
          <p:cNvPr id="11" name="Title 1">
            <a:extLst>
              <a:ext uri="{FF2B5EF4-FFF2-40B4-BE49-F238E27FC236}">
                <a16:creationId xmlns:a16="http://schemas.microsoft.com/office/drawing/2014/main" id="{22864CCF-70A7-4CFC-B002-5037B24C73D0}"/>
              </a:ext>
            </a:extLst>
          </p:cNvPr>
          <p:cNvSpPr txBox="1">
            <a:spLocks/>
          </p:cNvSpPr>
          <p:nvPr/>
        </p:nvSpPr>
        <p:spPr>
          <a:xfrm>
            <a:off x="16765731" y="26278612"/>
            <a:ext cx="17674936" cy="2524991"/>
          </a:xfrm>
          <a:prstGeom prst="rect">
            <a:avLst/>
          </a:prstGeom>
        </p:spPr>
        <p:txBody>
          <a:bodyPr lIns="126249" tIns="252499" rIns="126249" bIns="252499"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120000"/>
              </a:lnSpc>
            </a:pPr>
            <a:r>
              <a:rPr lang="en-US" sz="4557" dirty="0">
                <a:solidFill>
                  <a:schemeClr val="bg1"/>
                </a:solidFill>
                <a:latin typeface="Franklin Gothic Book" panose="020B0503020102020204" pitchFamily="34" charset="0"/>
              </a:rPr>
              <a:t>John Smith, MD</a:t>
            </a:r>
            <a:r>
              <a:rPr lang="en-US" sz="4557" baseline="30000" dirty="0">
                <a:solidFill>
                  <a:schemeClr val="bg1"/>
                </a:solidFill>
                <a:latin typeface="Franklin Gothic Book" panose="020B0503020102020204" pitchFamily="34" charset="0"/>
              </a:rPr>
              <a:t>1</a:t>
            </a:r>
            <a:r>
              <a:rPr lang="en-US" sz="4557" dirty="0">
                <a:solidFill>
                  <a:schemeClr val="bg1"/>
                </a:solidFill>
                <a:latin typeface="Franklin Gothic Book" panose="020B0503020102020204" pitchFamily="34" charset="0"/>
              </a:rPr>
              <a:t>; Jane Doe, PhD</a:t>
            </a:r>
            <a:r>
              <a:rPr lang="en-US" sz="4557" baseline="30000" dirty="0">
                <a:solidFill>
                  <a:schemeClr val="bg1"/>
                </a:solidFill>
                <a:latin typeface="Franklin Gothic Book" panose="020B0503020102020204" pitchFamily="34" charset="0"/>
              </a:rPr>
              <a:t>2</a:t>
            </a:r>
            <a:r>
              <a:rPr lang="en-US" sz="4557" dirty="0">
                <a:solidFill>
                  <a:schemeClr val="bg1"/>
                </a:solidFill>
                <a:latin typeface="Franklin Gothic Book" panose="020B0503020102020204" pitchFamily="34" charset="0"/>
              </a:rPr>
              <a:t>; Frederick Jones, MD, PhD</a:t>
            </a:r>
            <a:r>
              <a:rPr lang="en-US" sz="4557" baseline="30000" dirty="0">
                <a:solidFill>
                  <a:schemeClr val="bg1"/>
                </a:solidFill>
                <a:latin typeface="Franklin Gothic Book" panose="020B0503020102020204" pitchFamily="34" charset="0"/>
              </a:rPr>
              <a:t>1,2</a:t>
            </a:r>
          </a:p>
          <a:p>
            <a:pPr algn="ctr">
              <a:lnSpc>
                <a:spcPct val="120000"/>
              </a:lnSpc>
            </a:pPr>
            <a:r>
              <a:rPr lang="en-US" sz="4557" baseline="30000" dirty="0">
                <a:solidFill>
                  <a:schemeClr val="bg1"/>
                </a:solidFill>
                <a:latin typeface="Franklin Gothic Book" panose="020B0503020102020204" pitchFamily="34" charset="0"/>
              </a:rPr>
              <a:t>1</a:t>
            </a:r>
            <a:r>
              <a:rPr lang="en-US" sz="4557" dirty="0">
                <a:solidFill>
                  <a:schemeClr val="bg1"/>
                </a:solidFill>
                <a:latin typeface="Franklin Gothic Book" panose="020B0503020102020204" pitchFamily="34" charset="0"/>
              </a:rPr>
              <a:t>University of Affiliation, </a:t>
            </a:r>
            <a:r>
              <a:rPr lang="en-US" sz="4557" baseline="30000" dirty="0">
                <a:solidFill>
                  <a:schemeClr val="bg1"/>
                </a:solidFill>
                <a:latin typeface="Franklin Gothic Book" panose="020B0503020102020204" pitchFamily="34" charset="0"/>
              </a:rPr>
              <a:t>2</a:t>
            </a:r>
            <a:r>
              <a:rPr lang="en-US" sz="4557" dirty="0">
                <a:solidFill>
                  <a:schemeClr val="bg1"/>
                </a:solidFill>
                <a:latin typeface="Franklin Gothic Book" panose="020B0503020102020204" pitchFamily="34" charset="0"/>
              </a:rPr>
              <a:t>Medical Center of Affiliation</a:t>
            </a:r>
          </a:p>
        </p:txBody>
      </p:sp>
      <p:sp>
        <p:nvSpPr>
          <p:cNvPr id="12" name="Title 1">
            <a:extLst>
              <a:ext uri="{FF2B5EF4-FFF2-40B4-BE49-F238E27FC236}">
                <a16:creationId xmlns:a16="http://schemas.microsoft.com/office/drawing/2014/main" id="{BEFB38A5-7C02-4914-8E77-4FC65FAD1A97}"/>
              </a:ext>
            </a:extLst>
          </p:cNvPr>
          <p:cNvSpPr txBox="1">
            <a:spLocks/>
          </p:cNvSpPr>
          <p:nvPr/>
        </p:nvSpPr>
        <p:spPr>
          <a:xfrm>
            <a:off x="11715749" y="3979713"/>
            <a:ext cx="27774899" cy="5810369"/>
          </a:xfrm>
          <a:prstGeom prst="rect">
            <a:avLst/>
          </a:prstGeom>
        </p:spPr>
        <p:txBody>
          <a:bodyPr lIns="631247" tIns="631247" rIns="631247" bIns="631247"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9942" dirty="0">
                <a:solidFill>
                  <a:schemeClr val="tx2"/>
                </a:solidFill>
                <a:latin typeface="Franklin Gothic Medium Cond" panose="020B0606030402020204" pitchFamily="34" charset="0"/>
              </a:rPr>
              <a:t>State the key point or takeaway of your poster here.</a:t>
            </a:r>
          </a:p>
          <a:p>
            <a:pPr algn="ctr">
              <a:lnSpc>
                <a:spcPct val="95000"/>
              </a:lnSpc>
            </a:pPr>
            <a:r>
              <a:rPr lang="en-US" sz="9942" dirty="0">
                <a:solidFill>
                  <a:schemeClr val="tx2"/>
                </a:solidFill>
                <a:latin typeface="Franklin Gothic Medium Cond" panose="020B0606030402020204" pitchFamily="34" charset="0"/>
              </a:rPr>
              <a:t>Add descriptive visuals and supporting data below.</a:t>
            </a:r>
          </a:p>
        </p:txBody>
      </p:sp>
      <p:pic>
        <p:nvPicPr>
          <p:cNvPr id="14" name="Picture 13" descr="A picture containing drawing&#10;&#10;Description automatically generated">
            <a:extLst>
              <a:ext uri="{FF2B5EF4-FFF2-40B4-BE49-F238E27FC236}">
                <a16:creationId xmlns:a16="http://schemas.microsoft.com/office/drawing/2014/main" id="{79854D87-EDCB-4309-8767-8FF9008F7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15840" y="26647707"/>
            <a:ext cx="1415552" cy="1415552"/>
          </a:xfrm>
          <a:prstGeom prst="rect">
            <a:avLst/>
          </a:prstGeom>
        </p:spPr>
      </p:pic>
      <p:sp>
        <p:nvSpPr>
          <p:cNvPr id="15" name="TextBox 14">
            <a:extLst>
              <a:ext uri="{FF2B5EF4-FFF2-40B4-BE49-F238E27FC236}">
                <a16:creationId xmlns:a16="http://schemas.microsoft.com/office/drawing/2014/main" id="{16C183CB-0BA4-48E0-9FE9-E34377ECDB6C}"/>
              </a:ext>
            </a:extLst>
          </p:cNvPr>
          <p:cNvSpPr txBox="1"/>
          <p:nvPr/>
        </p:nvSpPr>
        <p:spPr>
          <a:xfrm>
            <a:off x="43783283" y="28100818"/>
            <a:ext cx="1832489" cy="347467"/>
          </a:xfrm>
          <a:prstGeom prst="rect">
            <a:avLst/>
          </a:prstGeom>
          <a:noFill/>
        </p:spPr>
        <p:txBody>
          <a:bodyPr wrap="none" rtlCol="0">
            <a:spAutoFit/>
          </a:bodyPr>
          <a:lstStyle/>
          <a:p>
            <a:r>
              <a:rPr lang="en-US" sz="1658" dirty="0">
                <a:solidFill>
                  <a:schemeClr val="bg1"/>
                </a:solidFill>
                <a:latin typeface="Franklin Gothic Book" panose="020B0503020102020204" pitchFamily="34" charset="0"/>
              </a:rPr>
              <a:t>Scan for full paper</a:t>
            </a:r>
          </a:p>
        </p:txBody>
      </p:sp>
      <p:sp>
        <p:nvSpPr>
          <p:cNvPr id="16" name="TextBox 15">
            <a:extLst>
              <a:ext uri="{FF2B5EF4-FFF2-40B4-BE49-F238E27FC236}">
                <a16:creationId xmlns:a16="http://schemas.microsoft.com/office/drawing/2014/main" id="{F1587976-8D3D-4993-8B9E-CB48FE849098}"/>
              </a:ext>
            </a:extLst>
          </p:cNvPr>
          <p:cNvSpPr txBox="1"/>
          <p:nvPr/>
        </p:nvSpPr>
        <p:spPr>
          <a:xfrm>
            <a:off x="5772944" y="26921748"/>
            <a:ext cx="1267335" cy="1112869"/>
          </a:xfrm>
          <a:prstGeom prst="rect">
            <a:avLst/>
          </a:prstGeom>
          <a:noFill/>
        </p:spPr>
        <p:txBody>
          <a:bodyPr wrap="none" rtlCol="0">
            <a:spAutoFit/>
          </a:bodyPr>
          <a:lstStyle/>
          <a:p>
            <a:r>
              <a:rPr lang="en-US" sz="1658" dirty="0">
                <a:solidFill>
                  <a:schemeClr val="bg1"/>
                </a:solidFill>
                <a:latin typeface="Franklin Gothic Book" panose="020B0503020102020204" pitchFamily="34" charset="0"/>
              </a:rPr>
              <a:t>Name</a:t>
            </a:r>
          </a:p>
          <a:p>
            <a:r>
              <a:rPr lang="en-US" sz="1658" dirty="0">
                <a:solidFill>
                  <a:schemeClr val="bg1"/>
                </a:solidFill>
                <a:latin typeface="Franklin Gothic Book" panose="020B0503020102020204" pitchFamily="34" charset="0"/>
              </a:rPr>
              <a:t>Department</a:t>
            </a:r>
          </a:p>
          <a:p>
            <a:r>
              <a:rPr lang="en-US" sz="1658" dirty="0">
                <a:solidFill>
                  <a:schemeClr val="bg1"/>
                </a:solidFill>
                <a:latin typeface="Franklin Gothic Book" panose="020B0503020102020204" pitchFamily="34" charset="0"/>
              </a:rPr>
              <a:t>Email</a:t>
            </a:r>
          </a:p>
          <a:p>
            <a:r>
              <a:rPr lang="en-US" sz="1658" dirty="0">
                <a:solidFill>
                  <a:schemeClr val="bg1"/>
                </a:solidFill>
                <a:latin typeface="Franklin Gothic Book" panose="020B0503020102020204" pitchFamily="34" charset="0"/>
              </a:rPr>
              <a:t>Phone</a:t>
            </a:r>
          </a:p>
        </p:txBody>
      </p:sp>
      <p:pic>
        <p:nvPicPr>
          <p:cNvPr id="22" name="Graphic 21" descr="Heart with pulse">
            <a:extLst>
              <a:ext uri="{FF2B5EF4-FFF2-40B4-BE49-F238E27FC236}">
                <a16:creationId xmlns:a16="http://schemas.microsoft.com/office/drawing/2014/main" id="{3BF82502-8F14-490D-A46E-9356A150DE0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7917776" y="11511766"/>
            <a:ext cx="1893743" cy="1893743"/>
          </a:xfrm>
          <a:prstGeom prst="rect">
            <a:avLst/>
          </a:prstGeom>
        </p:spPr>
      </p:pic>
      <p:pic>
        <p:nvPicPr>
          <p:cNvPr id="24" name="Graphic 23" descr="Heartbeat">
            <a:extLst>
              <a:ext uri="{FF2B5EF4-FFF2-40B4-BE49-F238E27FC236}">
                <a16:creationId xmlns:a16="http://schemas.microsoft.com/office/drawing/2014/main" id="{6E8CBD81-5DE8-40BF-9477-C564D2296F1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7917776" y="14046576"/>
            <a:ext cx="1893743" cy="1893743"/>
          </a:xfrm>
          <a:prstGeom prst="rect">
            <a:avLst/>
          </a:prstGeom>
        </p:spPr>
      </p:pic>
      <p:pic>
        <p:nvPicPr>
          <p:cNvPr id="26" name="Graphic 25" descr="Medical">
            <a:extLst>
              <a:ext uri="{FF2B5EF4-FFF2-40B4-BE49-F238E27FC236}">
                <a16:creationId xmlns:a16="http://schemas.microsoft.com/office/drawing/2014/main" id="{BD12877C-16F7-4AF6-A01A-E1A2E6AFBD7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7917776" y="22861776"/>
            <a:ext cx="1893743" cy="1893743"/>
          </a:xfrm>
          <a:prstGeom prst="rect">
            <a:avLst/>
          </a:prstGeom>
        </p:spPr>
      </p:pic>
      <p:pic>
        <p:nvPicPr>
          <p:cNvPr id="32" name="Graphic 31" descr="Tooth">
            <a:extLst>
              <a:ext uri="{FF2B5EF4-FFF2-40B4-BE49-F238E27FC236}">
                <a16:creationId xmlns:a16="http://schemas.microsoft.com/office/drawing/2014/main" id="{3DBC72E7-8BB5-47E2-82FA-25D2BF09C1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7917776" y="17715894"/>
            <a:ext cx="1893743" cy="1893743"/>
          </a:xfrm>
          <a:prstGeom prst="rect">
            <a:avLst/>
          </a:prstGeom>
        </p:spPr>
      </p:pic>
      <p:pic>
        <p:nvPicPr>
          <p:cNvPr id="34" name="Graphic 33" descr="Medicine">
            <a:extLst>
              <a:ext uri="{FF2B5EF4-FFF2-40B4-BE49-F238E27FC236}">
                <a16:creationId xmlns:a16="http://schemas.microsoft.com/office/drawing/2014/main" id="{A18BE1A6-C608-4952-AAE2-CED5FECBD9C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7917776" y="20288835"/>
            <a:ext cx="1893743" cy="1893743"/>
          </a:xfrm>
          <a:prstGeom prst="rect">
            <a:avLst/>
          </a:prstGeom>
        </p:spPr>
      </p:pic>
      <p:pic>
        <p:nvPicPr>
          <p:cNvPr id="18" name="Graphic 17" descr="Brain">
            <a:extLst>
              <a:ext uri="{FF2B5EF4-FFF2-40B4-BE49-F238E27FC236}">
                <a16:creationId xmlns:a16="http://schemas.microsoft.com/office/drawing/2014/main" id="{D8565FF9-F718-4194-B6D5-D26C5A927DE8}"/>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0974049" y="11473634"/>
            <a:ext cx="1893743" cy="1893743"/>
          </a:xfrm>
          <a:prstGeom prst="rect">
            <a:avLst/>
          </a:prstGeom>
        </p:spPr>
      </p:pic>
      <p:pic>
        <p:nvPicPr>
          <p:cNvPr id="28" name="Graphic 27" descr="Needle">
            <a:extLst>
              <a:ext uri="{FF2B5EF4-FFF2-40B4-BE49-F238E27FC236}">
                <a16:creationId xmlns:a16="http://schemas.microsoft.com/office/drawing/2014/main" id="{16DF2FD4-9963-4794-8735-8DD3CDD0D5E4}"/>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0974049" y="17820187"/>
            <a:ext cx="1893743" cy="1893743"/>
          </a:xfrm>
          <a:prstGeom prst="rect">
            <a:avLst/>
          </a:prstGeom>
        </p:spPr>
      </p:pic>
      <p:pic>
        <p:nvPicPr>
          <p:cNvPr id="36" name="Graphic 35" descr="Eye dropper">
            <a:extLst>
              <a:ext uri="{FF2B5EF4-FFF2-40B4-BE49-F238E27FC236}">
                <a16:creationId xmlns:a16="http://schemas.microsoft.com/office/drawing/2014/main" id="{8B99717E-20B8-43B2-8787-5CEBC6B13D0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0974049" y="23070364"/>
            <a:ext cx="1893743" cy="1893743"/>
          </a:xfrm>
          <a:prstGeom prst="rect">
            <a:avLst/>
          </a:prstGeom>
        </p:spPr>
      </p:pic>
      <p:pic>
        <p:nvPicPr>
          <p:cNvPr id="42" name="Graphic 41" descr="First aid kit">
            <a:extLst>
              <a:ext uri="{FF2B5EF4-FFF2-40B4-BE49-F238E27FC236}">
                <a16:creationId xmlns:a16="http://schemas.microsoft.com/office/drawing/2014/main" id="{DA89BFD7-1458-4446-B90C-0DA516AC04F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0974049" y="20445275"/>
            <a:ext cx="1893743" cy="1893743"/>
          </a:xfrm>
          <a:prstGeom prst="rect">
            <a:avLst/>
          </a:prstGeom>
        </p:spPr>
      </p:pic>
      <p:pic>
        <p:nvPicPr>
          <p:cNvPr id="44" name="Graphic 43" descr="Ambulance">
            <a:extLst>
              <a:ext uri="{FF2B5EF4-FFF2-40B4-BE49-F238E27FC236}">
                <a16:creationId xmlns:a16="http://schemas.microsoft.com/office/drawing/2014/main" id="{802A04E0-4B5D-46A5-9186-B0DD91E044A8}"/>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20974049" y="14098722"/>
            <a:ext cx="1893743" cy="1893743"/>
          </a:xfrm>
          <a:prstGeom prst="rect">
            <a:avLst/>
          </a:prstGeom>
        </p:spPr>
      </p:pic>
      <p:pic>
        <p:nvPicPr>
          <p:cNvPr id="20" name="Graphic 19" descr="Brain in head">
            <a:extLst>
              <a:ext uri="{FF2B5EF4-FFF2-40B4-BE49-F238E27FC236}">
                <a16:creationId xmlns:a16="http://schemas.microsoft.com/office/drawing/2014/main" id="{96E12811-D234-4034-B28A-CCFF81BA0E81}"/>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24575041" y="11473634"/>
            <a:ext cx="1893743" cy="1893743"/>
          </a:xfrm>
          <a:prstGeom prst="rect">
            <a:avLst/>
          </a:prstGeom>
        </p:spPr>
      </p:pic>
      <p:pic>
        <p:nvPicPr>
          <p:cNvPr id="30" name="Graphic 29" descr="Stethoscope">
            <a:extLst>
              <a:ext uri="{FF2B5EF4-FFF2-40B4-BE49-F238E27FC236}">
                <a16:creationId xmlns:a16="http://schemas.microsoft.com/office/drawing/2014/main" id="{E7924FA0-6836-482E-8DFE-A21ECDB45F86}"/>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24575041" y="17712973"/>
            <a:ext cx="1893743" cy="1893743"/>
          </a:xfrm>
          <a:prstGeom prst="rect">
            <a:avLst/>
          </a:prstGeom>
        </p:spPr>
      </p:pic>
      <p:pic>
        <p:nvPicPr>
          <p:cNvPr id="38" name="Graphic 37" descr="IV">
            <a:extLst>
              <a:ext uri="{FF2B5EF4-FFF2-40B4-BE49-F238E27FC236}">
                <a16:creationId xmlns:a16="http://schemas.microsoft.com/office/drawing/2014/main" id="{5E51EB41-1D45-408B-8D99-4246D10BD35E}"/>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24575041" y="22855933"/>
            <a:ext cx="1893743" cy="1893743"/>
          </a:xfrm>
          <a:prstGeom prst="rect">
            <a:avLst/>
          </a:prstGeom>
        </p:spPr>
      </p:pic>
      <p:pic>
        <p:nvPicPr>
          <p:cNvPr id="40" name="Graphic 39" descr="DNA">
            <a:extLst>
              <a:ext uri="{FF2B5EF4-FFF2-40B4-BE49-F238E27FC236}">
                <a16:creationId xmlns:a16="http://schemas.microsoft.com/office/drawing/2014/main" id="{8555239B-9CB1-4295-9933-DA7FAAF1EA27}"/>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24575041" y="20284453"/>
            <a:ext cx="1893743" cy="1893743"/>
          </a:xfrm>
          <a:prstGeom prst="rect">
            <a:avLst/>
          </a:prstGeom>
        </p:spPr>
      </p:pic>
      <p:pic>
        <p:nvPicPr>
          <p:cNvPr id="46" name="Graphic 45" descr="Hospital">
            <a:extLst>
              <a:ext uri="{FF2B5EF4-FFF2-40B4-BE49-F238E27FC236}">
                <a16:creationId xmlns:a16="http://schemas.microsoft.com/office/drawing/2014/main" id="{9D744728-BF24-42ED-804E-DA7561F42067}"/>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24575041" y="14045115"/>
            <a:ext cx="1893743" cy="1893743"/>
          </a:xfrm>
          <a:prstGeom prst="rect">
            <a:avLst/>
          </a:prstGeom>
        </p:spPr>
      </p:pic>
      <p:sp>
        <p:nvSpPr>
          <p:cNvPr id="27" name="Title 1">
            <a:extLst>
              <a:ext uri="{FF2B5EF4-FFF2-40B4-BE49-F238E27FC236}">
                <a16:creationId xmlns:a16="http://schemas.microsoft.com/office/drawing/2014/main" id="{8CB02693-1F7F-41E0-8185-C166111BD6DB}"/>
              </a:ext>
            </a:extLst>
          </p:cNvPr>
          <p:cNvSpPr txBox="1">
            <a:spLocks/>
          </p:cNvSpPr>
          <p:nvPr/>
        </p:nvSpPr>
        <p:spPr>
          <a:xfrm>
            <a:off x="839065" y="23286465"/>
            <a:ext cx="15087600" cy="2583540"/>
          </a:xfrm>
          <a:prstGeom prst="rect">
            <a:avLst/>
          </a:prstGeom>
        </p:spPr>
        <p:txBody>
          <a:bodyPr wrap="square" lIns="63125" tIns="63125" bIns="63125"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4200" dirty="0">
                <a:solidFill>
                  <a:schemeClr val="tx2"/>
                </a:solidFill>
                <a:latin typeface="Franklin Gothic Medium" panose="020B0603020102020204" pitchFamily="34" charset="0"/>
              </a:rPr>
              <a:t>METHODS</a:t>
            </a:r>
            <a:r>
              <a:rPr lang="en-US" sz="42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a:t>
            </a:r>
            <a:r>
              <a:rPr lang="en-US" sz="4200" dirty="0" err="1">
                <a:solidFill>
                  <a:schemeClr val="tx2"/>
                </a:solidFill>
                <a:latin typeface="Franklin Gothic Book" panose="020B0503020102020204" pitchFamily="34" charset="0"/>
              </a:rPr>
              <a:t>commodo</a:t>
            </a:r>
            <a:r>
              <a:rPr lang="en-US" sz="4200" dirty="0">
                <a:solidFill>
                  <a:schemeClr val="tx2"/>
                </a:solidFill>
                <a:latin typeface="Franklin Gothic Book" panose="020B0503020102020204" pitchFamily="34" charset="0"/>
              </a:rPr>
              <a:t> </a:t>
            </a:r>
            <a:r>
              <a:rPr lang="en-US" sz="4200" dirty="0" err="1">
                <a:solidFill>
                  <a:schemeClr val="tx2"/>
                </a:solidFill>
                <a:latin typeface="Franklin Gothic Book" panose="020B0503020102020204" pitchFamily="34" charset="0"/>
              </a:rPr>
              <a:t>consequat</a:t>
            </a:r>
            <a:r>
              <a:rPr lang="en-US" sz="4200" dirty="0">
                <a:solidFill>
                  <a:schemeClr val="tx2"/>
                </a:solidFill>
                <a:latin typeface="Franklin Gothic Book" panose="020B0503020102020204" pitchFamily="34" charset="0"/>
              </a:rPr>
              <a:t>.</a:t>
            </a:r>
          </a:p>
        </p:txBody>
      </p:sp>
      <p:sp>
        <p:nvSpPr>
          <p:cNvPr id="31" name="Title 1">
            <a:extLst>
              <a:ext uri="{FF2B5EF4-FFF2-40B4-BE49-F238E27FC236}">
                <a16:creationId xmlns:a16="http://schemas.microsoft.com/office/drawing/2014/main" id="{B972004C-B7AE-4E04-AE08-3EA3CC962D8B}"/>
              </a:ext>
            </a:extLst>
          </p:cNvPr>
          <p:cNvSpPr txBox="1">
            <a:spLocks/>
          </p:cNvSpPr>
          <p:nvPr/>
        </p:nvSpPr>
        <p:spPr>
          <a:xfrm>
            <a:off x="21657905" y="16116558"/>
            <a:ext cx="7890596" cy="1187387"/>
          </a:xfrm>
          <a:prstGeom prst="rect">
            <a:avLst/>
          </a:prstGeom>
        </p:spPr>
        <p:txBody>
          <a:bodyPr lIns="63125" tIns="63125" bIns="63125" anchor="ctr">
            <a:no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6628" dirty="0">
                <a:solidFill>
                  <a:schemeClr val="tx2"/>
                </a:solidFill>
                <a:latin typeface="Franklin Gothic Medium Cond" panose="020B0606030402020204" pitchFamily="34" charset="0"/>
              </a:rPr>
              <a:t>Sample medical icons</a:t>
            </a:r>
          </a:p>
        </p:txBody>
      </p:sp>
      <p:graphicFrame>
        <p:nvGraphicFramePr>
          <p:cNvPr id="10" name="Chart 9">
            <a:extLst>
              <a:ext uri="{FF2B5EF4-FFF2-40B4-BE49-F238E27FC236}">
                <a16:creationId xmlns:a16="http://schemas.microsoft.com/office/drawing/2014/main" id="{E63F9095-EC93-4C43-ADCB-1BA05A7F3FE4}"/>
              </a:ext>
            </a:extLst>
          </p:cNvPr>
          <p:cNvGraphicFramePr/>
          <p:nvPr>
            <p:extLst>
              <p:ext uri="{D42A27DB-BD31-4B8C-83A1-F6EECF244321}">
                <p14:modId xmlns:p14="http://schemas.microsoft.com/office/powerpoint/2010/main" val="1837953562"/>
              </p:ext>
            </p:extLst>
          </p:nvPr>
        </p:nvGraphicFramePr>
        <p:xfrm>
          <a:off x="36787577" y="16642080"/>
          <a:ext cx="11935326" cy="5669280"/>
        </p:xfrm>
        <a:graphic>
          <a:graphicData uri="http://schemas.openxmlformats.org/drawingml/2006/chart">
            <c:chart xmlns:c="http://schemas.openxmlformats.org/drawingml/2006/chart" xmlns:r="http://schemas.openxmlformats.org/officeDocument/2006/relationships" r:id="rId34"/>
          </a:graphicData>
        </a:graphic>
      </p:graphicFrame>
      <p:graphicFrame>
        <p:nvGraphicFramePr>
          <p:cNvPr id="13" name="Table 16">
            <a:extLst>
              <a:ext uri="{FF2B5EF4-FFF2-40B4-BE49-F238E27FC236}">
                <a16:creationId xmlns:a16="http://schemas.microsoft.com/office/drawing/2014/main" id="{DCBC8070-6241-4C62-B602-EC01B46F4A18}"/>
              </a:ext>
            </a:extLst>
          </p:cNvPr>
          <p:cNvGraphicFramePr>
            <a:graphicFrameLocks noGrp="1"/>
          </p:cNvGraphicFramePr>
          <p:nvPr>
            <p:extLst>
              <p:ext uri="{D42A27DB-BD31-4B8C-83A1-F6EECF244321}">
                <p14:modId xmlns:p14="http://schemas.microsoft.com/office/powerpoint/2010/main" val="3003411678"/>
              </p:ext>
            </p:extLst>
          </p:nvPr>
        </p:nvGraphicFramePr>
        <p:xfrm>
          <a:off x="36787574" y="11183297"/>
          <a:ext cx="11935332" cy="4562360"/>
        </p:xfrm>
        <a:graphic>
          <a:graphicData uri="http://schemas.openxmlformats.org/drawingml/2006/table">
            <a:tbl>
              <a:tblPr firstRow="1" bandRow="1">
                <a:tableStyleId>{5C22544A-7EE6-4342-B048-85BDC9FD1C3A}</a:tableStyleId>
              </a:tblPr>
              <a:tblGrid>
                <a:gridCol w="2983833">
                  <a:extLst>
                    <a:ext uri="{9D8B030D-6E8A-4147-A177-3AD203B41FA5}">
                      <a16:colId xmlns:a16="http://schemas.microsoft.com/office/drawing/2014/main" val="3836872068"/>
                    </a:ext>
                  </a:extLst>
                </a:gridCol>
                <a:gridCol w="2983833">
                  <a:extLst>
                    <a:ext uri="{9D8B030D-6E8A-4147-A177-3AD203B41FA5}">
                      <a16:colId xmlns:a16="http://schemas.microsoft.com/office/drawing/2014/main" val="2501348781"/>
                    </a:ext>
                  </a:extLst>
                </a:gridCol>
                <a:gridCol w="2983833">
                  <a:extLst>
                    <a:ext uri="{9D8B030D-6E8A-4147-A177-3AD203B41FA5}">
                      <a16:colId xmlns:a16="http://schemas.microsoft.com/office/drawing/2014/main" val="539372988"/>
                    </a:ext>
                  </a:extLst>
                </a:gridCol>
                <a:gridCol w="2983833">
                  <a:extLst>
                    <a:ext uri="{9D8B030D-6E8A-4147-A177-3AD203B41FA5}">
                      <a16:colId xmlns:a16="http://schemas.microsoft.com/office/drawing/2014/main" val="1796329334"/>
                    </a:ext>
                  </a:extLst>
                </a:gridCol>
              </a:tblGrid>
              <a:tr h="474141">
                <a:tc>
                  <a:txBody>
                    <a:bodyPr/>
                    <a:lstStyle/>
                    <a:p>
                      <a:pPr algn="ctr"/>
                      <a:r>
                        <a:rPr lang="en-US" sz="3200" dirty="0"/>
                        <a:t>Heading 1</a:t>
                      </a:r>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3200" dirty="0"/>
                        <a:t>Heading 2</a:t>
                      </a:r>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3200" dirty="0"/>
                        <a:t>Heading 3</a:t>
                      </a:r>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3200" dirty="0"/>
                        <a:t>Heading 4</a:t>
                      </a:r>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334912391"/>
                  </a:ext>
                </a:extLst>
              </a:tr>
              <a:tr h="474141">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7735297"/>
                  </a:ext>
                </a:extLst>
              </a:tr>
              <a:tr h="706732">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230825"/>
                  </a:ext>
                </a:extLst>
              </a:tr>
              <a:tr h="474141">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137425"/>
                  </a:ext>
                </a:extLst>
              </a:tr>
              <a:tr h="474141">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143560"/>
                  </a:ext>
                </a:extLst>
              </a:tr>
              <a:tr h="474141">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933626"/>
                  </a:ext>
                </a:extLst>
              </a:tr>
              <a:tr h="474141">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1653183"/>
                  </a:ext>
                </a:extLst>
              </a:tr>
              <a:tr h="474141">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3200" dirty="0"/>
                    </a:p>
                  </a:txBody>
                  <a:tcPr marL="63125" marR="63125" marT="31562" marB="315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425482"/>
                  </a:ext>
                </a:extLst>
              </a:tr>
            </a:tbl>
          </a:graphicData>
        </a:graphic>
      </p:graphicFrame>
      <p:sp>
        <p:nvSpPr>
          <p:cNvPr id="29" name="Title 1">
            <a:extLst>
              <a:ext uri="{FF2B5EF4-FFF2-40B4-BE49-F238E27FC236}">
                <a16:creationId xmlns:a16="http://schemas.microsoft.com/office/drawing/2014/main" id="{8272E1D0-BA55-4569-A8E9-7DD254490F95}"/>
              </a:ext>
            </a:extLst>
          </p:cNvPr>
          <p:cNvSpPr txBox="1">
            <a:spLocks/>
          </p:cNvSpPr>
          <p:nvPr/>
        </p:nvSpPr>
        <p:spPr>
          <a:xfrm>
            <a:off x="35211440" y="22672451"/>
            <a:ext cx="15087600" cy="3197554"/>
          </a:xfrm>
          <a:prstGeom prst="rect">
            <a:avLst/>
          </a:prstGeom>
        </p:spPr>
        <p:txBody>
          <a:bodyPr wrap="square" lIns="63125" tIns="63125" bIns="63125"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4200" dirty="0">
                <a:solidFill>
                  <a:schemeClr val="tx2"/>
                </a:solidFill>
                <a:latin typeface="Franklin Gothic Medium" panose="020B0603020102020204" pitchFamily="34" charset="0"/>
              </a:rPr>
              <a:t>SUMMARY</a:t>
            </a:r>
            <a:r>
              <a:rPr lang="en-US" sz="4200" dirty="0">
                <a:solidFill>
                  <a:schemeClr val="tx2"/>
                </a:solidFill>
                <a:latin typeface="Franklin Gothic Book" panose="020B0503020102020204" pitchFamily="34" charset="0"/>
              </a:rPr>
              <a:t>: Lorem ipsum dolor sit amet, consectetur adipiscing elit, sed do eiusmod tempor incididunt ut labore et dolore magna </a:t>
            </a:r>
            <a:r>
              <a:rPr lang="en-US" sz="4200" dirty="0" err="1">
                <a:solidFill>
                  <a:schemeClr val="tx2"/>
                </a:solidFill>
                <a:latin typeface="Franklin Gothic Book" panose="020B0503020102020204" pitchFamily="34" charset="0"/>
              </a:rPr>
              <a:t>aliqua</a:t>
            </a:r>
            <a:r>
              <a:rPr lang="en-US" sz="4200" dirty="0">
                <a:solidFill>
                  <a:schemeClr val="tx2"/>
                </a:solidFill>
                <a:latin typeface="Franklin Gothic Book" panose="020B0503020102020204" pitchFamily="34" charset="0"/>
              </a:rPr>
              <a:t>. Ut enim ad minim veniam, quis nostrud exercitation ullamco laboris nisi ut aliquip ex ea commodo consequat. </a:t>
            </a:r>
          </a:p>
        </p:txBody>
      </p:sp>
      <p:graphicFrame>
        <p:nvGraphicFramePr>
          <p:cNvPr id="3" name="Diagram 2">
            <a:extLst>
              <a:ext uri="{FF2B5EF4-FFF2-40B4-BE49-F238E27FC236}">
                <a16:creationId xmlns:a16="http://schemas.microsoft.com/office/drawing/2014/main" id="{59E6E899-8137-40AD-8751-1ED52810A509}"/>
              </a:ext>
            </a:extLst>
          </p:cNvPr>
          <p:cNvGraphicFramePr/>
          <p:nvPr>
            <p:extLst>
              <p:ext uri="{D42A27DB-BD31-4B8C-83A1-F6EECF244321}">
                <p14:modId xmlns:p14="http://schemas.microsoft.com/office/powerpoint/2010/main" val="872988541"/>
              </p:ext>
            </p:extLst>
          </p:nvPr>
        </p:nvGraphicFramePr>
        <p:xfrm>
          <a:off x="0" y="11235093"/>
          <a:ext cx="16765731" cy="4486702"/>
        </p:xfrm>
        <a:graphic>
          <a:graphicData uri="http://schemas.openxmlformats.org/drawingml/2006/diagram">
            <dgm:relIds xmlns:dgm="http://schemas.openxmlformats.org/drawingml/2006/diagram" xmlns:r="http://schemas.openxmlformats.org/officeDocument/2006/relationships" r:dm="rId35" r:lo="rId36" r:qs="rId37" r:cs="rId38"/>
          </a:graphicData>
        </a:graphic>
      </p:graphicFrame>
      <p:graphicFrame>
        <p:nvGraphicFramePr>
          <p:cNvPr id="5" name="Diagram 4">
            <a:extLst>
              <a:ext uri="{FF2B5EF4-FFF2-40B4-BE49-F238E27FC236}">
                <a16:creationId xmlns:a16="http://schemas.microsoft.com/office/drawing/2014/main" id="{5A0E132D-FDB1-4F2A-AD8E-86367649EA93}"/>
              </a:ext>
            </a:extLst>
          </p:cNvPr>
          <p:cNvGraphicFramePr>
            <a:graphicFrameLocks/>
          </p:cNvGraphicFramePr>
          <p:nvPr>
            <p:extLst>
              <p:ext uri="{D42A27DB-BD31-4B8C-83A1-F6EECF244321}">
                <p14:modId xmlns:p14="http://schemas.microsoft.com/office/powerpoint/2010/main" val="2902713084"/>
              </p:ext>
            </p:extLst>
          </p:nvPr>
        </p:nvGraphicFramePr>
        <p:xfrm>
          <a:off x="3300462" y="17084347"/>
          <a:ext cx="10164806" cy="4839566"/>
        </p:xfrm>
        <a:graphic>
          <a:graphicData uri="http://schemas.openxmlformats.org/drawingml/2006/diagram">
            <dgm:relIds xmlns:dgm="http://schemas.openxmlformats.org/drawingml/2006/diagram" xmlns:r="http://schemas.openxmlformats.org/officeDocument/2006/relationships" r:dm="rId40" r:lo="rId41" r:qs="rId42" r:cs="rId43"/>
          </a:graphicData>
        </a:graphic>
      </p:graphicFrame>
    </p:spTree>
    <p:extLst>
      <p:ext uri="{BB962C8B-B14F-4D97-AF65-F5344CB8AC3E}">
        <p14:creationId xmlns:p14="http://schemas.microsoft.com/office/powerpoint/2010/main" val="3764955322"/>
      </p:ext>
    </p:extLst>
  </p:cSld>
  <p:clrMapOvr>
    <a:masterClrMapping/>
  </p:clrMapOvr>
</p:sld>
</file>

<file path=ppt/theme/theme1.xml><?xml version="1.0" encoding="utf-8"?>
<a:theme xmlns:a="http://schemas.openxmlformats.org/drawingml/2006/main" name="3 sec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 sect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 sectio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2150</TotalTime>
  <Words>172</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Franklin Gothic Book</vt:lpstr>
      <vt:lpstr>Franklin Gothic Medium</vt:lpstr>
      <vt:lpstr>Franklin Gothic Medium Cond</vt:lpstr>
      <vt:lpstr>3 sections</vt:lpstr>
      <vt:lpstr>2 sections</vt:lpstr>
      <vt:lpstr>1 section</vt:lpstr>
      <vt:lpstr>Poster Template Provided By Genigraphics – 800.790.4001 Replace This Text With Your Title</vt:lpstr>
    </vt:vector>
  </TitlesOfParts>
  <Company>Genigraphics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36x56</dc:title>
  <dc:creator>JL-PC</dc:creator>
  <dc:description>Quality poster printing
www.genigraphics.com
1-800-790-4001</dc:description>
  <cp:lastModifiedBy>Christa Stiles</cp:lastModifiedBy>
  <cp:revision>77</cp:revision>
  <dcterms:created xsi:type="dcterms:W3CDTF">2019-10-25T19:49:05Z</dcterms:created>
  <dcterms:modified xsi:type="dcterms:W3CDTF">2020-03-28T18:13:09Z</dcterms:modified>
</cp:coreProperties>
</file>