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slideLayouts/slideLayout4.xml" ContentType="application/vnd.openxmlformats-officedocument.presentationml.slideLayout+xml"/>
  <Override PartName="/ppt/theme/theme3.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4" r:id="rId1"/>
    <p:sldMasterId id="2147483666" r:id="rId2"/>
    <p:sldMasterId id="2147483662" r:id="rId3"/>
  </p:sldMasterIdLst>
  <p:sldIdLst>
    <p:sldId id="256" r:id="rId4"/>
  </p:sldIdLst>
  <p:sldSz cx="32918400" cy="19202400"/>
  <p:notesSz cx="6858000" cy="9144000"/>
  <p:defaultTextStyle>
    <a:defPPr>
      <a:defRPr lang="en-US"/>
    </a:defPPr>
    <a:lvl1pPr marL="0" algn="l" defTabSz="283173" rtl="0" eaLnBrk="1" latinLnBrk="0" hangingPunct="1">
      <a:defRPr sz="1115" kern="1200">
        <a:solidFill>
          <a:schemeClr val="tx1"/>
        </a:solidFill>
        <a:latin typeface="+mn-lt"/>
        <a:ea typeface="+mn-ea"/>
        <a:cs typeface="+mn-cs"/>
      </a:defRPr>
    </a:lvl1pPr>
    <a:lvl2pPr marL="283173" algn="l" defTabSz="283173" rtl="0" eaLnBrk="1" latinLnBrk="0" hangingPunct="1">
      <a:defRPr sz="1115" kern="1200">
        <a:solidFill>
          <a:schemeClr val="tx1"/>
        </a:solidFill>
        <a:latin typeface="+mn-lt"/>
        <a:ea typeface="+mn-ea"/>
        <a:cs typeface="+mn-cs"/>
      </a:defRPr>
    </a:lvl2pPr>
    <a:lvl3pPr marL="566346" algn="l" defTabSz="283173" rtl="0" eaLnBrk="1" latinLnBrk="0" hangingPunct="1">
      <a:defRPr sz="1115" kern="1200">
        <a:solidFill>
          <a:schemeClr val="tx1"/>
        </a:solidFill>
        <a:latin typeface="+mn-lt"/>
        <a:ea typeface="+mn-ea"/>
        <a:cs typeface="+mn-cs"/>
      </a:defRPr>
    </a:lvl3pPr>
    <a:lvl4pPr marL="849519" algn="l" defTabSz="283173" rtl="0" eaLnBrk="1" latinLnBrk="0" hangingPunct="1">
      <a:defRPr sz="1115" kern="1200">
        <a:solidFill>
          <a:schemeClr val="tx1"/>
        </a:solidFill>
        <a:latin typeface="+mn-lt"/>
        <a:ea typeface="+mn-ea"/>
        <a:cs typeface="+mn-cs"/>
      </a:defRPr>
    </a:lvl4pPr>
    <a:lvl5pPr marL="1132693" algn="l" defTabSz="283173" rtl="0" eaLnBrk="1" latinLnBrk="0" hangingPunct="1">
      <a:defRPr sz="1115" kern="1200">
        <a:solidFill>
          <a:schemeClr val="tx1"/>
        </a:solidFill>
        <a:latin typeface="+mn-lt"/>
        <a:ea typeface="+mn-ea"/>
        <a:cs typeface="+mn-cs"/>
      </a:defRPr>
    </a:lvl5pPr>
    <a:lvl6pPr marL="1415866" algn="l" defTabSz="283173" rtl="0" eaLnBrk="1" latinLnBrk="0" hangingPunct="1">
      <a:defRPr sz="1115" kern="1200">
        <a:solidFill>
          <a:schemeClr val="tx1"/>
        </a:solidFill>
        <a:latin typeface="+mn-lt"/>
        <a:ea typeface="+mn-ea"/>
        <a:cs typeface="+mn-cs"/>
      </a:defRPr>
    </a:lvl6pPr>
    <a:lvl7pPr marL="1699039" algn="l" defTabSz="283173" rtl="0" eaLnBrk="1" latinLnBrk="0" hangingPunct="1">
      <a:defRPr sz="1115" kern="1200">
        <a:solidFill>
          <a:schemeClr val="tx1"/>
        </a:solidFill>
        <a:latin typeface="+mn-lt"/>
        <a:ea typeface="+mn-ea"/>
        <a:cs typeface="+mn-cs"/>
      </a:defRPr>
    </a:lvl7pPr>
    <a:lvl8pPr marL="1982213" algn="l" defTabSz="283173" rtl="0" eaLnBrk="1" latinLnBrk="0" hangingPunct="1">
      <a:defRPr sz="1115" kern="1200">
        <a:solidFill>
          <a:schemeClr val="tx1"/>
        </a:solidFill>
        <a:latin typeface="+mn-lt"/>
        <a:ea typeface="+mn-ea"/>
        <a:cs typeface="+mn-cs"/>
      </a:defRPr>
    </a:lvl8pPr>
    <a:lvl9pPr marL="2265386" algn="l" defTabSz="283173" rtl="0" eaLnBrk="1" latinLnBrk="0" hangingPunct="1">
      <a:defRPr sz="1115"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098" autoAdjust="0"/>
    <p:restoredTop sz="94660"/>
  </p:normalViewPr>
  <p:slideViewPr>
    <p:cSldViewPr snapToGrid="0">
      <p:cViewPr varScale="1">
        <p:scale>
          <a:sx n="29" d="100"/>
          <a:sy n="29" d="100"/>
        </p:scale>
        <p:origin x="907"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Master" Target="slideMasters/slideMaster3.xml"/><Relationship Id="rId7" Type="http://schemas.openxmlformats.org/officeDocument/2006/relationships/theme" Target="theme/theme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1.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sz="384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8.2698248059611193E-2"/>
          <c:y val="0.13308912377155729"/>
          <c:w val="0.89568608923884518"/>
          <c:h val="0.5459270358781706"/>
        </c:manualLayout>
      </c:layout>
      <c:barChart>
        <c:barDir val="col"/>
        <c:grouping val="clustered"/>
        <c:varyColors val="0"/>
        <c:ser>
          <c:idx val="0"/>
          <c:order val="0"/>
          <c:tx>
            <c:strRef>
              <c:f>Sheet1!$B$1</c:f>
              <c:strCache>
                <c:ptCount val="1"/>
                <c:pt idx="0">
                  <c:v>Series 1</c:v>
                </c:pt>
              </c:strCache>
            </c:strRef>
          </c:tx>
          <c:spPr>
            <a:solidFill>
              <a:schemeClr val="tx2">
                <a:lumMod val="60000"/>
                <a:lumOff val="40000"/>
              </a:schemeClr>
            </a:solidFill>
            <a:ln>
              <a:noFill/>
            </a:ln>
            <a:effectLst/>
          </c:spPr>
          <c:invertIfNegative val="0"/>
          <c:cat>
            <c:strRef>
              <c:f>Sheet1!$A$2:$A$4</c:f>
              <c:strCache>
                <c:ptCount val="3"/>
                <c:pt idx="0">
                  <c:v>Category 1</c:v>
                </c:pt>
                <c:pt idx="1">
                  <c:v>Category 2</c:v>
                </c:pt>
                <c:pt idx="2">
                  <c:v>Category 3</c:v>
                </c:pt>
              </c:strCache>
            </c:strRef>
          </c:cat>
          <c:val>
            <c:numRef>
              <c:f>Sheet1!$B$2:$B$4</c:f>
              <c:numCache>
                <c:formatCode>General</c:formatCode>
                <c:ptCount val="3"/>
                <c:pt idx="0">
                  <c:v>4.3</c:v>
                </c:pt>
                <c:pt idx="1">
                  <c:v>2.5</c:v>
                </c:pt>
                <c:pt idx="2">
                  <c:v>3.5</c:v>
                </c:pt>
              </c:numCache>
            </c:numRef>
          </c:val>
          <c:extLst>
            <c:ext xmlns:c16="http://schemas.microsoft.com/office/drawing/2014/chart" uri="{C3380CC4-5D6E-409C-BE32-E72D297353CC}">
              <c16:uniqueId val="{00000000-35AC-47A6-ABC2-5AFAD85D2E66}"/>
            </c:ext>
          </c:extLst>
        </c:ser>
        <c:ser>
          <c:idx val="1"/>
          <c:order val="1"/>
          <c:tx>
            <c:strRef>
              <c:f>Sheet1!$C$1</c:f>
              <c:strCache>
                <c:ptCount val="1"/>
                <c:pt idx="0">
                  <c:v>Series 2</c:v>
                </c:pt>
              </c:strCache>
            </c:strRef>
          </c:tx>
          <c:spPr>
            <a:solidFill>
              <a:schemeClr val="accent2">
                <a:lumMod val="75000"/>
              </a:schemeClr>
            </a:solidFill>
            <a:ln>
              <a:noFill/>
            </a:ln>
            <a:effectLst/>
          </c:spPr>
          <c:invertIfNegative val="0"/>
          <c:cat>
            <c:strRef>
              <c:f>Sheet1!$A$2:$A$4</c:f>
              <c:strCache>
                <c:ptCount val="3"/>
                <c:pt idx="0">
                  <c:v>Category 1</c:v>
                </c:pt>
                <c:pt idx="1">
                  <c:v>Category 2</c:v>
                </c:pt>
                <c:pt idx="2">
                  <c:v>Category 3</c:v>
                </c:pt>
              </c:strCache>
            </c:strRef>
          </c:cat>
          <c:val>
            <c:numRef>
              <c:f>Sheet1!$C$2:$C$4</c:f>
              <c:numCache>
                <c:formatCode>General</c:formatCode>
                <c:ptCount val="3"/>
                <c:pt idx="0">
                  <c:v>2.4</c:v>
                </c:pt>
                <c:pt idx="1">
                  <c:v>4.4000000000000004</c:v>
                </c:pt>
                <c:pt idx="2">
                  <c:v>1.8</c:v>
                </c:pt>
              </c:numCache>
            </c:numRef>
          </c:val>
          <c:extLst>
            <c:ext xmlns:c16="http://schemas.microsoft.com/office/drawing/2014/chart" uri="{C3380CC4-5D6E-409C-BE32-E72D297353CC}">
              <c16:uniqueId val="{00000001-35AC-47A6-ABC2-5AFAD85D2E66}"/>
            </c:ext>
          </c:extLst>
        </c:ser>
        <c:dLbls>
          <c:showLegendKey val="0"/>
          <c:showVal val="0"/>
          <c:showCatName val="0"/>
          <c:showSerName val="0"/>
          <c:showPercent val="0"/>
          <c:showBubbleSize val="0"/>
        </c:dLbls>
        <c:gapWidth val="219"/>
        <c:overlap val="-27"/>
        <c:axId val="433991264"/>
        <c:axId val="433987656"/>
      </c:barChart>
      <c:catAx>
        <c:axId val="43399126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3200" b="0" i="0" u="none" strike="noStrike" kern="1200" baseline="0">
                <a:solidFill>
                  <a:schemeClr val="tx1">
                    <a:lumMod val="65000"/>
                    <a:lumOff val="35000"/>
                  </a:schemeClr>
                </a:solidFill>
                <a:latin typeface="+mn-lt"/>
                <a:ea typeface="+mn-ea"/>
                <a:cs typeface="+mn-cs"/>
              </a:defRPr>
            </a:pPr>
            <a:endParaRPr lang="en-US"/>
          </a:p>
        </c:txPr>
        <c:crossAx val="433987656"/>
        <c:crosses val="autoZero"/>
        <c:auto val="1"/>
        <c:lblAlgn val="ctr"/>
        <c:lblOffset val="100"/>
        <c:noMultiLvlLbl val="0"/>
      </c:catAx>
      <c:valAx>
        <c:axId val="433987656"/>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3200" b="0" i="0" u="none" strike="noStrike" kern="1200" baseline="0">
                <a:solidFill>
                  <a:schemeClr val="tx1">
                    <a:lumMod val="65000"/>
                    <a:lumOff val="35000"/>
                  </a:schemeClr>
                </a:solidFill>
                <a:latin typeface="+mn-lt"/>
                <a:ea typeface="+mn-ea"/>
                <a:cs typeface="+mn-cs"/>
              </a:defRPr>
            </a:pPr>
            <a:endParaRPr lang="en-US"/>
          </a:p>
        </c:txPr>
        <c:crossAx val="43399126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32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solidFill>
        <a:schemeClr val="tx2"/>
      </a:solidFill>
    </a:ln>
    <a:effectLst/>
  </c:spPr>
  <c:txPr>
    <a:bodyPr/>
    <a:lstStyle/>
    <a:p>
      <a:pPr>
        <a:defRPr sz="3200"/>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C0A676D-2243-4C93-8C59-8F17B819BF0B}" type="doc">
      <dgm:prSet loTypeId="urn:microsoft.com/office/officeart/2005/8/layout/cycle3" loCatId="cycle" qsTypeId="urn:microsoft.com/office/officeart/2005/8/quickstyle/simple1" qsCatId="simple" csTypeId="urn:microsoft.com/office/officeart/2005/8/colors/accent1_2" csCatId="accent1" phldr="1"/>
      <dgm:spPr/>
      <dgm:t>
        <a:bodyPr/>
        <a:lstStyle/>
        <a:p>
          <a:endParaRPr lang="en-US"/>
        </a:p>
      </dgm:t>
    </dgm:pt>
    <dgm:pt modelId="{7CF1FCD1-EDDB-47D6-A7F5-B81B2ECF089D}">
      <dgm:prSet phldrT="[Text]" phldr="1" custT="1"/>
      <dgm:spPr>
        <a:solidFill>
          <a:schemeClr val="tx2">
            <a:lumMod val="75000"/>
          </a:schemeClr>
        </a:solidFill>
      </dgm:spPr>
      <dgm:t>
        <a:bodyPr/>
        <a:lstStyle/>
        <a:p>
          <a:endParaRPr lang="en-US" sz="3600" dirty="0"/>
        </a:p>
      </dgm:t>
    </dgm:pt>
    <dgm:pt modelId="{ABB586D4-1E3D-404F-BE29-2C58EC2C7A12}" type="parTrans" cxnId="{BB479587-F13E-41CD-AE48-D1360CCD88B5}">
      <dgm:prSet/>
      <dgm:spPr/>
      <dgm:t>
        <a:bodyPr/>
        <a:lstStyle/>
        <a:p>
          <a:endParaRPr lang="en-US" sz="3600"/>
        </a:p>
      </dgm:t>
    </dgm:pt>
    <dgm:pt modelId="{D3916F06-88EB-4745-9AC1-6F647012DD5A}" type="sibTrans" cxnId="{BB479587-F13E-41CD-AE48-D1360CCD88B5}">
      <dgm:prSet/>
      <dgm:spPr>
        <a:solidFill>
          <a:schemeClr val="accent2">
            <a:lumMod val="75000"/>
          </a:schemeClr>
        </a:solidFill>
      </dgm:spPr>
      <dgm:t>
        <a:bodyPr/>
        <a:lstStyle/>
        <a:p>
          <a:endParaRPr lang="en-US" sz="3600"/>
        </a:p>
      </dgm:t>
    </dgm:pt>
    <dgm:pt modelId="{6294DCBE-C1CA-4308-94E1-30D3C71FC2F6}">
      <dgm:prSet phldrT="[Text]" phldr="1" custT="1"/>
      <dgm:spPr>
        <a:solidFill>
          <a:schemeClr val="tx2">
            <a:lumMod val="75000"/>
          </a:schemeClr>
        </a:solidFill>
      </dgm:spPr>
      <dgm:t>
        <a:bodyPr/>
        <a:lstStyle/>
        <a:p>
          <a:endParaRPr lang="en-US" sz="3600" dirty="0"/>
        </a:p>
      </dgm:t>
    </dgm:pt>
    <dgm:pt modelId="{2A074776-3F93-4DF0-B09C-390F2C3E9F30}" type="parTrans" cxnId="{C813D9DD-6BC5-439B-9E23-E5DCD98D7E25}">
      <dgm:prSet/>
      <dgm:spPr/>
      <dgm:t>
        <a:bodyPr/>
        <a:lstStyle/>
        <a:p>
          <a:endParaRPr lang="en-US" sz="3600"/>
        </a:p>
      </dgm:t>
    </dgm:pt>
    <dgm:pt modelId="{65573CCF-EE9D-4C5D-BE3B-C50FA0060840}" type="sibTrans" cxnId="{C813D9DD-6BC5-439B-9E23-E5DCD98D7E25}">
      <dgm:prSet/>
      <dgm:spPr/>
      <dgm:t>
        <a:bodyPr/>
        <a:lstStyle/>
        <a:p>
          <a:endParaRPr lang="en-US" sz="3600"/>
        </a:p>
      </dgm:t>
    </dgm:pt>
    <dgm:pt modelId="{FB83CC65-433F-4680-9A3E-041E7D0B1538}">
      <dgm:prSet phldrT="[Text]" phldr="1" custT="1"/>
      <dgm:spPr>
        <a:solidFill>
          <a:schemeClr val="tx2">
            <a:lumMod val="75000"/>
          </a:schemeClr>
        </a:solidFill>
      </dgm:spPr>
      <dgm:t>
        <a:bodyPr/>
        <a:lstStyle/>
        <a:p>
          <a:endParaRPr lang="en-US" sz="3600" dirty="0"/>
        </a:p>
      </dgm:t>
    </dgm:pt>
    <dgm:pt modelId="{8B707CA0-B8EC-4BD5-878C-F1AE0946E124}" type="parTrans" cxnId="{B77B258F-0782-471A-8D7B-75D5A1F6862D}">
      <dgm:prSet/>
      <dgm:spPr/>
      <dgm:t>
        <a:bodyPr/>
        <a:lstStyle/>
        <a:p>
          <a:endParaRPr lang="en-US" sz="3600"/>
        </a:p>
      </dgm:t>
    </dgm:pt>
    <dgm:pt modelId="{9B71B762-D65F-4570-9373-0F1CDF4E3013}" type="sibTrans" cxnId="{B77B258F-0782-471A-8D7B-75D5A1F6862D}">
      <dgm:prSet/>
      <dgm:spPr/>
      <dgm:t>
        <a:bodyPr/>
        <a:lstStyle/>
        <a:p>
          <a:endParaRPr lang="en-US" sz="3600"/>
        </a:p>
      </dgm:t>
    </dgm:pt>
    <dgm:pt modelId="{92499303-4937-4DC7-B412-1A1E207EEE5A}">
      <dgm:prSet phldrT="[Text]" phldr="1" custT="1"/>
      <dgm:spPr>
        <a:solidFill>
          <a:schemeClr val="tx2">
            <a:lumMod val="75000"/>
          </a:schemeClr>
        </a:solidFill>
      </dgm:spPr>
      <dgm:t>
        <a:bodyPr/>
        <a:lstStyle/>
        <a:p>
          <a:endParaRPr lang="en-US" sz="3600" dirty="0"/>
        </a:p>
      </dgm:t>
    </dgm:pt>
    <dgm:pt modelId="{F4A91CE3-C4FC-4CBD-B660-EC2A276B5FA9}" type="parTrans" cxnId="{25007E38-C1CF-4712-AFBA-5F6BB45551DD}">
      <dgm:prSet/>
      <dgm:spPr/>
      <dgm:t>
        <a:bodyPr/>
        <a:lstStyle/>
        <a:p>
          <a:endParaRPr lang="en-US" sz="3600"/>
        </a:p>
      </dgm:t>
    </dgm:pt>
    <dgm:pt modelId="{697CD1D9-171A-4B2E-938B-C4E8B8295962}" type="sibTrans" cxnId="{25007E38-C1CF-4712-AFBA-5F6BB45551DD}">
      <dgm:prSet/>
      <dgm:spPr/>
      <dgm:t>
        <a:bodyPr/>
        <a:lstStyle/>
        <a:p>
          <a:endParaRPr lang="en-US" sz="3600"/>
        </a:p>
      </dgm:t>
    </dgm:pt>
    <dgm:pt modelId="{ABB33269-7B6E-4B85-88F9-22620861B387}">
      <dgm:prSet phldrT="[Text]" phldr="1" custT="1"/>
      <dgm:spPr>
        <a:solidFill>
          <a:schemeClr val="tx2">
            <a:lumMod val="75000"/>
          </a:schemeClr>
        </a:solidFill>
      </dgm:spPr>
      <dgm:t>
        <a:bodyPr/>
        <a:lstStyle/>
        <a:p>
          <a:endParaRPr lang="en-US" sz="3600" dirty="0"/>
        </a:p>
      </dgm:t>
    </dgm:pt>
    <dgm:pt modelId="{2275E12D-956E-4E75-BB21-31151C4256B5}" type="parTrans" cxnId="{3F67BA34-D255-4242-99EC-68F528E5F477}">
      <dgm:prSet/>
      <dgm:spPr/>
      <dgm:t>
        <a:bodyPr/>
        <a:lstStyle/>
        <a:p>
          <a:endParaRPr lang="en-US" sz="3600"/>
        </a:p>
      </dgm:t>
    </dgm:pt>
    <dgm:pt modelId="{1815F012-C3B1-4C5B-BDBD-347F79D10893}" type="sibTrans" cxnId="{3F67BA34-D255-4242-99EC-68F528E5F477}">
      <dgm:prSet/>
      <dgm:spPr/>
      <dgm:t>
        <a:bodyPr/>
        <a:lstStyle/>
        <a:p>
          <a:endParaRPr lang="en-US" sz="3600"/>
        </a:p>
      </dgm:t>
    </dgm:pt>
    <dgm:pt modelId="{83BBCFD6-FE30-451B-83DA-07FD25E1D7E1}" type="pres">
      <dgm:prSet presAssocID="{2C0A676D-2243-4C93-8C59-8F17B819BF0B}" presName="Name0" presStyleCnt="0">
        <dgm:presLayoutVars>
          <dgm:dir/>
          <dgm:resizeHandles val="exact"/>
        </dgm:presLayoutVars>
      </dgm:prSet>
      <dgm:spPr/>
    </dgm:pt>
    <dgm:pt modelId="{4F4D4208-33EB-472C-945D-6A4128E7E0E2}" type="pres">
      <dgm:prSet presAssocID="{2C0A676D-2243-4C93-8C59-8F17B819BF0B}" presName="cycle" presStyleCnt="0"/>
      <dgm:spPr/>
    </dgm:pt>
    <dgm:pt modelId="{8EE0153B-B5AB-4403-9811-20839CB01A94}" type="pres">
      <dgm:prSet presAssocID="{7CF1FCD1-EDDB-47D6-A7F5-B81B2ECF089D}" presName="nodeFirstNode" presStyleLbl="node1" presStyleIdx="0" presStyleCnt="5" custScaleX="76848">
        <dgm:presLayoutVars>
          <dgm:bulletEnabled val="1"/>
        </dgm:presLayoutVars>
      </dgm:prSet>
      <dgm:spPr/>
    </dgm:pt>
    <dgm:pt modelId="{9A809462-56C4-421E-86E6-C5A7C035181C}" type="pres">
      <dgm:prSet presAssocID="{D3916F06-88EB-4745-9AC1-6F647012DD5A}" presName="sibTransFirstNode" presStyleLbl="bgShp" presStyleIdx="0" presStyleCnt="1"/>
      <dgm:spPr/>
    </dgm:pt>
    <dgm:pt modelId="{ECA4B28D-FB73-41A0-8E83-FCE202FAD9E6}" type="pres">
      <dgm:prSet presAssocID="{6294DCBE-C1CA-4308-94E1-30D3C71FC2F6}" presName="nodeFollowingNodes" presStyleLbl="node1" presStyleIdx="1" presStyleCnt="5" custScaleX="76848">
        <dgm:presLayoutVars>
          <dgm:bulletEnabled val="1"/>
        </dgm:presLayoutVars>
      </dgm:prSet>
      <dgm:spPr/>
    </dgm:pt>
    <dgm:pt modelId="{C339F04C-A5BB-4A64-B845-1BAFD920C4F8}" type="pres">
      <dgm:prSet presAssocID="{FB83CC65-433F-4680-9A3E-041E7D0B1538}" presName="nodeFollowingNodes" presStyleLbl="node1" presStyleIdx="2" presStyleCnt="5" custScaleX="76848">
        <dgm:presLayoutVars>
          <dgm:bulletEnabled val="1"/>
        </dgm:presLayoutVars>
      </dgm:prSet>
      <dgm:spPr/>
    </dgm:pt>
    <dgm:pt modelId="{6A22A8DF-822F-46D4-A73A-55EA8D5F57E4}" type="pres">
      <dgm:prSet presAssocID="{92499303-4937-4DC7-B412-1A1E207EEE5A}" presName="nodeFollowingNodes" presStyleLbl="node1" presStyleIdx="3" presStyleCnt="5" custScaleX="76848">
        <dgm:presLayoutVars>
          <dgm:bulletEnabled val="1"/>
        </dgm:presLayoutVars>
      </dgm:prSet>
      <dgm:spPr/>
    </dgm:pt>
    <dgm:pt modelId="{99ACF6CE-DB46-474D-A730-6FAD5DC58135}" type="pres">
      <dgm:prSet presAssocID="{ABB33269-7B6E-4B85-88F9-22620861B387}" presName="nodeFollowingNodes" presStyleLbl="node1" presStyleIdx="4" presStyleCnt="5" custScaleX="76848">
        <dgm:presLayoutVars>
          <dgm:bulletEnabled val="1"/>
        </dgm:presLayoutVars>
      </dgm:prSet>
      <dgm:spPr/>
    </dgm:pt>
  </dgm:ptLst>
  <dgm:cxnLst>
    <dgm:cxn modelId="{76BB7B1F-1C41-4828-A87A-4C49ADD82845}" type="presOf" srcId="{92499303-4937-4DC7-B412-1A1E207EEE5A}" destId="{6A22A8DF-822F-46D4-A73A-55EA8D5F57E4}" srcOrd="0" destOrd="0" presId="urn:microsoft.com/office/officeart/2005/8/layout/cycle3"/>
    <dgm:cxn modelId="{6DF84822-E291-409F-BE4B-80D712C72E64}" type="presOf" srcId="{D3916F06-88EB-4745-9AC1-6F647012DD5A}" destId="{9A809462-56C4-421E-86E6-C5A7C035181C}" srcOrd="0" destOrd="0" presId="urn:microsoft.com/office/officeart/2005/8/layout/cycle3"/>
    <dgm:cxn modelId="{3F67BA34-D255-4242-99EC-68F528E5F477}" srcId="{2C0A676D-2243-4C93-8C59-8F17B819BF0B}" destId="{ABB33269-7B6E-4B85-88F9-22620861B387}" srcOrd="4" destOrd="0" parTransId="{2275E12D-956E-4E75-BB21-31151C4256B5}" sibTransId="{1815F012-C3B1-4C5B-BDBD-347F79D10893}"/>
    <dgm:cxn modelId="{25007E38-C1CF-4712-AFBA-5F6BB45551DD}" srcId="{2C0A676D-2243-4C93-8C59-8F17B819BF0B}" destId="{92499303-4937-4DC7-B412-1A1E207EEE5A}" srcOrd="3" destOrd="0" parTransId="{F4A91CE3-C4FC-4CBD-B660-EC2A276B5FA9}" sibTransId="{697CD1D9-171A-4B2E-938B-C4E8B8295962}"/>
    <dgm:cxn modelId="{81FDC16A-F820-4359-BFAD-D274B516BC3E}" type="presOf" srcId="{2C0A676D-2243-4C93-8C59-8F17B819BF0B}" destId="{83BBCFD6-FE30-451B-83DA-07FD25E1D7E1}" srcOrd="0" destOrd="0" presId="urn:microsoft.com/office/officeart/2005/8/layout/cycle3"/>
    <dgm:cxn modelId="{BB479587-F13E-41CD-AE48-D1360CCD88B5}" srcId="{2C0A676D-2243-4C93-8C59-8F17B819BF0B}" destId="{7CF1FCD1-EDDB-47D6-A7F5-B81B2ECF089D}" srcOrd="0" destOrd="0" parTransId="{ABB586D4-1E3D-404F-BE29-2C58EC2C7A12}" sibTransId="{D3916F06-88EB-4745-9AC1-6F647012DD5A}"/>
    <dgm:cxn modelId="{B77B258F-0782-471A-8D7B-75D5A1F6862D}" srcId="{2C0A676D-2243-4C93-8C59-8F17B819BF0B}" destId="{FB83CC65-433F-4680-9A3E-041E7D0B1538}" srcOrd="2" destOrd="0" parTransId="{8B707CA0-B8EC-4BD5-878C-F1AE0946E124}" sibTransId="{9B71B762-D65F-4570-9373-0F1CDF4E3013}"/>
    <dgm:cxn modelId="{62FE5898-AA22-4448-B95B-B967A4C9275A}" type="presOf" srcId="{7CF1FCD1-EDDB-47D6-A7F5-B81B2ECF089D}" destId="{8EE0153B-B5AB-4403-9811-20839CB01A94}" srcOrd="0" destOrd="0" presId="urn:microsoft.com/office/officeart/2005/8/layout/cycle3"/>
    <dgm:cxn modelId="{A6A3BEBB-A9F2-4BA5-B520-B225DA7BABA8}" type="presOf" srcId="{6294DCBE-C1CA-4308-94E1-30D3C71FC2F6}" destId="{ECA4B28D-FB73-41A0-8E83-FCE202FAD9E6}" srcOrd="0" destOrd="0" presId="urn:microsoft.com/office/officeart/2005/8/layout/cycle3"/>
    <dgm:cxn modelId="{BB3E4AD6-9B99-4361-AD48-BEEF7D70B728}" type="presOf" srcId="{FB83CC65-433F-4680-9A3E-041E7D0B1538}" destId="{C339F04C-A5BB-4A64-B845-1BAFD920C4F8}" srcOrd="0" destOrd="0" presId="urn:microsoft.com/office/officeart/2005/8/layout/cycle3"/>
    <dgm:cxn modelId="{C813D9DD-6BC5-439B-9E23-E5DCD98D7E25}" srcId="{2C0A676D-2243-4C93-8C59-8F17B819BF0B}" destId="{6294DCBE-C1CA-4308-94E1-30D3C71FC2F6}" srcOrd="1" destOrd="0" parTransId="{2A074776-3F93-4DF0-B09C-390F2C3E9F30}" sibTransId="{65573CCF-EE9D-4C5D-BE3B-C50FA0060840}"/>
    <dgm:cxn modelId="{BBB793F7-3A04-4B1B-8F76-C885C88C3CC9}" type="presOf" srcId="{ABB33269-7B6E-4B85-88F9-22620861B387}" destId="{99ACF6CE-DB46-474D-A730-6FAD5DC58135}" srcOrd="0" destOrd="0" presId="urn:microsoft.com/office/officeart/2005/8/layout/cycle3"/>
    <dgm:cxn modelId="{7E27D573-E36E-4426-B1EC-80838F66AEB5}" type="presParOf" srcId="{83BBCFD6-FE30-451B-83DA-07FD25E1D7E1}" destId="{4F4D4208-33EB-472C-945D-6A4128E7E0E2}" srcOrd="0" destOrd="0" presId="urn:microsoft.com/office/officeart/2005/8/layout/cycle3"/>
    <dgm:cxn modelId="{F034FDAB-29FA-49E6-9AF7-0E8899752D31}" type="presParOf" srcId="{4F4D4208-33EB-472C-945D-6A4128E7E0E2}" destId="{8EE0153B-B5AB-4403-9811-20839CB01A94}" srcOrd="0" destOrd="0" presId="urn:microsoft.com/office/officeart/2005/8/layout/cycle3"/>
    <dgm:cxn modelId="{B60370C0-218F-48FB-8E96-95FA6CC0C344}" type="presParOf" srcId="{4F4D4208-33EB-472C-945D-6A4128E7E0E2}" destId="{9A809462-56C4-421E-86E6-C5A7C035181C}" srcOrd="1" destOrd="0" presId="urn:microsoft.com/office/officeart/2005/8/layout/cycle3"/>
    <dgm:cxn modelId="{17E087F6-0345-4857-8F9E-4BE4AEDCA4F6}" type="presParOf" srcId="{4F4D4208-33EB-472C-945D-6A4128E7E0E2}" destId="{ECA4B28D-FB73-41A0-8E83-FCE202FAD9E6}" srcOrd="2" destOrd="0" presId="urn:microsoft.com/office/officeart/2005/8/layout/cycle3"/>
    <dgm:cxn modelId="{934D0A87-A00E-4716-8A60-5C00530F3CA1}" type="presParOf" srcId="{4F4D4208-33EB-472C-945D-6A4128E7E0E2}" destId="{C339F04C-A5BB-4A64-B845-1BAFD920C4F8}" srcOrd="3" destOrd="0" presId="urn:microsoft.com/office/officeart/2005/8/layout/cycle3"/>
    <dgm:cxn modelId="{055A8E85-FF58-47AA-BD48-66A7F074FDC6}" type="presParOf" srcId="{4F4D4208-33EB-472C-945D-6A4128E7E0E2}" destId="{6A22A8DF-822F-46D4-A73A-55EA8D5F57E4}" srcOrd="4" destOrd="0" presId="urn:microsoft.com/office/officeart/2005/8/layout/cycle3"/>
    <dgm:cxn modelId="{5DA2A195-8101-4D96-8408-B0CD939089FF}" type="presParOf" srcId="{4F4D4208-33EB-472C-945D-6A4128E7E0E2}" destId="{99ACF6CE-DB46-474D-A730-6FAD5DC58135}" srcOrd="5" destOrd="0" presId="urn:microsoft.com/office/officeart/2005/8/layout/cycle3"/>
  </dgm:cxnLst>
  <dgm:bg/>
  <dgm:whole/>
  <dgm:extLst>
    <a:ext uri="http://schemas.microsoft.com/office/drawing/2008/diagram">
      <dsp:dataModelExt xmlns:dsp="http://schemas.microsoft.com/office/drawing/2008/diagram" relId="rId39"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16235A09-37CD-4EDB-ABAC-C1F41CDA8449}" type="doc">
      <dgm:prSet loTypeId="urn:microsoft.com/office/officeart/2005/8/layout/hList7" loCatId="process" qsTypeId="urn:microsoft.com/office/officeart/2005/8/quickstyle/simple1" qsCatId="simple" csTypeId="urn:microsoft.com/office/officeart/2005/8/colors/accent0_3" csCatId="mainScheme" phldr="1"/>
      <dgm:spPr/>
    </dgm:pt>
    <dgm:pt modelId="{2FE6B992-A530-4F29-91E9-5020E89FCAB8}">
      <dgm:prSet phldrT="[Text]" phldr="1" custT="1"/>
      <dgm:spPr/>
      <dgm:t>
        <a:bodyPr/>
        <a:lstStyle/>
        <a:p>
          <a:endParaRPr lang="en-US" sz="3600" dirty="0"/>
        </a:p>
      </dgm:t>
    </dgm:pt>
    <dgm:pt modelId="{64354ACC-8DE1-4205-AA18-EEA9BED5432D}" type="parTrans" cxnId="{9840FCA0-1CE0-46CA-A47A-2D7E3A9FF406}">
      <dgm:prSet/>
      <dgm:spPr/>
      <dgm:t>
        <a:bodyPr/>
        <a:lstStyle/>
        <a:p>
          <a:endParaRPr lang="en-US" sz="3600"/>
        </a:p>
      </dgm:t>
    </dgm:pt>
    <dgm:pt modelId="{EFF3E138-4FFA-4AB0-BF5E-D82C19214BD9}" type="sibTrans" cxnId="{9840FCA0-1CE0-46CA-A47A-2D7E3A9FF406}">
      <dgm:prSet/>
      <dgm:spPr/>
      <dgm:t>
        <a:bodyPr/>
        <a:lstStyle/>
        <a:p>
          <a:endParaRPr lang="en-US" sz="3600"/>
        </a:p>
      </dgm:t>
    </dgm:pt>
    <dgm:pt modelId="{36AB52E3-D574-4935-92FD-86A304B86356}">
      <dgm:prSet phldrT="[Text]" phldr="1" custT="1"/>
      <dgm:spPr/>
      <dgm:t>
        <a:bodyPr/>
        <a:lstStyle/>
        <a:p>
          <a:endParaRPr lang="en-US" sz="3600" dirty="0"/>
        </a:p>
      </dgm:t>
    </dgm:pt>
    <dgm:pt modelId="{1A42E287-51EA-411C-B96C-733FF7C2F301}" type="parTrans" cxnId="{A726632C-CEEC-4637-B046-DA4DA23F8FF7}">
      <dgm:prSet/>
      <dgm:spPr/>
      <dgm:t>
        <a:bodyPr/>
        <a:lstStyle/>
        <a:p>
          <a:endParaRPr lang="en-US" sz="3600"/>
        </a:p>
      </dgm:t>
    </dgm:pt>
    <dgm:pt modelId="{8C26845C-781A-46CD-83AE-3EFA1909DF34}" type="sibTrans" cxnId="{A726632C-CEEC-4637-B046-DA4DA23F8FF7}">
      <dgm:prSet/>
      <dgm:spPr/>
      <dgm:t>
        <a:bodyPr/>
        <a:lstStyle/>
        <a:p>
          <a:endParaRPr lang="en-US" sz="3600"/>
        </a:p>
      </dgm:t>
    </dgm:pt>
    <dgm:pt modelId="{0E54D438-7BA2-45D7-9A96-6CB398E263C3}">
      <dgm:prSet phldrT="[Text]" phldr="1" custT="1"/>
      <dgm:spPr/>
      <dgm:t>
        <a:bodyPr/>
        <a:lstStyle/>
        <a:p>
          <a:endParaRPr lang="en-US" sz="3600" dirty="0"/>
        </a:p>
      </dgm:t>
    </dgm:pt>
    <dgm:pt modelId="{0350B2C9-2D42-430A-8617-0F40CE0258B4}" type="sibTrans" cxnId="{9276BCFC-0793-4940-8B8C-41BAD38F648B}">
      <dgm:prSet/>
      <dgm:spPr/>
      <dgm:t>
        <a:bodyPr/>
        <a:lstStyle/>
        <a:p>
          <a:endParaRPr lang="en-US" sz="3600"/>
        </a:p>
      </dgm:t>
    </dgm:pt>
    <dgm:pt modelId="{7141A840-344C-4A66-9818-ACA3762E4B82}" type="parTrans" cxnId="{9276BCFC-0793-4940-8B8C-41BAD38F648B}">
      <dgm:prSet/>
      <dgm:spPr/>
      <dgm:t>
        <a:bodyPr/>
        <a:lstStyle/>
        <a:p>
          <a:endParaRPr lang="en-US" sz="3600"/>
        </a:p>
      </dgm:t>
    </dgm:pt>
    <dgm:pt modelId="{E0559907-D92D-4E1A-83FE-B834577D500D}" type="pres">
      <dgm:prSet presAssocID="{16235A09-37CD-4EDB-ABAC-C1F41CDA8449}" presName="Name0" presStyleCnt="0">
        <dgm:presLayoutVars>
          <dgm:dir/>
          <dgm:resizeHandles val="exact"/>
        </dgm:presLayoutVars>
      </dgm:prSet>
      <dgm:spPr/>
    </dgm:pt>
    <dgm:pt modelId="{B19955A9-C927-482C-9ABC-F68F9EA00BA1}" type="pres">
      <dgm:prSet presAssocID="{16235A09-37CD-4EDB-ABAC-C1F41CDA8449}" presName="fgShape" presStyleLbl="fgShp" presStyleIdx="0" presStyleCnt="1"/>
      <dgm:spPr>
        <a:solidFill>
          <a:schemeClr val="accent2">
            <a:lumMod val="75000"/>
          </a:schemeClr>
        </a:solidFill>
      </dgm:spPr>
    </dgm:pt>
    <dgm:pt modelId="{E4D92DBD-E646-4649-89C3-160ACB406721}" type="pres">
      <dgm:prSet presAssocID="{16235A09-37CD-4EDB-ABAC-C1F41CDA8449}" presName="linComp" presStyleCnt="0"/>
      <dgm:spPr/>
    </dgm:pt>
    <dgm:pt modelId="{7F86EA39-45AB-4C73-964B-5BAEC631C0E7}" type="pres">
      <dgm:prSet presAssocID="{2FE6B992-A530-4F29-91E9-5020E89FCAB8}" presName="compNode" presStyleCnt="0"/>
      <dgm:spPr/>
    </dgm:pt>
    <dgm:pt modelId="{8BEC938E-3271-4AE2-89CD-3617A0B7D9E9}" type="pres">
      <dgm:prSet presAssocID="{2FE6B992-A530-4F29-91E9-5020E89FCAB8}" presName="bkgdShape" presStyleLbl="node1" presStyleIdx="0" presStyleCnt="3"/>
      <dgm:spPr/>
    </dgm:pt>
    <dgm:pt modelId="{C3475835-1EAE-4F72-93B4-D7859D17A8E4}" type="pres">
      <dgm:prSet presAssocID="{2FE6B992-A530-4F29-91E9-5020E89FCAB8}" presName="nodeTx" presStyleLbl="node1" presStyleIdx="0" presStyleCnt="3">
        <dgm:presLayoutVars>
          <dgm:bulletEnabled val="1"/>
        </dgm:presLayoutVars>
      </dgm:prSet>
      <dgm:spPr/>
    </dgm:pt>
    <dgm:pt modelId="{1AADE7A4-9A52-445F-BFA8-5F3287E824DF}" type="pres">
      <dgm:prSet presAssocID="{2FE6B992-A530-4F29-91E9-5020E89FCAB8}" presName="invisiNode" presStyleLbl="node1" presStyleIdx="0" presStyleCnt="3"/>
      <dgm:spPr/>
    </dgm:pt>
    <dgm:pt modelId="{0CF4B1AF-AF0C-44FC-98E6-064B87316151}" type="pres">
      <dgm:prSet presAssocID="{2FE6B992-A530-4F29-91E9-5020E89FCAB8}" presName="imagNode" presStyleLbl="fgImgPlace1" presStyleIdx="0" presStyleCnt="3"/>
      <dgm:spPr/>
    </dgm:pt>
    <dgm:pt modelId="{EA923463-4FFE-4529-B6DB-4634FA65D138}" type="pres">
      <dgm:prSet presAssocID="{EFF3E138-4FFA-4AB0-BF5E-D82C19214BD9}" presName="sibTrans" presStyleLbl="sibTrans2D1" presStyleIdx="0" presStyleCnt="0"/>
      <dgm:spPr/>
    </dgm:pt>
    <dgm:pt modelId="{CB300508-ADDD-4453-8FEA-99267107F3B3}" type="pres">
      <dgm:prSet presAssocID="{0E54D438-7BA2-45D7-9A96-6CB398E263C3}" presName="compNode" presStyleCnt="0"/>
      <dgm:spPr/>
    </dgm:pt>
    <dgm:pt modelId="{F3BF6FE8-2627-4B60-A33B-AEF7D3C53813}" type="pres">
      <dgm:prSet presAssocID="{0E54D438-7BA2-45D7-9A96-6CB398E263C3}" presName="bkgdShape" presStyleLbl="node1" presStyleIdx="1" presStyleCnt="3"/>
      <dgm:spPr/>
    </dgm:pt>
    <dgm:pt modelId="{9FF3CD34-A6EA-41FE-865F-5C51A9DFEE59}" type="pres">
      <dgm:prSet presAssocID="{0E54D438-7BA2-45D7-9A96-6CB398E263C3}" presName="nodeTx" presStyleLbl="node1" presStyleIdx="1" presStyleCnt="3">
        <dgm:presLayoutVars>
          <dgm:bulletEnabled val="1"/>
        </dgm:presLayoutVars>
      </dgm:prSet>
      <dgm:spPr/>
    </dgm:pt>
    <dgm:pt modelId="{0F2C55A8-C502-4F02-A6C6-9BED7D91BF81}" type="pres">
      <dgm:prSet presAssocID="{0E54D438-7BA2-45D7-9A96-6CB398E263C3}" presName="invisiNode" presStyleLbl="node1" presStyleIdx="1" presStyleCnt="3"/>
      <dgm:spPr/>
    </dgm:pt>
    <dgm:pt modelId="{0F7C8B89-0D5B-48D3-B74D-859029732D1A}" type="pres">
      <dgm:prSet presAssocID="{0E54D438-7BA2-45D7-9A96-6CB398E263C3}" presName="imagNode" presStyleLbl="fgImgPlace1" presStyleIdx="1" presStyleCnt="3"/>
      <dgm:spPr/>
    </dgm:pt>
    <dgm:pt modelId="{78B58F23-9D79-4519-A29E-C561DA811A75}" type="pres">
      <dgm:prSet presAssocID="{0350B2C9-2D42-430A-8617-0F40CE0258B4}" presName="sibTrans" presStyleLbl="sibTrans2D1" presStyleIdx="0" presStyleCnt="0"/>
      <dgm:spPr/>
    </dgm:pt>
    <dgm:pt modelId="{274F02AA-4680-441F-ADF7-CFC3D54564E8}" type="pres">
      <dgm:prSet presAssocID="{36AB52E3-D574-4935-92FD-86A304B86356}" presName="compNode" presStyleCnt="0"/>
      <dgm:spPr/>
    </dgm:pt>
    <dgm:pt modelId="{6858B1BD-CF19-49FE-B968-245442B1751B}" type="pres">
      <dgm:prSet presAssocID="{36AB52E3-D574-4935-92FD-86A304B86356}" presName="bkgdShape" presStyleLbl="node1" presStyleIdx="2" presStyleCnt="3"/>
      <dgm:spPr/>
    </dgm:pt>
    <dgm:pt modelId="{66EDF8EE-2B7A-49E1-B5DA-8D5C5C7BAE13}" type="pres">
      <dgm:prSet presAssocID="{36AB52E3-D574-4935-92FD-86A304B86356}" presName="nodeTx" presStyleLbl="node1" presStyleIdx="2" presStyleCnt="3">
        <dgm:presLayoutVars>
          <dgm:bulletEnabled val="1"/>
        </dgm:presLayoutVars>
      </dgm:prSet>
      <dgm:spPr/>
    </dgm:pt>
    <dgm:pt modelId="{A2D1259D-05F2-4206-ADE9-295189354DF7}" type="pres">
      <dgm:prSet presAssocID="{36AB52E3-D574-4935-92FD-86A304B86356}" presName="invisiNode" presStyleLbl="node1" presStyleIdx="2" presStyleCnt="3"/>
      <dgm:spPr/>
    </dgm:pt>
    <dgm:pt modelId="{45DB1B15-E6D6-4EC1-B558-E1ED6A6A0D35}" type="pres">
      <dgm:prSet presAssocID="{36AB52E3-D574-4935-92FD-86A304B86356}" presName="imagNode" presStyleLbl="fgImgPlace1" presStyleIdx="2" presStyleCnt="3"/>
      <dgm:spPr/>
    </dgm:pt>
  </dgm:ptLst>
  <dgm:cxnLst>
    <dgm:cxn modelId="{95376B0A-A605-4396-9DC0-3CDCDF0FE3CB}" type="presOf" srcId="{36AB52E3-D574-4935-92FD-86A304B86356}" destId="{6858B1BD-CF19-49FE-B968-245442B1751B}" srcOrd="0" destOrd="0" presId="urn:microsoft.com/office/officeart/2005/8/layout/hList7"/>
    <dgm:cxn modelId="{35F3E40F-8041-4479-B15F-930D8099287C}" type="presOf" srcId="{2FE6B992-A530-4F29-91E9-5020E89FCAB8}" destId="{C3475835-1EAE-4F72-93B4-D7859D17A8E4}" srcOrd="1" destOrd="0" presId="urn:microsoft.com/office/officeart/2005/8/layout/hList7"/>
    <dgm:cxn modelId="{A726632C-CEEC-4637-B046-DA4DA23F8FF7}" srcId="{16235A09-37CD-4EDB-ABAC-C1F41CDA8449}" destId="{36AB52E3-D574-4935-92FD-86A304B86356}" srcOrd="2" destOrd="0" parTransId="{1A42E287-51EA-411C-B96C-733FF7C2F301}" sibTransId="{8C26845C-781A-46CD-83AE-3EFA1909DF34}"/>
    <dgm:cxn modelId="{7643D65F-3186-47AC-A604-8B0B29797E03}" type="presOf" srcId="{2FE6B992-A530-4F29-91E9-5020E89FCAB8}" destId="{8BEC938E-3271-4AE2-89CD-3617A0B7D9E9}" srcOrd="0" destOrd="0" presId="urn:microsoft.com/office/officeart/2005/8/layout/hList7"/>
    <dgm:cxn modelId="{E3F44960-3F50-43E0-9C47-89F7D470AC9B}" type="presOf" srcId="{EFF3E138-4FFA-4AB0-BF5E-D82C19214BD9}" destId="{EA923463-4FFE-4529-B6DB-4634FA65D138}" srcOrd="0" destOrd="0" presId="urn:microsoft.com/office/officeart/2005/8/layout/hList7"/>
    <dgm:cxn modelId="{DBCEC943-D051-4A86-922A-898A33061A82}" type="presOf" srcId="{0E54D438-7BA2-45D7-9A96-6CB398E263C3}" destId="{F3BF6FE8-2627-4B60-A33B-AEF7D3C53813}" srcOrd="0" destOrd="0" presId="urn:microsoft.com/office/officeart/2005/8/layout/hList7"/>
    <dgm:cxn modelId="{2D81A267-3472-46F5-A5DC-DFC10A93EBCD}" type="presOf" srcId="{36AB52E3-D574-4935-92FD-86A304B86356}" destId="{66EDF8EE-2B7A-49E1-B5DA-8D5C5C7BAE13}" srcOrd="1" destOrd="0" presId="urn:microsoft.com/office/officeart/2005/8/layout/hList7"/>
    <dgm:cxn modelId="{9840FCA0-1CE0-46CA-A47A-2D7E3A9FF406}" srcId="{16235A09-37CD-4EDB-ABAC-C1F41CDA8449}" destId="{2FE6B992-A530-4F29-91E9-5020E89FCAB8}" srcOrd="0" destOrd="0" parTransId="{64354ACC-8DE1-4205-AA18-EEA9BED5432D}" sibTransId="{EFF3E138-4FFA-4AB0-BF5E-D82C19214BD9}"/>
    <dgm:cxn modelId="{9626D1A4-5818-448D-B007-73100CED4A1D}" type="presOf" srcId="{16235A09-37CD-4EDB-ABAC-C1F41CDA8449}" destId="{E0559907-D92D-4E1A-83FE-B834577D500D}" srcOrd="0" destOrd="0" presId="urn:microsoft.com/office/officeart/2005/8/layout/hList7"/>
    <dgm:cxn modelId="{3DEEFAE7-2B1F-4DB2-9A11-9CC287CDBACA}" type="presOf" srcId="{0E54D438-7BA2-45D7-9A96-6CB398E263C3}" destId="{9FF3CD34-A6EA-41FE-865F-5C51A9DFEE59}" srcOrd="1" destOrd="0" presId="urn:microsoft.com/office/officeart/2005/8/layout/hList7"/>
    <dgm:cxn modelId="{21A02AF2-CC62-46AF-8F95-DE370E704D35}" type="presOf" srcId="{0350B2C9-2D42-430A-8617-0F40CE0258B4}" destId="{78B58F23-9D79-4519-A29E-C561DA811A75}" srcOrd="0" destOrd="0" presId="urn:microsoft.com/office/officeart/2005/8/layout/hList7"/>
    <dgm:cxn modelId="{9276BCFC-0793-4940-8B8C-41BAD38F648B}" srcId="{16235A09-37CD-4EDB-ABAC-C1F41CDA8449}" destId="{0E54D438-7BA2-45D7-9A96-6CB398E263C3}" srcOrd="1" destOrd="0" parTransId="{7141A840-344C-4A66-9818-ACA3762E4B82}" sibTransId="{0350B2C9-2D42-430A-8617-0F40CE0258B4}"/>
    <dgm:cxn modelId="{2D1A5FDE-84A6-477C-8603-47A18ACB3765}" type="presParOf" srcId="{E0559907-D92D-4E1A-83FE-B834577D500D}" destId="{B19955A9-C927-482C-9ABC-F68F9EA00BA1}" srcOrd="0" destOrd="0" presId="urn:microsoft.com/office/officeart/2005/8/layout/hList7"/>
    <dgm:cxn modelId="{27A52453-7172-4680-87F0-43866F8F301A}" type="presParOf" srcId="{E0559907-D92D-4E1A-83FE-B834577D500D}" destId="{E4D92DBD-E646-4649-89C3-160ACB406721}" srcOrd="1" destOrd="0" presId="urn:microsoft.com/office/officeart/2005/8/layout/hList7"/>
    <dgm:cxn modelId="{9018926F-016E-4EDD-9AF3-ACE766E00FF4}" type="presParOf" srcId="{E4D92DBD-E646-4649-89C3-160ACB406721}" destId="{7F86EA39-45AB-4C73-964B-5BAEC631C0E7}" srcOrd="0" destOrd="0" presId="urn:microsoft.com/office/officeart/2005/8/layout/hList7"/>
    <dgm:cxn modelId="{5D8B6DAD-40B4-41FD-91D6-D7F114944602}" type="presParOf" srcId="{7F86EA39-45AB-4C73-964B-5BAEC631C0E7}" destId="{8BEC938E-3271-4AE2-89CD-3617A0B7D9E9}" srcOrd="0" destOrd="0" presId="urn:microsoft.com/office/officeart/2005/8/layout/hList7"/>
    <dgm:cxn modelId="{74154146-9675-4A9A-97DC-E8979E1F7267}" type="presParOf" srcId="{7F86EA39-45AB-4C73-964B-5BAEC631C0E7}" destId="{C3475835-1EAE-4F72-93B4-D7859D17A8E4}" srcOrd="1" destOrd="0" presId="urn:microsoft.com/office/officeart/2005/8/layout/hList7"/>
    <dgm:cxn modelId="{3816D830-EC94-424F-9D4B-043DDE66293E}" type="presParOf" srcId="{7F86EA39-45AB-4C73-964B-5BAEC631C0E7}" destId="{1AADE7A4-9A52-445F-BFA8-5F3287E824DF}" srcOrd="2" destOrd="0" presId="urn:microsoft.com/office/officeart/2005/8/layout/hList7"/>
    <dgm:cxn modelId="{AEC8C944-43B0-457F-95D2-34CF99C69BF9}" type="presParOf" srcId="{7F86EA39-45AB-4C73-964B-5BAEC631C0E7}" destId="{0CF4B1AF-AF0C-44FC-98E6-064B87316151}" srcOrd="3" destOrd="0" presId="urn:microsoft.com/office/officeart/2005/8/layout/hList7"/>
    <dgm:cxn modelId="{2AB89814-0EDC-4868-99C4-074960401EA1}" type="presParOf" srcId="{E4D92DBD-E646-4649-89C3-160ACB406721}" destId="{EA923463-4FFE-4529-B6DB-4634FA65D138}" srcOrd="1" destOrd="0" presId="urn:microsoft.com/office/officeart/2005/8/layout/hList7"/>
    <dgm:cxn modelId="{1265DD8C-7506-492C-8BE6-4C8E698555DA}" type="presParOf" srcId="{E4D92DBD-E646-4649-89C3-160ACB406721}" destId="{CB300508-ADDD-4453-8FEA-99267107F3B3}" srcOrd="2" destOrd="0" presId="urn:microsoft.com/office/officeart/2005/8/layout/hList7"/>
    <dgm:cxn modelId="{CE9E4D01-8EC7-48B4-8F34-5F8732809A1C}" type="presParOf" srcId="{CB300508-ADDD-4453-8FEA-99267107F3B3}" destId="{F3BF6FE8-2627-4B60-A33B-AEF7D3C53813}" srcOrd="0" destOrd="0" presId="urn:microsoft.com/office/officeart/2005/8/layout/hList7"/>
    <dgm:cxn modelId="{C9C44E40-BC80-42BC-BF4D-A26E2106CD58}" type="presParOf" srcId="{CB300508-ADDD-4453-8FEA-99267107F3B3}" destId="{9FF3CD34-A6EA-41FE-865F-5C51A9DFEE59}" srcOrd="1" destOrd="0" presId="urn:microsoft.com/office/officeart/2005/8/layout/hList7"/>
    <dgm:cxn modelId="{C4F5C537-BEFB-4110-910C-0A96F46EDE45}" type="presParOf" srcId="{CB300508-ADDD-4453-8FEA-99267107F3B3}" destId="{0F2C55A8-C502-4F02-A6C6-9BED7D91BF81}" srcOrd="2" destOrd="0" presId="urn:microsoft.com/office/officeart/2005/8/layout/hList7"/>
    <dgm:cxn modelId="{052617CF-A5CD-49CE-AC97-7FF2141C359F}" type="presParOf" srcId="{CB300508-ADDD-4453-8FEA-99267107F3B3}" destId="{0F7C8B89-0D5B-48D3-B74D-859029732D1A}" srcOrd="3" destOrd="0" presId="urn:microsoft.com/office/officeart/2005/8/layout/hList7"/>
    <dgm:cxn modelId="{21A44876-A598-49DB-A630-0B1EAB5CD10D}" type="presParOf" srcId="{E4D92DBD-E646-4649-89C3-160ACB406721}" destId="{78B58F23-9D79-4519-A29E-C561DA811A75}" srcOrd="3" destOrd="0" presId="urn:microsoft.com/office/officeart/2005/8/layout/hList7"/>
    <dgm:cxn modelId="{C406EA3C-08EF-4B06-8988-F55CE915883F}" type="presParOf" srcId="{E4D92DBD-E646-4649-89C3-160ACB406721}" destId="{274F02AA-4680-441F-ADF7-CFC3D54564E8}" srcOrd="4" destOrd="0" presId="urn:microsoft.com/office/officeart/2005/8/layout/hList7"/>
    <dgm:cxn modelId="{57BF20E7-9DA6-4818-AE0F-E1CA9C7F5A4E}" type="presParOf" srcId="{274F02AA-4680-441F-ADF7-CFC3D54564E8}" destId="{6858B1BD-CF19-49FE-B968-245442B1751B}" srcOrd="0" destOrd="0" presId="urn:microsoft.com/office/officeart/2005/8/layout/hList7"/>
    <dgm:cxn modelId="{10FA1A37-E5D7-45EE-AE13-33B2FB13E245}" type="presParOf" srcId="{274F02AA-4680-441F-ADF7-CFC3D54564E8}" destId="{66EDF8EE-2B7A-49E1-B5DA-8D5C5C7BAE13}" srcOrd="1" destOrd="0" presId="urn:microsoft.com/office/officeart/2005/8/layout/hList7"/>
    <dgm:cxn modelId="{34A7CBA1-6DB3-4449-83B2-EE522D47932E}" type="presParOf" srcId="{274F02AA-4680-441F-ADF7-CFC3D54564E8}" destId="{A2D1259D-05F2-4206-ADE9-295189354DF7}" srcOrd="2" destOrd="0" presId="urn:microsoft.com/office/officeart/2005/8/layout/hList7"/>
    <dgm:cxn modelId="{DFDFCFDF-EF0C-46CB-B314-D3B27D864991}" type="presParOf" srcId="{274F02AA-4680-441F-ADF7-CFC3D54564E8}" destId="{45DB1B15-E6D6-4EC1-B558-E1ED6A6A0D35}" srcOrd="3" destOrd="0" presId="urn:microsoft.com/office/officeart/2005/8/layout/hList7"/>
  </dgm:cxnLst>
  <dgm:bg/>
  <dgm:whole/>
  <dgm:extLst>
    <a:ext uri="http://schemas.microsoft.com/office/drawing/2008/diagram">
      <dsp:dataModelExt xmlns:dsp="http://schemas.microsoft.com/office/drawing/2008/diagram" relId="rId44"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A809462-56C4-421E-86E6-C5A7C035181C}">
      <dsp:nvSpPr>
        <dsp:cNvPr id="0" name=""/>
        <dsp:cNvSpPr/>
      </dsp:nvSpPr>
      <dsp:spPr>
        <a:xfrm>
          <a:off x="3928628" y="92514"/>
          <a:ext cx="3969583" cy="3969583"/>
        </a:xfrm>
        <a:prstGeom prst="circularArrow">
          <a:avLst>
            <a:gd name="adj1" fmla="val 5544"/>
            <a:gd name="adj2" fmla="val 330680"/>
            <a:gd name="adj3" fmla="val 14256858"/>
            <a:gd name="adj4" fmla="val 17099698"/>
            <a:gd name="adj5" fmla="val 5757"/>
          </a:avLst>
        </a:prstGeom>
        <a:solidFill>
          <a:schemeClr val="accent2">
            <a:lumMod val="75000"/>
          </a:schemeClr>
        </a:solidFill>
        <a:ln>
          <a:noFill/>
        </a:ln>
        <a:effectLst/>
      </dsp:spPr>
      <dsp:style>
        <a:lnRef idx="0">
          <a:scrgbClr r="0" g="0" b="0"/>
        </a:lnRef>
        <a:fillRef idx="1">
          <a:scrgbClr r="0" g="0" b="0"/>
        </a:fillRef>
        <a:effectRef idx="0">
          <a:scrgbClr r="0" g="0" b="0"/>
        </a:effectRef>
        <a:fontRef idx="minor"/>
      </dsp:style>
    </dsp:sp>
    <dsp:sp modelId="{8EE0153B-B5AB-4403-9811-20839CB01A94}">
      <dsp:nvSpPr>
        <dsp:cNvPr id="0" name=""/>
        <dsp:cNvSpPr/>
      </dsp:nvSpPr>
      <dsp:spPr>
        <a:xfrm>
          <a:off x="5183396" y="322"/>
          <a:ext cx="1460048" cy="949958"/>
        </a:xfrm>
        <a:prstGeom prst="roundRect">
          <a:avLst/>
        </a:prstGeom>
        <a:solidFill>
          <a:schemeClr val="tx2">
            <a:lumMod val="75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7160" tIns="137160" rIns="137160" bIns="137160" numCol="1" spcCol="1270" anchor="ctr" anchorCtr="0">
          <a:noAutofit/>
        </a:bodyPr>
        <a:lstStyle/>
        <a:p>
          <a:pPr marL="0" lvl="0" indent="0" algn="ctr" defTabSz="1600200">
            <a:lnSpc>
              <a:spcPct val="90000"/>
            </a:lnSpc>
            <a:spcBef>
              <a:spcPct val="0"/>
            </a:spcBef>
            <a:spcAft>
              <a:spcPct val="35000"/>
            </a:spcAft>
            <a:buNone/>
          </a:pPr>
          <a:endParaRPr lang="en-US" sz="3600" kern="1200" dirty="0"/>
        </a:p>
      </dsp:txBody>
      <dsp:txXfrm>
        <a:off x="5229769" y="46695"/>
        <a:ext cx="1367302" cy="857212"/>
      </dsp:txXfrm>
    </dsp:sp>
    <dsp:sp modelId="{ECA4B28D-FB73-41A0-8E83-FCE202FAD9E6}">
      <dsp:nvSpPr>
        <dsp:cNvPr id="0" name=""/>
        <dsp:cNvSpPr/>
      </dsp:nvSpPr>
      <dsp:spPr>
        <a:xfrm>
          <a:off x="6793331" y="1170009"/>
          <a:ext cx="1460048" cy="949958"/>
        </a:xfrm>
        <a:prstGeom prst="roundRect">
          <a:avLst/>
        </a:prstGeom>
        <a:solidFill>
          <a:schemeClr val="tx2">
            <a:lumMod val="75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7160" tIns="137160" rIns="137160" bIns="137160" numCol="1" spcCol="1270" anchor="ctr" anchorCtr="0">
          <a:noAutofit/>
        </a:bodyPr>
        <a:lstStyle/>
        <a:p>
          <a:pPr marL="0" lvl="0" indent="0" algn="ctr" defTabSz="1600200">
            <a:lnSpc>
              <a:spcPct val="90000"/>
            </a:lnSpc>
            <a:spcBef>
              <a:spcPct val="0"/>
            </a:spcBef>
            <a:spcAft>
              <a:spcPct val="35000"/>
            </a:spcAft>
            <a:buNone/>
          </a:pPr>
          <a:endParaRPr lang="en-US" sz="3600" kern="1200" dirty="0"/>
        </a:p>
      </dsp:txBody>
      <dsp:txXfrm>
        <a:off x="6839704" y="1216382"/>
        <a:ext cx="1367302" cy="857212"/>
      </dsp:txXfrm>
    </dsp:sp>
    <dsp:sp modelId="{C339F04C-A5BB-4A64-B845-1BAFD920C4F8}">
      <dsp:nvSpPr>
        <dsp:cNvPr id="0" name=""/>
        <dsp:cNvSpPr/>
      </dsp:nvSpPr>
      <dsp:spPr>
        <a:xfrm>
          <a:off x="6178390" y="3062601"/>
          <a:ext cx="1460048" cy="949958"/>
        </a:xfrm>
        <a:prstGeom prst="roundRect">
          <a:avLst/>
        </a:prstGeom>
        <a:solidFill>
          <a:schemeClr val="tx2">
            <a:lumMod val="75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7160" tIns="137160" rIns="137160" bIns="137160" numCol="1" spcCol="1270" anchor="ctr" anchorCtr="0">
          <a:noAutofit/>
        </a:bodyPr>
        <a:lstStyle/>
        <a:p>
          <a:pPr marL="0" lvl="0" indent="0" algn="ctr" defTabSz="1600200">
            <a:lnSpc>
              <a:spcPct val="90000"/>
            </a:lnSpc>
            <a:spcBef>
              <a:spcPct val="0"/>
            </a:spcBef>
            <a:spcAft>
              <a:spcPct val="35000"/>
            </a:spcAft>
            <a:buNone/>
          </a:pPr>
          <a:endParaRPr lang="en-US" sz="3600" kern="1200" dirty="0"/>
        </a:p>
      </dsp:txBody>
      <dsp:txXfrm>
        <a:off x="6224763" y="3108974"/>
        <a:ext cx="1367302" cy="857212"/>
      </dsp:txXfrm>
    </dsp:sp>
    <dsp:sp modelId="{6A22A8DF-822F-46D4-A73A-55EA8D5F57E4}">
      <dsp:nvSpPr>
        <dsp:cNvPr id="0" name=""/>
        <dsp:cNvSpPr/>
      </dsp:nvSpPr>
      <dsp:spPr>
        <a:xfrm>
          <a:off x="4188401" y="3062601"/>
          <a:ext cx="1460048" cy="949958"/>
        </a:xfrm>
        <a:prstGeom prst="roundRect">
          <a:avLst/>
        </a:prstGeom>
        <a:solidFill>
          <a:schemeClr val="tx2">
            <a:lumMod val="75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7160" tIns="137160" rIns="137160" bIns="137160" numCol="1" spcCol="1270" anchor="ctr" anchorCtr="0">
          <a:noAutofit/>
        </a:bodyPr>
        <a:lstStyle/>
        <a:p>
          <a:pPr marL="0" lvl="0" indent="0" algn="ctr" defTabSz="1600200">
            <a:lnSpc>
              <a:spcPct val="90000"/>
            </a:lnSpc>
            <a:spcBef>
              <a:spcPct val="0"/>
            </a:spcBef>
            <a:spcAft>
              <a:spcPct val="35000"/>
            </a:spcAft>
            <a:buNone/>
          </a:pPr>
          <a:endParaRPr lang="en-US" sz="3600" kern="1200" dirty="0"/>
        </a:p>
      </dsp:txBody>
      <dsp:txXfrm>
        <a:off x="4234774" y="3108974"/>
        <a:ext cx="1367302" cy="857212"/>
      </dsp:txXfrm>
    </dsp:sp>
    <dsp:sp modelId="{99ACF6CE-DB46-474D-A730-6FAD5DC58135}">
      <dsp:nvSpPr>
        <dsp:cNvPr id="0" name=""/>
        <dsp:cNvSpPr/>
      </dsp:nvSpPr>
      <dsp:spPr>
        <a:xfrm>
          <a:off x="3573460" y="1170009"/>
          <a:ext cx="1460048" cy="949958"/>
        </a:xfrm>
        <a:prstGeom prst="roundRect">
          <a:avLst/>
        </a:prstGeom>
        <a:solidFill>
          <a:schemeClr val="tx2">
            <a:lumMod val="75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7160" tIns="137160" rIns="137160" bIns="137160" numCol="1" spcCol="1270" anchor="ctr" anchorCtr="0">
          <a:noAutofit/>
        </a:bodyPr>
        <a:lstStyle/>
        <a:p>
          <a:pPr marL="0" lvl="0" indent="0" algn="ctr" defTabSz="1600200">
            <a:lnSpc>
              <a:spcPct val="90000"/>
            </a:lnSpc>
            <a:spcBef>
              <a:spcPct val="0"/>
            </a:spcBef>
            <a:spcAft>
              <a:spcPct val="35000"/>
            </a:spcAft>
            <a:buNone/>
          </a:pPr>
          <a:endParaRPr lang="en-US" sz="3600" kern="1200" dirty="0"/>
        </a:p>
      </dsp:txBody>
      <dsp:txXfrm>
        <a:off x="3619833" y="1216382"/>
        <a:ext cx="1367302" cy="85721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BEC938E-3271-4AE2-89CD-3617A0B7D9E9}">
      <dsp:nvSpPr>
        <dsp:cNvPr id="0" name=""/>
        <dsp:cNvSpPr/>
      </dsp:nvSpPr>
      <dsp:spPr>
        <a:xfrm>
          <a:off x="1371" y="0"/>
          <a:ext cx="2134566" cy="3111150"/>
        </a:xfrm>
        <a:prstGeom prst="roundRect">
          <a:avLst>
            <a:gd name="adj" fmla="val 10000"/>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56032" tIns="256032" rIns="256032" bIns="256032" numCol="1" spcCol="1270" anchor="ctr" anchorCtr="0">
          <a:noAutofit/>
        </a:bodyPr>
        <a:lstStyle/>
        <a:p>
          <a:pPr marL="0" lvl="0" indent="0" algn="ctr" defTabSz="1600200">
            <a:lnSpc>
              <a:spcPct val="90000"/>
            </a:lnSpc>
            <a:spcBef>
              <a:spcPct val="0"/>
            </a:spcBef>
            <a:spcAft>
              <a:spcPct val="35000"/>
            </a:spcAft>
            <a:buNone/>
          </a:pPr>
          <a:endParaRPr lang="en-US" sz="3600" kern="1200" dirty="0"/>
        </a:p>
      </dsp:txBody>
      <dsp:txXfrm>
        <a:off x="1371" y="1244459"/>
        <a:ext cx="2134566" cy="1244460"/>
      </dsp:txXfrm>
    </dsp:sp>
    <dsp:sp modelId="{0CF4B1AF-AF0C-44FC-98E6-064B87316151}">
      <dsp:nvSpPr>
        <dsp:cNvPr id="0" name=""/>
        <dsp:cNvSpPr/>
      </dsp:nvSpPr>
      <dsp:spPr>
        <a:xfrm>
          <a:off x="550648" y="186669"/>
          <a:ext cx="1036012" cy="1036012"/>
        </a:xfrm>
        <a:prstGeom prst="ellipse">
          <a:avLst/>
        </a:prstGeom>
        <a:solidFill>
          <a:schemeClr val="dk2">
            <a:tint val="50000"/>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F3BF6FE8-2627-4B60-A33B-AEF7D3C53813}">
      <dsp:nvSpPr>
        <dsp:cNvPr id="0" name=""/>
        <dsp:cNvSpPr/>
      </dsp:nvSpPr>
      <dsp:spPr>
        <a:xfrm>
          <a:off x="2199975" y="0"/>
          <a:ext cx="2134566" cy="3111150"/>
        </a:xfrm>
        <a:prstGeom prst="roundRect">
          <a:avLst>
            <a:gd name="adj" fmla="val 10000"/>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56032" tIns="256032" rIns="256032" bIns="256032" numCol="1" spcCol="1270" anchor="ctr" anchorCtr="0">
          <a:noAutofit/>
        </a:bodyPr>
        <a:lstStyle/>
        <a:p>
          <a:pPr marL="0" lvl="0" indent="0" algn="ctr" defTabSz="1600200">
            <a:lnSpc>
              <a:spcPct val="90000"/>
            </a:lnSpc>
            <a:spcBef>
              <a:spcPct val="0"/>
            </a:spcBef>
            <a:spcAft>
              <a:spcPct val="35000"/>
            </a:spcAft>
            <a:buNone/>
          </a:pPr>
          <a:endParaRPr lang="en-US" sz="3600" kern="1200" dirty="0"/>
        </a:p>
      </dsp:txBody>
      <dsp:txXfrm>
        <a:off x="2199975" y="1244459"/>
        <a:ext cx="2134566" cy="1244460"/>
      </dsp:txXfrm>
    </dsp:sp>
    <dsp:sp modelId="{0F7C8B89-0D5B-48D3-B74D-859029732D1A}">
      <dsp:nvSpPr>
        <dsp:cNvPr id="0" name=""/>
        <dsp:cNvSpPr/>
      </dsp:nvSpPr>
      <dsp:spPr>
        <a:xfrm>
          <a:off x="2749252" y="186669"/>
          <a:ext cx="1036012" cy="1036012"/>
        </a:xfrm>
        <a:prstGeom prst="ellipse">
          <a:avLst/>
        </a:prstGeom>
        <a:solidFill>
          <a:schemeClr val="dk2">
            <a:tint val="50000"/>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6858B1BD-CF19-49FE-B968-245442B1751B}">
      <dsp:nvSpPr>
        <dsp:cNvPr id="0" name=""/>
        <dsp:cNvSpPr/>
      </dsp:nvSpPr>
      <dsp:spPr>
        <a:xfrm>
          <a:off x="4398579" y="0"/>
          <a:ext cx="2134566" cy="3111150"/>
        </a:xfrm>
        <a:prstGeom prst="roundRect">
          <a:avLst>
            <a:gd name="adj" fmla="val 10000"/>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56032" tIns="256032" rIns="256032" bIns="256032" numCol="1" spcCol="1270" anchor="ctr" anchorCtr="0">
          <a:noAutofit/>
        </a:bodyPr>
        <a:lstStyle/>
        <a:p>
          <a:pPr marL="0" lvl="0" indent="0" algn="ctr" defTabSz="1600200">
            <a:lnSpc>
              <a:spcPct val="90000"/>
            </a:lnSpc>
            <a:spcBef>
              <a:spcPct val="0"/>
            </a:spcBef>
            <a:spcAft>
              <a:spcPct val="35000"/>
            </a:spcAft>
            <a:buNone/>
          </a:pPr>
          <a:endParaRPr lang="en-US" sz="3600" kern="1200" dirty="0"/>
        </a:p>
      </dsp:txBody>
      <dsp:txXfrm>
        <a:off x="4398579" y="1244459"/>
        <a:ext cx="2134566" cy="1244460"/>
      </dsp:txXfrm>
    </dsp:sp>
    <dsp:sp modelId="{45DB1B15-E6D6-4EC1-B558-E1ED6A6A0D35}">
      <dsp:nvSpPr>
        <dsp:cNvPr id="0" name=""/>
        <dsp:cNvSpPr/>
      </dsp:nvSpPr>
      <dsp:spPr>
        <a:xfrm>
          <a:off x="4947856" y="186669"/>
          <a:ext cx="1036012" cy="1036012"/>
        </a:xfrm>
        <a:prstGeom prst="ellipse">
          <a:avLst/>
        </a:prstGeom>
        <a:solidFill>
          <a:schemeClr val="dk2">
            <a:tint val="50000"/>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B19955A9-C927-482C-9ABC-F68F9EA00BA1}">
      <dsp:nvSpPr>
        <dsp:cNvPr id="0" name=""/>
        <dsp:cNvSpPr/>
      </dsp:nvSpPr>
      <dsp:spPr>
        <a:xfrm>
          <a:off x="261380" y="2488920"/>
          <a:ext cx="6011756" cy="466672"/>
        </a:xfrm>
        <a:prstGeom prst="leftRightArrow">
          <a:avLst/>
        </a:prstGeom>
        <a:solidFill>
          <a:schemeClr val="accent2">
            <a:lumMod val="7500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cycle3">
  <dgm:title val=""/>
  <dgm:desc val=""/>
  <dgm:catLst>
    <dgm:cat type="cycle" pri="5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val="exact"/>
    </dgm:varLst>
    <dgm:choose name="Name1">
      <dgm:if name="Name2" axis="ch" ptType="node" func="cnt" op="equ" val="2">
        <dgm:alg type="composite">
          <dgm:param type="ar" val="0.9"/>
        </dgm:alg>
        <dgm:shape xmlns:r="http://schemas.openxmlformats.org/officeDocument/2006/relationships" r:blip="">
          <dgm:adjLst/>
        </dgm:shape>
        <dgm:presOf/>
        <dgm:constrLst>
          <dgm:constr type="primFontSz" for="ch" ptType="node" op="equ" val="65"/>
          <dgm:constr type="ctrX" for="ch" forName="node1" refType="w" fact="0.5"/>
          <dgm:constr type="t" for="ch" forName="node1"/>
          <dgm:constr type="w" for="ch" forName="node1" refType="w" fact="0.8"/>
          <dgm:constr type="h" for="ch" forName="node1" refType="w" refFor="ch" refForName="node1" fact="0.5"/>
          <dgm:constr type="ctrX" for="ch" forName="sibTrans" refType="w" fact="0.5"/>
          <dgm:constr type="t" for="ch" forName="sibTrans"/>
          <dgm:constr type="w" for="ch" forName="sibTrans" refType="w" fact="0.8"/>
          <dgm:constr type="h" for="ch" forName="sibTrans" refType="w" refFor="ch" refForName="node1" fact="0.5"/>
          <dgm:constr type="userA" for="ch" forName="sibTrans" refType="w" fact="1.07"/>
          <dgm:constr type="ctrX" for="ch" forName="node2" refType="w" fact="0.5"/>
          <dgm:constr type="b" for="ch" forName="node2" refType="h"/>
          <dgm:constr type="w" for="ch" forName="node2" refType="w" fact="0.8"/>
          <dgm:constr type="h" for="ch" forName="node2" refType="w" refFor="ch" refForName="node1" fact="0.5"/>
          <dgm:constr type="l" for="ch" forName="sp1"/>
          <dgm:constr type="t" for="ch" forName="sp1" refType="h" fact="0.5"/>
          <dgm:constr type="w" for="ch" forName="sp1" val="1"/>
          <dgm:constr type="h" for="ch" forName="sp1" val="1"/>
          <dgm:constr type="r" for="ch" forName="sp2" refType="w"/>
          <dgm:constr type="t" for="ch" forName="sp2" refType="h" fact="0.5"/>
          <dgm:constr type="w" for="ch" forName="sp2" val="1"/>
          <dgm:constr type="h" for="ch" forName="sp2" val="1"/>
        </dgm:constrLst>
        <dgm:ruleLst/>
      </dgm:if>
      <dgm:else name="Name3">
        <dgm:alg type="composite"/>
        <dgm:shape xmlns:r="http://schemas.openxmlformats.org/officeDocument/2006/relationships" r:blip="">
          <dgm:adjLst/>
        </dgm:shape>
        <dgm:presOf/>
        <dgm:constrLst>
          <dgm:constr type="primFontSz" for="ch" ptType="node" op="equ" val="65"/>
        </dgm:constrLst>
        <dgm:ruleLst/>
      </dgm:else>
    </dgm:choose>
    <dgm:choose name="Name4">
      <dgm:if name="Name5" axis="ch" ptType="node" func="cnt" op="equ" val="2">
        <dgm:layoutNode name="node1">
          <dgm:varLst>
            <dgm:bulletEnabled val="1"/>
          </dgm:varLst>
          <dgm:alg type="tx"/>
          <dgm:shape xmlns:r="http://schemas.openxmlformats.org/officeDocument/2006/relationships" type="roundRect" r:blip="">
            <dgm:adjLst/>
          </dgm:shape>
          <dgm:presOf axis="ch desOrSelf"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sibTrans" styleLbl="bgShp">
          <dgm:choose name="Name6">
            <dgm:if name="Name7" func="var" arg="dir" op="equ" val="norm">
              <dgm:alg type="conn">
                <dgm:param type="connRout" val="longCurve"/>
                <dgm:param type="begPts" val="midR"/>
                <dgm:param type="endPts" val="midL"/>
                <dgm:param type="dstNode" val="node1"/>
              </dgm:alg>
              <dgm:shape xmlns:r="http://schemas.openxmlformats.org/officeDocument/2006/relationships" type="conn" r:blip="" zOrderOff="-2">
                <dgm:adjLst/>
              </dgm:shape>
              <dgm:presOf axis="ch" ptType="sibTrans"/>
              <dgm:constrLst>
                <dgm:constr type="userA"/>
                <dgm:constr type="diam" refType="userA" fact="-1"/>
                <dgm:constr type="wArH" refType="userA" fact="0.05"/>
                <dgm:constr type="hArH" refType="userA" fact="0.1"/>
                <dgm:constr type="stemThick" refType="userA" fact="0.06"/>
                <dgm:constr type="begPad" refType="connDist" fact="-0.2"/>
                <dgm:constr type="endPad" refType="connDist" fact="0.05"/>
              </dgm:constrLst>
            </dgm:if>
            <dgm:else name="Name8">
              <dgm:alg type="conn">
                <dgm:param type="connRout" val="longCurve"/>
                <dgm:param type="begPts" val="midL"/>
                <dgm:param type="endPts" val="midR"/>
                <dgm:param type="dstNode" val="node1"/>
              </dgm:alg>
              <dgm:shape xmlns:r="http://schemas.openxmlformats.org/officeDocument/2006/relationships" type="conn" r:blip="" zOrderOff="-2">
                <dgm:adjLst/>
              </dgm:shape>
              <dgm:presOf axis="ch" ptType="sibTrans"/>
              <dgm:constrLst>
                <dgm:constr type="userA"/>
                <dgm:constr type="diam" refType="userA"/>
                <dgm:constr type="wArH" refType="userA" fact="0.05"/>
                <dgm:constr type="hArH" refType="userA" fact="0.1"/>
                <dgm:constr type="stemThick" refType="userA" fact="0.06"/>
                <dgm:constr type="begPad" refType="connDist" fact="-0.2"/>
                <dgm:constr type="endPad" refType="connDist" fact="0.05"/>
              </dgm:constrLst>
            </dgm:else>
          </dgm:choose>
          <dgm:ruleLst/>
        </dgm:layoutNode>
        <dgm:layoutNode name="node2">
          <dgm:varLst>
            <dgm:bulletEnabled val="1"/>
          </dgm:varLst>
          <dgm:alg type="tx"/>
          <dgm:shape xmlns:r="http://schemas.openxmlformats.org/officeDocument/2006/relationships" type="roundRect" r:blip="">
            <dgm:adjLst/>
          </dgm:shape>
          <dgm:presOf axis="ch desOrSelf"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sp1">
          <dgm:alg type="sp"/>
          <dgm:shape xmlns:r="http://schemas.openxmlformats.org/officeDocument/2006/relationships" r:blip="">
            <dgm:adjLst/>
          </dgm:shape>
          <dgm:presOf/>
          <dgm:constrLst/>
          <dgm:ruleLst/>
        </dgm:layoutNode>
        <dgm:layoutNode name="sp2">
          <dgm:alg type="sp"/>
          <dgm:shape xmlns:r="http://schemas.openxmlformats.org/officeDocument/2006/relationships" r:blip="">
            <dgm:adjLst/>
          </dgm:shape>
          <dgm:presOf/>
          <dgm:constrLst/>
          <dgm:ruleLst/>
        </dgm:layoutNode>
      </dgm:if>
      <dgm:else name="Name9">
        <dgm:layoutNode name="cycle">
          <dgm:choose name="Name10">
            <dgm:if name="Name11" func="var" arg="dir" op="equ" val="norm">
              <dgm:alg type="cycle">
                <dgm:param type="stAng" val="0"/>
                <dgm:param type="spanAng" val="360"/>
              </dgm:alg>
              <dgm:shape xmlns:r="http://schemas.openxmlformats.org/officeDocument/2006/relationships" r:blip="">
                <dgm:adjLst/>
              </dgm:shape>
              <dgm:presOf/>
              <dgm:constrLst>
                <dgm:constr type="diam" refType="w"/>
                <dgm:constr type="w" for="ch" ptType="node" refType="w"/>
                <dgm:constr type="sibSp" val="15"/>
                <dgm:constr type="userA" for="ch" ptType="sibTrans" refType="diam" op="equ" fact="-1"/>
                <dgm:constr type="wArH" for="ch" ptType="sibTrans" refType="diam" op="equ" fact="0.05"/>
                <dgm:constr type="hArH" for="ch" ptType="sibTrans" refType="diam" op="equ" fact="0.1"/>
                <dgm:constr type="stemThick" for="ch" ptType="sibTrans" refType="diam" op="equ" fact="0.065"/>
                <dgm:constr type="primFontSz" for="ch" ptType="node" op="equ"/>
              </dgm:constrLst>
            </dgm:if>
            <dgm:else name="Name12">
              <dgm:alg type="cycle">
                <dgm:param type="stAng" val="0"/>
                <dgm:param type="spanAng" val="-360"/>
              </dgm:alg>
              <dgm:shape xmlns:r="http://schemas.openxmlformats.org/officeDocument/2006/relationships" r:blip="">
                <dgm:adjLst/>
              </dgm:shape>
              <dgm:presOf/>
              <dgm:constrLst>
                <dgm:constr type="diam" refType="w"/>
                <dgm:constr type="w" for="ch" ptType="node" refType="w"/>
                <dgm:constr type="sibSp" val="15"/>
                <dgm:constr type="userA" for="ch" ptType="sibTrans" refType="diam" op="equ"/>
                <dgm:constr type="wArH" for="ch" ptType="sibTrans" refType="diam" op="equ" fact="0.05"/>
                <dgm:constr type="hArH" for="ch" ptType="sibTrans" refType="diam" op="equ" fact="0.1"/>
                <dgm:constr type="stemThick" for="ch" ptType="sibTrans" refType="diam" op="equ" fact="0.065"/>
                <dgm:constr type="primFontSz" for="ch" ptType="node" op="equ"/>
              </dgm:constrLst>
            </dgm:else>
          </dgm:choose>
          <dgm:ruleLst/>
          <dgm:forEach name="nodesFirstNodeForEach" axis="ch" ptType="node" cnt="1">
            <dgm:layoutNode name="nodeFirstNode">
              <dgm:varLst>
                <dgm:bulletEnabled val="1"/>
              </dgm:varLst>
              <dgm:alg type="tx"/>
              <dgm:shape xmlns:r="http://schemas.openxmlformats.org/officeDocument/2006/relationships" type="roundRect" r:blip="">
                <dgm:adjLst/>
              </dgm:shape>
              <dgm:presOf axis="desOrSelf" ptType="node"/>
              <dgm:constrLst>
                <dgm:constr type="h" refType="w" fact="0.5"/>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sibTransForEach" axis="followSib" ptType="sibTrans" cnt="1">
              <dgm:layoutNode name="sibTransFirstNode" styleLbl="bgShp">
                <dgm:choose name="Name13">
                  <dgm:if name="Name14" func="var" arg="dir" op="equ" val="norm">
                    <dgm:alg type="conn">
                      <dgm:param type="connRout" val="longCurve"/>
                      <dgm:param type="begPts" val="midR"/>
                      <dgm:param type="endPts" val="midL"/>
                      <dgm:param type="dstNode" val="nodeFirstNode"/>
                    </dgm:alg>
                  </dgm:if>
                  <dgm:else name="Name15">
                    <dgm:alg type="conn">
                      <dgm:param type="connRout" val="longCurve"/>
                      <dgm:param type="begPts" val="midL"/>
                      <dgm:param type="endPts" val="midR"/>
                      <dgm:param type="dstNode" val="nodeFirstNode"/>
                    </dgm:alg>
                  </dgm:else>
                </dgm:choose>
                <dgm:shape xmlns:r="http://schemas.openxmlformats.org/officeDocument/2006/relationships" type="conn" r:blip="" zOrderOff="-2">
                  <dgm:adjLst/>
                </dgm:shape>
                <dgm:presOf axis="self"/>
                <dgm:choose name="Name16">
                  <dgm:if name="Name17" axis="par ch" ptType="doc node" func="cnt" op="equ" val="3">
                    <dgm:constrLst>
                      <dgm:constr type="userA"/>
                      <dgm:constr type="diam" refType="userA" fact="1.01"/>
                      <dgm:constr type="begPad" refType="connDist" fact="-0.2"/>
                      <dgm:constr type="endPad" refType="connDist" fact="0.05"/>
                    </dgm:constrLst>
                  </dgm:if>
                  <dgm:if name="Name18" axis="par ch" ptType="doc node" func="cnt" op="equ" val="4">
                    <dgm:constrLst>
                      <dgm:constr type="userA"/>
                      <dgm:constr type="diam" refType="userA" fact="1.26"/>
                      <dgm:constr type="begPad" refType="connDist" fact="-0.2"/>
                      <dgm:constr type="endPad" refType="connDist" fact="0.05"/>
                    </dgm:constrLst>
                  </dgm:if>
                  <dgm:if name="Name19" axis="par ch" ptType="doc node" func="cnt" op="equ" val="5">
                    <dgm:constrLst>
                      <dgm:constr type="userA"/>
                      <dgm:constr type="diam" refType="userA" fact="1.04"/>
                      <dgm:constr type="begPad" refType="connDist" fact="-0.2"/>
                      <dgm:constr type="endPad" refType="connDist" fact="0.05"/>
                    </dgm:constrLst>
                  </dgm:if>
                  <dgm:if name="Name20" axis="par ch" ptType="doc node" func="cnt" op="equ" val="6">
                    <dgm:constrLst>
                      <dgm:constr type="userA"/>
                      <dgm:constr type="diam" refType="userA" fact="1.1"/>
                      <dgm:constr type="begPad" refType="connDist" fact="-0.2"/>
                      <dgm:constr type="endPad" refType="connDist" fact="0.05"/>
                    </dgm:constrLst>
                  </dgm:if>
                  <dgm:else name="Name21">
                    <dgm:constrLst>
                      <dgm:constr type="userA"/>
                      <dgm:constr type="diam" refType="userA" fact="1.04"/>
                      <dgm:constr type="begPad" refType="connDist" fact="-0.2"/>
                      <dgm:constr type="endPad" refType="connDist" fact="0.05"/>
                    </dgm:constrLst>
                  </dgm:else>
                </dgm:choose>
                <dgm:ruleLst/>
              </dgm:layoutNode>
            </dgm:forEach>
          </dgm:forEach>
          <dgm:forEach name="followingNodesForEach" axis="ch" ptType="node" st="2">
            <dgm:layoutNode name="nodeFollowingNodes">
              <dgm:varLst>
                <dgm:bulletEnabled val="1"/>
              </dgm:varLst>
              <dgm:alg type="tx"/>
              <dgm:shape xmlns:r="http://schemas.openxmlformats.org/officeDocument/2006/relationships" type="roundRect" r:blip="">
                <dgm:adjLst/>
              </dgm:shape>
              <dgm:presOf axis="desOrSelf" ptType="node"/>
              <dgm:constrLst>
                <dgm:constr type="h" refType="w" fact="0.5"/>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dgm:layoutNode>
      </dgm:else>
    </dgm:choose>
  </dgm:layoutNode>
</dgm:layoutDef>
</file>

<file path=ppt/diagrams/layout2.xml><?xml version="1.0" encoding="utf-8"?>
<dgm:layoutDef xmlns:dgm="http://schemas.openxmlformats.org/drawingml/2006/diagram" xmlns:a="http://schemas.openxmlformats.org/drawingml/2006/main" uniqueId="urn:microsoft.com/office/officeart/2005/8/layout/hList7">
  <dgm:title val=""/>
  <dgm:desc val=""/>
  <dgm:catLst>
    <dgm:cat type="list" pri="12000"/>
    <dgm:cat type="process" pri="20000"/>
    <dgm:cat type="relationship" pri="14000"/>
    <dgm:cat type="convert" pri="8000"/>
    <dgm:cat type="picture" pri="25000"/>
    <dgm:cat type="pictureconvert" pri="2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onstrLst>
      <dgm:constr type="w" for="ch" forName="fgShape" refType="w" fact="0.92"/>
      <dgm:constr type="h" for="ch" forName="fgShape" refType="h" fact="0.15"/>
      <dgm:constr type="b" for="ch" forName="fgShape" refType="h" fact="0.95"/>
      <dgm:constr type="ctrX" for="ch" forName="fgShape" refType="w" fact="0.5"/>
      <dgm:constr type="w" for="ch" forName="linComp" refType="w"/>
      <dgm:constr type="h" for="ch" forName="linComp" refType="h"/>
      <dgm:constr type="ctrX" for="ch" forName="linComp" refType="w" fact="0.5"/>
    </dgm:constrLst>
    <dgm:ruleLst/>
    <dgm:layoutNode name="fgShape" styleLbl="fgShp">
      <dgm:alg type="sp"/>
      <dgm:shape xmlns:r="http://schemas.openxmlformats.org/officeDocument/2006/relationships" type="leftRightArrow" r:blip="" zOrderOff="99999">
        <dgm:adjLst/>
      </dgm:shape>
      <dgm:presOf/>
      <dgm:constrLst/>
      <dgm:ruleLst/>
    </dgm:layoutNode>
    <dgm:layoutNode name="linComp">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ptType="sibTrans" refType="w" refFor="ch" refForName="compNode" fact="0.03"/>
        <dgm:constr type="primFontSz" for="des" ptType="node" op="equ" val="65"/>
      </dgm:constrLst>
      <dgm:ruleLst/>
      <dgm:forEach name="nodesForEach" axis="ch" ptType="node">
        <dgm:layoutNode name="compNode">
          <dgm:alg type="composite"/>
          <dgm:shape xmlns:r="http://schemas.openxmlformats.org/officeDocument/2006/relationships" r:blip="">
            <dgm:adjLst/>
          </dgm:shape>
          <dgm:presOf/>
          <dgm:constrLst>
            <dgm:constr type="w" for="ch" forName="bkgdShape" refType="w"/>
            <dgm:constr type="h" for="ch" forName="bkgdShape" refType="h"/>
            <dgm:constr type="w" for="ch" forName="nodeTx" refType="w"/>
            <dgm:constr type="h" for="ch" forName="nodeTx" refType="h" fact="0.4"/>
            <dgm:constr type="b" for="ch" forName="nodeTx" refType="h" fact="0.8"/>
            <dgm:constr type="w" for="ch" forName="invisiNode" refType="w" fact="0.01"/>
            <dgm:constr type="h" for="ch" forName="invisiNode" refType="h" fact="0.06"/>
            <dgm:constr type="t" for="ch" forName="invisiNode"/>
            <dgm:constr type="ctrX" for="ch" forName="invisiNode" refType="w" fact="0.5"/>
            <dgm:constr type="h" for="ch" forName="imagNode" refType="h" fact="0.333"/>
            <dgm:constr type="w" for="ch" forName="imagNode" refType="h" refFor="ch" refForName="imagNode"/>
            <dgm:constr type="ctrX" for="ch" forName="imagNode" refType="w" fact="0.5"/>
            <dgm:constr type="t" for="ch" forName="imagNode" refType="h" fact="0.06"/>
            <dgm:constr type="w" for="ch" forName="imagNode" refType="w" op="lte" fact="0.94"/>
          </dgm:constrLst>
          <dgm:ruleLst/>
          <dgm:layoutNode name="bkgdShape">
            <dgm:alg type="sp"/>
            <dgm:shape xmlns:r="http://schemas.openxmlformats.org/officeDocument/2006/relationships" type="roundRect" r:blip="">
              <dgm:adjLst>
                <dgm:adj idx="1" val="0.1"/>
              </dgm:adjLst>
            </dgm:shape>
            <dgm:presOf axis="desOrSelf" ptType="node"/>
            <dgm:constrLst/>
            <dgm:ruleLst/>
          </dgm:layoutNode>
          <dgm:layoutNode name="nodeTx">
            <dgm:varLst>
              <dgm:bulletEnabled val="1"/>
            </dgm:varLst>
            <dgm:alg type="tx">
              <dgm:param type="txAnchorVert" val="mid"/>
              <dgm:param type="txAnchorHorzCh" val="ctr"/>
              <dgm:param type="stBulletLvl" val="2"/>
            </dgm:alg>
            <dgm:shape xmlns:r="http://schemas.openxmlformats.org/officeDocument/2006/relationships" type="rect" r:blip="" hideGeom="1">
              <dgm:adjLst/>
            </dgm:shape>
            <dgm:presOf axis="desOrSelf" ptType="node"/>
            <dgm:constrLst/>
            <dgm:ruleLst>
              <dgm:rule type="primFontSz" val="5" fact="NaN" max="NaN"/>
            </dgm:ruleLst>
          </dgm:layoutNode>
          <dgm:layoutNode name="invisiNode">
            <dgm:alg type="sp"/>
            <dgm:shape xmlns:r="http://schemas.openxmlformats.org/officeDocument/2006/relationships" type="roundRect" r:blip="" hideGeom="1">
              <dgm:adjLst>
                <dgm:adj idx="1" val="0.1"/>
              </dgm:adjLst>
            </dgm:shape>
            <dgm:presOf/>
            <dgm:constrLst/>
            <dgm:ruleLst/>
          </dgm:layoutNode>
          <dgm:layoutNode name="imagNode" styleLbl="fgImgPlace1">
            <dgm:alg type="sp"/>
            <dgm:shape xmlns:r="http://schemas.openxmlformats.org/officeDocument/2006/relationships" type="ellipse" r:blip="" blipPhldr="1">
              <dgm:adjLst/>
            </dgm:shape>
            <dgm:presOf/>
            <dgm:constrLst/>
            <dgm:ruleLst/>
          </dgm:layoutNode>
        </dgm:layoutNode>
        <dgm:forEach name="sibTransForEach" axis="followSib" ptType="sibTrans" cnt="1">
          <dgm:layoutNode name="sibTrans">
            <dgm:alg type="sp"/>
            <dgm:shape xmlns:r="http://schemas.openxmlformats.org/officeDocument/2006/relationships" type="rect" r:blip="" hideGeom="1">
              <dgm:adjLst/>
            </dgm:shape>
            <dgm:presOf axis="self"/>
            <dgm:constrLst/>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26949278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34186629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7299779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402808964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7"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hyperlink" Target="http://www.genigraphics.com/fileprep" TargetMode="External"/><Relationship Id="rId5" Type="http://schemas.openxmlformats.org/officeDocument/2006/relationships/image" Target="../media/image2.png"/><Relationship Id="rId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2.xml"/><Relationship Id="rId1" Type="http://schemas.openxmlformats.org/officeDocument/2006/relationships/slideLayout" Target="../slideLayouts/slideLayout3.xml"/><Relationship Id="rId6" Type="http://schemas.openxmlformats.org/officeDocument/2006/relationships/image" Target="../media/image2.png"/><Relationship Id="rId5" Type="http://schemas.openxmlformats.org/officeDocument/2006/relationships/image" Target="../media/image3.png"/><Relationship Id="rId4" Type="http://schemas.openxmlformats.org/officeDocument/2006/relationships/hyperlink" Target="http://www.genigraphics.com/fileprep" TargetMode="External"/></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3.xml"/><Relationship Id="rId1" Type="http://schemas.openxmlformats.org/officeDocument/2006/relationships/slideLayout" Target="../slideLayouts/slideLayout4.xml"/><Relationship Id="rId6" Type="http://schemas.openxmlformats.org/officeDocument/2006/relationships/image" Target="../media/image2.png"/><Relationship Id="rId5" Type="http://schemas.openxmlformats.org/officeDocument/2006/relationships/image" Target="../media/image3.png"/><Relationship Id="rId4" Type="http://schemas.openxmlformats.org/officeDocument/2006/relationships/hyperlink" Target="http://www.genigraphics.com/fileprep"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lumMod val="95000"/>
          </a:schemeClr>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E2A439ED-A85D-450F-8164-16AD6C4B9145}"/>
              </a:ext>
            </a:extLst>
          </p:cNvPr>
          <p:cNvSpPr/>
          <p:nvPr userDrawn="1"/>
        </p:nvSpPr>
        <p:spPr>
          <a:xfrm>
            <a:off x="0" y="2"/>
            <a:ext cx="32918400" cy="2182091"/>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799" dirty="0"/>
          </a:p>
        </p:txBody>
      </p:sp>
      <p:sp>
        <p:nvSpPr>
          <p:cNvPr id="8" name="Rectangle 7">
            <a:extLst>
              <a:ext uri="{FF2B5EF4-FFF2-40B4-BE49-F238E27FC236}">
                <a16:creationId xmlns:a16="http://schemas.microsoft.com/office/drawing/2014/main" id="{F7982AF0-9FA7-4DAC-B1F8-C6D3622D1CEC}"/>
              </a:ext>
            </a:extLst>
          </p:cNvPr>
          <p:cNvSpPr/>
          <p:nvPr userDrawn="1"/>
        </p:nvSpPr>
        <p:spPr>
          <a:xfrm>
            <a:off x="0" y="17456729"/>
            <a:ext cx="32918400" cy="1745673"/>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799" dirty="0"/>
          </a:p>
        </p:txBody>
      </p:sp>
      <p:sp>
        <p:nvSpPr>
          <p:cNvPr id="9" name="Rectangle 8">
            <a:extLst>
              <a:ext uri="{FF2B5EF4-FFF2-40B4-BE49-F238E27FC236}">
                <a16:creationId xmlns:a16="http://schemas.microsoft.com/office/drawing/2014/main" id="{D5D89865-DFD1-4A5A-BFE0-6EEF0A7F3DD4}"/>
              </a:ext>
            </a:extLst>
          </p:cNvPr>
          <p:cNvSpPr/>
          <p:nvPr userDrawn="1"/>
        </p:nvSpPr>
        <p:spPr>
          <a:xfrm>
            <a:off x="1" y="6982692"/>
            <a:ext cx="10848110" cy="10474036"/>
          </a:xfrm>
          <a:prstGeom prst="rect">
            <a:avLst/>
          </a:prstGeom>
          <a:solidFill>
            <a:schemeClr val="tx2">
              <a:lumMod val="20000"/>
              <a:lumOff val="80000"/>
            </a:schemeClr>
          </a:solidFill>
          <a:ln w="2540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799" dirty="0"/>
          </a:p>
        </p:txBody>
      </p:sp>
      <p:sp>
        <p:nvSpPr>
          <p:cNvPr id="10" name="Rectangle 9">
            <a:extLst>
              <a:ext uri="{FF2B5EF4-FFF2-40B4-BE49-F238E27FC236}">
                <a16:creationId xmlns:a16="http://schemas.microsoft.com/office/drawing/2014/main" id="{946181CB-7913-491C-8876-3D0EA2B5E648}"/>
              </a:ext>
            </a:extLst>
          </p:cNvPr>
          <p:cNvSpPr/>
          <p:nvPr userDrawn="1"/>
        </p:nvSpPr>
        <p:spPr>
          <a:xfrm>
            <a:off x="10848110" y="6982692"/>
            <a:ext cx="11222182" cy="10474036"/>
          </a:xfrm>
          <a:prstGeom prst="rect">
            <a:avLst/>
          </a:prstGeom>
          <a:solidFill>
            <a:schemeClr val="accent4">
              <a:lumMod val="20000"/>
              <a:lumOff val="80000"/>
            </a:schemeClr>
          </a:solidFill>
          <a:ln w="2540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799" dirty="0"/>
          </a:p>
        </p:txBody>
      </p:sp>
      <p:sp>
        <p:nvSpPr>
          <p:cNvPr id="11" name="Rectangle 10">
            <a:extLst>
              <a:ext uri="{FF2B5EF4-FFF2-40B4-BE49-F238E27FC236}">
                <a16:creationId xmlns:a16="http://schemas.microsoft.com/office/drawing/2014/main" id="{0515110B-5249-4028-839F-C2434A8CEB21}"/>
              </a:ext>
            </a:extLst>
          </p:cNvPr>
          <p:cNvSpPr/>
          <p:nvPr userDrawn="1"/>
        </p:nvSpPr>
        <p:spPr>
          <a:xfrm>
            <a:off x="22070292" y="6982692"/>
            <a:ext cx="10848109" cy="10474036"/>
          </a:xfrm>
          <a:prstGeom prst="rect">
            <a:avLst/>
          </a:prstGeom>
          <a:solidFill>
            <a:schemeClr val="tx2">
              <a:lumMod val="20000"/>
              <a:lumOff val="80000"/>
            </a:schemeClr>
          </a:solidFill>
          <a:ln w="2540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799" dirty="0"/>
          </a:p>
        </p:txBody>
      </p:sp>
      <p:sp>
        <p:nvSpPr>
          <p:cNvPr id="12" name="Rectangle 11">
            <a:extLst>
              <a:ext uri="{FF2B5EF4-FFF2-40B4-BE49-F238E27FC236}">
                <a16:creationId xmlns:a16="http://schemas.microsoft.com/office/drawing/2014/main" id="{2D4C5F85-2B76-4210-8DA5-8B3A5990DFC8}"/>
              </a:ext>
            </a:extLst>
          </p:cNvPr>
          <p:cNvSpPr/>
          <p:nvPr userDrawn="1"/>
        </p:nvSpPr>
        <p:spPr>
          <a:xfrm>
            <a:off x="0" y="6546277"/>
            <a:ext cx="32918400" cy="436417"/>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799" dirty="0"/>
          </a:p>
        </p:txBody>
      </p:sp>
      <p:sp>
        <p:nvSpPr>
          <p:cNvPr id="13" name="Rectangle 12">
            <a:extLst>
              <a:ext uri="{FF2B5EF4-FFF2-40B4-BE49-F238E27FC236}">
                <a16:creationId xmlns:a16="http://schemas.microsoft.com/office/drawing/2014/main" id="{F5A5D57C-4461-4189-B9B5-1AFE6A535ED4}"/>
              </a:ext>
            </a:extLst>
          </p:cNvPr>
          <p:cNvSpPr/>
          <p:nvPr userDrawn="1"/>
        </p:nvSpPr>
        <p:spPr>
          <a:xfrm>
            <a:off x="0" y="2182093"/>
            <a:ext cx="32918400" cy="436417"/>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799" dirty="0"/>
          </a:p>
        </p:txBody>
      </p:sp>
      <p:pic>
        <p:nvPicPr>
          <p:cNvPr id="14" name="Picture 13">
            <a:extLst>
              <a:ext uri="{FF2B5EF4-FFF2-40B4-BE49-F238E27FC236}">
                <a16:creationId xmlns:a16="http://schemas.microsoft.com/office/drawing/2014/main" id="{D98E1038-1929-4DEB-AD20-AAF2405536AA}"/>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49631" y="19056930"/>
            <a:ext cx="4334265" cy="88738"/>
          </a:xfrm>
          <a:prstGeom prst="rect">
            <a:avLst/>
          </a:prstGeom>
        </p:spPr>
      </p:pic>
      <p:grpSp>
        <p:nvGrpSpPr>
          <p:cNvPr id="4" name="Group 3">
            <a:extLst>
              <a:ext uri="{FF2B5EF4-FFF2-40B4-BE49-F238E27FC236}">
                <a16:creationId xmlns:a16="http://schemas.microsoft.com/office/drawing/2014/main" id="{5B17C2EC-5038-4189-ABC1-8F58270BC908}"/>
              </a:ext>
            </a:extLst>
          </p:cNvPr>
          <p:cNvGrpSpPr/>
          <p:nvPr userDrawn="1"/>
        </p:nvGrpSpPr>
        <p:grpSpPr>
          <a:xfrm>
            <a:off x="33604200" y="0"/>
            <a:ext cx="7086600" cy="19202400"/>
            <a:chOff x="41071800" y="0"/>
            <a:chExt cx="11734800" cy="40233600"/>
          </a:xfrm>
        </p:grpSpPr>
        <p:sp>
          <p:nvSpPr>
            <p:cNvPr id="16" name="Instructions">
              <a:extLst>
                <a:ext uri="{FF2B5EF4-FFF2-40B4-BE49-F238E27FC236}">
                  <a16:creationId xmlns:a16="http://schemas.microsoft.com/office/drawing/2014/main" id="{92C6E426-1DD2-416D-AC55-69A32AD54077}"/>
                </a:ext>
              </a:extLst>
            </p:cNvPr>
            <p:cNvSpPr/>
            <p:nvPr userDrawn="1"/>
          </p:nvSpPr>
          <p:spPr>
            <a:xfrm>
              <a:off x="41071800" y="0"/>
              <a:ext cx="11734800" cy="402336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228600" tIns="228600" rIns="228600" bIns="228600" rtlCol="0" anchor="t"/>
            <a:lstStyle>
              <a:defPPr>
                <a:defRPr lang="en-US"/>
              </a:defPPr>
              <a:lvl1pPr marL="0" algn="l" defTabSz="3686861" rtl="0" eaLnBrk="1" latinLnBrk="0" hangingPunct="1">
                <a:defRPr sz="7258" kern="1200">
                  <a:solidFill>
                    <a:schemeClr val="lt1"/>
                  </a:solidFill>
                  <a:latin typeface="+mn-lt"/>
                  <a:ea typeface="+mn-ea"/>
                  <a:cs typeface="+mn-cs"/>
                </a:defRPr>
              </a:lvl1pPr>
              <a:lvl2pPr marL="1843430" algn="l" defTabSz="3686861" rtl="0" eaLnBrk="1" latinLnBrk="0" hangingPunct="1">
                <a:defRPr sz="7258" kern="1200">
                  <a:solidFill>
                    <a:schemeClr val="lt1"/>
                  </a:solidFill>
                  <a:latin typeface="+mn-lt"/>
                  <a:ea typeface="+mn-ea"/>
                  <a:cs typeface="+mn-cs"/>
                </a:defRPr>
              </a:lvl2pPr>
              <a:lvl3pPr marL="3686861" algn="l" defTabSz="3686861" rtl="0" eaLnBrk="1" latinLnBrk="0" hangingPunct="1">
                <a:defRPr sz="7258" kern="1200">
                  <a:solidFill>
                    <a:schemeClr val="lt1"/>
                  </a:solidFill>
                  <a:latin typeface="+mn-lt"/>
                  <a:ea typeface="+mn-ea"/>
                  <a:cs typeface="+mn-cs"/>
                </a:defRPr>
              </a:lvl3pPr>
              <a:lvl4pPr marL="5530291" algn="l" defTabSz="3686861" rtl="0" eaLnBrk="1" latinLnBrk="0" hangingPunct="1">
                <a:defRPr sz="7258" kern="1200">
                  <a:solidFill>
                    <a:schemeClr val="lt1"/>
                  </a:solidFill>
                  <a:latin typeface="+mn-lt"/>
                  <a:ea typeface="+mn-ea"/>
                  <a:cs typeface="+mn-cs"/>
                </a:defRPr>
              </a:lvl4pPr>
              <a:lvl5pPr marL="7373722" algn="l" defTabSz="3686861" rtl="0" eaLnBrk="1" latinLnBrk="0" hangingPunct="1">
                <a:defRPr sz="7258" kern="1200">
                  <a:solidFill>
                    <a:schemeClr val="lt1"/>
                  </a:solidFill>
                  <a:latin typeface="+mn-lt"/>
                  <a:ea typeface="+mn-ea"/>
                  <a:cs typeface="+mn-cs"/>
                </a:defRPr>
              </a:lvl5pPr>
              <a:lvl6pPr marL="9217152" algn="l" defTabSz="3686861" rtl="0" eaLnBrk="1" latinLnBrk="0" hangingPunct="1">
                <a:defRPr sz="7258" kern="1200">
                  <a:solidFill>
                    <a:schemeClr val="lt1"/>
                  </a:solidFill>
                  <a:latin typeface="+mn-lt"/>
                  <a:ea typeface="+mn-ea"/>
                  <a:cs typeface="+mn-cs"/>
                </a:defRPr>
              </a:lvl6pPr>
              <a:lvl7pPr marL="11060582" algn="l" defTabSz="3686861" rtl="0" eaLnBrk="1" latinLnBrk="0" hangingPunct="1">
                <a:defRPr sz="7258" kern="1200">
                  <a:solidFill>
                    <a:schemeClr val="lt1"/>
                  </a:solidFill>
                  <a:latin typeface="+mn-lt"/>
                  <a:ea typeface="+mn-ea"/>
                  <a:cs typeface="+mn-cs"/>
                </a:defRPr>
              </a:lvl7pPr>
              <a:lvl8pPr marL="12904013" algn="l" defTabSz="3686861" rtl="0" eaLnBrk="1" latinLnBrk="0" hangingPunct="1">
                <a:defRPr sz="7258" kern="1200">
                  <a:solidFill>
                    <a:schemeClr val="lt1"/>
                  </a:solidFill>
                  <a:latin typeface="+mn-lt"/>
                  <a:ea typeface="+mn-ea"/>
                  <a:cs typeface="+mn-cs"/>
                </a:defRPr>
              </a:lvl8pPr>
              <a:lvl9pPr marL="14747443" algn="l" defTabSz="3686861" rtl="0" eaLnBrk="1" latinLnBrk="0" hangingPunct="1">
                <a:defRPr sz="7258" kern="1200">
                  <a:solidFill>
                    <a:schemeClr val="lt1"/>
                  </a:solidFill>
                  <a:latin typeface="+mn-lt"/>
                  <a:ea typeface="+mn-ea"/>
                  <a:cs typeface="+mn-cs"/>
                </a:defRPr>
              </a:lvl9pPr>
            </a:lstStyle>
            <a:p>
              <a:pPr lvl="0">
                <a:spcBef>
                  <a:spcPts val="0"/>
                </a:spcBef>
                <a:spcAft>
                  <a:spcPts val="977"/>
                </a:spcAft>
              </a:pPr>
              <a:r>
                <a:rPr lang="en-US" sz="3906" dirty="0">
                  <a:solidFill>
                    <a:schemeClr val="bg1">
                      <a:lumMod val="50000"/>
                    </a:schemeClr>
                  </a:solidFill>
                  <a:latin typeface="Calibri" pitchFamily="34" charset="0"/>
                  <a:cs typeface="Calibri" panose="020F0502020204030204" pitchFamily="34" charset="0"/>
                </a:rPr>
                <a:t>Change</a:t>
              </a:r>
              <a:r>
                <a:rPr lang="en-US" sz="3906" baseline="0" dirty="0">
                  <a:solidFill>
                    <a:schemeClr val="bg1">
                      <a:lumMod val="50000"/>
                    </a:schemeClr>
                  </a:solidFill>
                  <a:latin typeface="Calibri" pitchFamily="34" charset="0"/>
                  <a:cs typeface="Calibri" panose="020F0502020204030204" pitchFamily="34" charset="0"/>
                </a:rPr>
                <a:t> Color Theme</a:t>
              </a:r>
              <a:r>
                <a:rPr lang="en-US" sz="3906" dirty="0">
                  <a:solidFill>
                    <a:schemeClr val="bg1">
                      <a:lumMod val="50000"/>
                    </a:schemeClr>
                  </a:solidFill>
                  <a:latin typeface="Calibri" pitchFamily="34" charset="0"/>
                  <a:cs typeface="Calibri" panose="020F0502020204030204" pitchFamily="34" charset="0"/>
                </a:rPr>
                <a:t>:</a:t>
              </a:r>
              <a:endParaRPr sz="3906" dirty="0">
                <a:solidFill>
                  <a:schemeClr val="bg1">
                    <a:lumMod val="50000"/>
                  </a:schemeClr>
                </a:solidFill>
                <a:latin typeface="Calibri" pitchFamily="34" charset="0"/>
                <a:cs typeface="Calibri" panose="020F0502020204030204" pitchFamily="34" charset="0"/>
              </a:endParaRPr>
            </a:p>
            <a:p>
              <a:pPr lvl="0">
                <a:spcBef>
                  <a:spcPts val="0"/>
                </a:spcBef>
                <a:spcAft>
                  <a:spcPts val="977"/>
                </a:spcAft>
              </a:pPr>
              <a:r>
                <a:rPr lang="en-US" sz="2663" dirty="0">
                  <a:solidFill>
                    <a:schemeClr val="bg1">
                      <a:lumMod val="50000"/>
                    </a:schemeClr>
                  </a:solidFill>
                  <a:latin typeface="Calibri" pitchFamily="34" charset="0"/>
                  <a:cs typeface="Calibri" panose="020F0502020204030204" pitchFamily="34" charset="0"/>
                </a:rPr>
                <a:t>This template is designed to use the built-in color themes in</a:t>
              </a:r>
              <a:r>
                <a:rPr lang="en-US" sz="2663" baseline="0" dirty="0">
                  <a:solidFill>
                    <a:schemeClr val="bg1">
                      <a:lumMod val="50000"/>
                    </a:schemeClr>
                  </a:solidFill>
                  <a:latin typeface="Calibri" pitchFamily="34" charset="0"/>
                  <a:cs typeface="Calibri" panose="020F0502020204030204" pitchFamily="34" charset="0"/>
                </a:rPr>
                <a:t> the newer versions of PowerPoint.</a:t>
              </a:r>
            </a:p>
            <a:p>
              <a:pPr lvl="0">
                <a:spcBef>
                  <a:spcPts val="0"/>
                </a:spcBef>
                <a:spcAft>
                  <a:spcPts val="977"/>
                </a:spcAft>
              </a:pPr>
              <a:r>
                <a:rPr lang="en-US" sz="2663" baseline="0" dirty="0">
                  <a:solidFill>
                    <a:schemeClr val="bg1">
                      <a:lumMod val="50000"/>
                    </a:schemeClr>
                  </a:solidFill>
                  <a:latin typeface="Calibri" pitchFamily="34" charset="0"/>
                  <a:cs typeface="Calibri" panose="020F0502020204030204" pitchFamily="34" charset="0"/>
                </a:rPr>
                <a:t>To change the color theme, select the </a:t>
              </a:r>
              <a:r>
                <a:rPr lang="en-US" sz="2663" b="1" baseline="0" dirty="0">
                  <a:solidFill>
                    <a:schemeClr val="bg1">
                      <a:lumMod val="50000"/>
                    </a:schemeClr>
                  </a:solidFill>
                  <a:latin typeface="Calibri" pitchFamily="34" charset="0"/>
                  <a:cs typeface="Calibri" panose="020F0502020204030204" pitchFamily="34" charset="0"/>
                </a:rPr>
                <a:t>Design</a:t>
              </a:r>
              <a:r>
                <a:rPr lang="en-US" sz="2663" baseline="0" dirty="0">
                  <a:solidFill>
                    <a:schemeClr val="bg1">
                      <a:lumMod val="50000"/>
                    </a:schemeClr>
                  </a:solidFill>
                  <a:latin typeface="Calibri" pitchFamily="34" charset="0"/>
                  <a:cs typeface="Calibri" panose="020F0502020204030204" pitchFamily="34" charset="0"/>
                </a:rPr>
                <a:t> tab, then select the </a:t>
              </a:r>
              <a:r>
                <a:rPr lang="en-US" sz="2663" b="1" baseline="0" dirty="0">
                  <a:solidFill>
                    <a:schemeClr val="bg1">
                      <a:lumMod val="50000"/>
                    </a:schemeClr>
                  </a:solidFill>
                  <a:latin typeface="Calibri" pitchFamily="34" charset="0"/>
                  <a:cs typeface="Calibri" panose="020F0502020204030204" pitchFamily="34" charset="0"/>
                </a:rPr>
                <a:t>Colors</a:t>
              </a:r>
              <a:r>
                <a:rPr lang="en-US" sz="2663" baseline="0" dirty="0">
                  <a:solidFill>
                    <a:schemeClr val="bg1">
                      <a:lumMod val="50000"/>
                    </a:schemeClr>
                  </a:solidFill>
                  <a:latin typeface="Calibri" pitchFamily="34" charset="0"/>
                  <a:cs typeface="Calibri" panose="020F0502020204030204" pitchFamily="34" charset="0"/>
                </a:rPr>
                <a:t> drop-down list.</a:t>
              </a:r>
            </a:p>
            <a:p>
              <a:pPr lvl="0">
                <a:spcBef>
                  <a:spcPts val="0"/>
                </a:spcBef>
                <a:spcAft>
                  <a:spcPts val="977"/>
                </a:spcAft>
              </a:pPr>
              <a:endParaRPr lang="en-US" sz="2663" baseline="0" dirty="0">
                <a:solidFill>
                  <a:schemeClr val="bg1">
                    <a:lumMod val="50000"/>
                  </a:schemeClr>
                </a:solidFill>
                <a:latin typeface="Calibri" pitchFamily="34" charset="0"/>
                <a:cs typeface="Calibri" panose="020F0502020204030204" pitchFamily="34" charset="0"/>
              </a:endParaRPr>
            </a:p>
            <a:p>
              <a:pPr lvl="0">
                <a:spcBef>
                  <a:spcPts val="0"/>
                </a:spcBef>
                <a:spcAft>
                  <a:spcPts val="977"/>
                </a:spcAft>
              </a:pPr>
              <a:endParaRPr lang="en-US" sz="2663" baseline="0" dirty="0">
                <a:solidFill>
                  <a:schemeClr val="bg1">
                    <a:lumMod val="50000"/>
                  </a:schemeClr>
                </a:solidFill>
                <a:latin typeface="Calibri" pitchFamily="34" charset="0"/>
                <a:cs typeface="Calibri" panose="020F0502020204030204" pitchFamily="34" charset="0"/>
              </a:endParaRPr>
            </a:p>
            <a:p>
              <a:pPr lvl="0">
                <a:spcBef>
                  <a:spcPts val="0"/>
                </a:spcBef>
                <a:spcAft>
                  <a:spcPts val="977"/>
                </a:spcAft>
              </a:pPr>
              <a:endParaRPr lang="en-US" sz="2663" baseline="0" dirty="0">
                <a:solidFill>
                  <a:schemeClr val="bg1">
                    <a:lumMod val="50000"/>
                  </a:schemeClr>
                </a:solidFill>
                <a:latin typeface="Calibri" pitchFamily="34" charset="0"/>
                <a:cs typeface="Calibri" panose="020F0502020204030204" pitchFamily="34" charset="0"/>
              </a:endParaRPr>
            </a:p>
            <a:p>
              <a:pPr lvl="0">
                <a:spcBef>
                  <a:spcPts val="0"/>
                </a:spcBef>
                <a:spcAft>
                  <a:spcPts val="977"/>
                </a:spcAft>
              </a:pPr>
              <a:endParaRPr lang="en-US" sz="2663" baseline="0" dirty="0">
                <a:solidFill>
                  <a:schemeClr val="bg1">
                    <a:lumMod val="50000"/>
                  </a:schemeClr>
                </a:solidFill>
                <a:latin typeface="Calibri" pitchFamily="34" charset="0"/>
                <a:cs typeface="Calibri" panose="020F0502020204030204" pitchFamily="34" charset="0"/>
              </a:endParaRPr>
            </a:p>
            <a:p>
              <a:pPr lvl="0">
                <a:spcBef>
                  <a:spcPts val="0"/>
                </a:spcBef>
                <a:spcAft>
                  <a:spcPts val="977"/>
                </a:spcAft>
              </a:pPr>
              <a:endParaRPr lang="en-US" sz="2663" baseline="0" dirty="0">
                <a:solidFill>
                  <a:schemeClr val="bg1">
                    <a:lumMod val="50000"/>
                  </a:schemeClr>
                </a:solidFill>
                <a:latin typeface="Calibri" pitchFamily="34" charset="0"/>
                <a:cs typeface="Calibri" panose="020F0502020204030204" pitchFamily="34" charset="0"/>
              </a:endParaRPr>
            </a:p>
            <a:p>
              <a:pPr lvl="0">
                <a:spcBef>
                  <a:spcPts val="0"/>
                </a:spcBef>
                <a:spcAft>
                  <a:spcPts val="977"/>
                </a:spcAft>
              </a:pPr>
              <a:endParaRPr lang="en-US" sz="2663" baseline="0" dirty="0">
                <a:solidFill>
                  <a:schemeClr val="bg1">
                    <a:lumMod val="50000"/>
                  </a:schemeClr>
                </a:solidFill>
                <a:latin typeface="Calibri" pitchFamily="34" charset="0"/>
                <a:cs typeface="Calibri" panose="020F0502020204030204" pitchFamily="34" charset="0"/>
              </a:endParaRPr>
            </a:p>
            <a:p>
              <a:pPr lvl="0">
                <a:spcBef>
                  <a:spcPts val="0"/>
                </a:spcBef>
                <a:spcAft>
                  <a:spcPts val="977"/>
                </a:spcAft>
              </a:pPr>
              <a:endParaRPr lang="en-US" sz="2663" baseline="0" dirty="0">
                <a:solidFill>
                  <a:schemeClr val="bg1">
                    <a:lumMod val="50000"/>
                  </a:schemeClr>
                </a:solidFill>
                <a:latin typeface="Calibri" pitchFamily="34" charset="0"/>
                <a:cs typeface="Calibri" panose="020F0502020204030204" pitchFamily="34" charset="0"/>
              </a:endParaRPr>
            </a:p>
            <a:p>
              <a:pPr lvl="0">
                <a:spcBef>
                  <a:spcPts val="0"/>
                </a:spcBef>
                <a:spcAft>
                  <a:spcPts val="977"/>
                </a:spcAft>
              </a:pPr>
              <a:endParaRPr lang="en-US" sz="2663" baseline="0" dirty="0">
                <a:solidFill>
                  <a:schemeClr val="bg1">
                    <a:lumMod val="50000"/>
                  </a:schemeClr>
                </a:solidFill>
                <a:latin typeface="Calibri" pitchFamily="34" charset="0"/>
                <a:cs typeface="Calibri" panose="020F0502020204030204" pitchFamily="34" charset="0"/>
              </a:endParaRPr>
            </a:p>
            <a:p>
              <a:pPr lvl="0">
                <a:spcBef>
                  <a:spcPts val="0"/>
                </a:spcBef>
                <a:spcAft>
                  <a:spcPts val="977"/>
                </a:spcAft>
              </a:pPr>
              <a:endParaRPr lang="en-US" sz="2663" baseline="0">
                <a:solidFill>
                  <a:schemeClr val="bg1">
                    <a:lumMod val="50000"/>
                  </a:schemeClr>
                </a:solidFill>
                <a:latin typeface="Calibri" pitchFamily="34" charset="0"/>
                <a:cs typeface="Calibri" panose="020F0502020204030204" pitchFamily="34" charset="0"/>
              </a:endParaRPr>
            </a:p>
            <a:p>
              <a:pPr lvl="0">
                <a:spcBef>
                  <a:spcPts val="0"/>
                </a:spcBef>
                <a:spcAft>
                  <a:spcPts val="977"/>
                </a:spcAft>
              </a:pPr>
              <a:endParaRPr lang="en-US" sz="2663" baseline="0">
                <a:solidFill>
                  <a:schemeClr val="bg1">
                    <a:lumMod val="50000"/>
                  </a:schemeClr>
                </a:solidFill>
                <a:latin typeface="Calibri" pitchFamily="34" charset="0"/>
                <a:cs typeface="Calibri" panose="020F0502020204030204" pitchFamily="34" charset="0"/>
              </a:endParaRPr>
            </a:p>
            <a:p>
              <a:pPr lvl="0">
                <a:spcBef>
                  <a:spcPts val="0"/>
                </a:spcBef>
                <a:spcAft>
                  <a:spcPts val="977"/>
                </a:spcAft>
              </a:pPr>
              <a:endParaRPr lang="en-US" sz="2663" baseline="0">
                <a:solidFill>
                  <a:schemeClr val="bg1">
                    <a:lumMod val="50000"/>
                  </a:schemeClr>
                </a:solidFill>
                <a:latin typeface="Calibri" pitchFamily="34" charset="0"/>
                <a:cs typeface="Calibri" panose="020F0502020204030204" pitchFamily="34" charset="0"/>
              </a:endParaRPr>
            </a:p>
            <a:p>
              <a:pPr lvl="0">
                <a:spcBef>
                  <a:spcPts val="0"/>
                </a:spcBef>
                <a:spcAft>
                  <a:spcPts val="977"/>
                </a:spcAft>
              </a:pPr>
              <a:endParaRPr lang="en-US" sz="2663" baseline="0">
                <a:solidFill>
                  <a:schemeClr val="bg1">
                    <a:lumMod val="50000"/>
                  </a:schemeClr>
                </a:solidFill>
                <a:latin typeface="Calibri" pitchFamily="34" charset="0"/>
                <a:cs typeface="Calibri" panose="020F0502020204030204" pitchFamily="34" charset="0"/>
              </a:endParaRPr>
            </a:p>
            <a:p>
              <a:pPr lvl="0">
                <a:spcBef>
                  <a:spcPts val="0"/>
                </a:spcBef>
                <a:spcAft>
                  <a:spcPts val="977"/>
                </a:spcAft>
              </a:pPr>
              <a:endParaRPr lang="en-US" sz="2663" baseline="0">
                <a:solidFill>
                  <a:schemeClr val="bg1">
                    <a:lumMod val="50000"/>
                  </a:schemeClr>
                </a:solidFill>
                <a:latin typeface="Calibri" pitchFamily="34" charset="0"/>
                <a:cs typeface="Calibri" panose="020F0502020204030204" pitchFamily="34" charset="0"/>
              </a:endParaRPr>
            </a:p>
            <a:p>
              <a:pPr lvl="0">
                <a:spcBef>
                  <a:spcPts val="0"/>
                </a:spcBef>
                <a:spcAft>
                  <a:spcPts val="977"/>
                </a:spcAft>
              </a:pPr>
              <a:endParaRPr lang="en-US" sz="2663" baseline="0" dirty="0">
                <a:solidFill>
                  <a:schemeClr val="bg1">
                    <a:lumMod val="50000"/>
                  </a:schemeClr>
                </a:solidFill>
                <a:latin typeface="Calibri" pitchFamily="34" charset="0"/>
                <a:cs typeface="Calibri" panose="020F0502020204030204" pitchFamily="34" charset="0"/>
              </a:endParaRPr>
            </a:p>
            <a:p>
              <a:pPr lvl="0">
                <a:spcBef>
                  <a:spcPts val="0"/>
                </a:spcBef>
                <a:spcAft>
                  <a:spcPts val="977"/>
                </a:spcAft>
              </a:pPr>
              <a:r>
                <a:rPr lang="en-US" sz="2663" baseline="0" dirty="0">
                  <a:solidFill>
                    <a:schemeClr val="bg1">
                      <a:lumMod val="50000"/>
                    </a:schemeClr>
                  </a:solidFill>
                  <a:latin typeface="Calibri" pitchFamily="34" charset="0"/>
                  <a:cs typeface="Calibri" panose="020F0502020204030204" pitchFamily="34" charset="0"/>
                </a:rPr>
                <a:t>The default color theme for this template is “Office”, so you can always return to that after trying some of the alternatives.</a:t>
              </a:r>
            </a:p>
            <a:p>
              <a:pPr lvl="0">
                <a:spcBef>
                  <a:spcPts val="0"/>
                </a:spcBef>
                <a:spcAft>
                  <a:spcPts val="977"/>
                </a:spcAft>
              </a:pPr>
              <a:r>
                <a:rPr lang="en-US" sz="3906" dirty="0">
                  <a:solidFill>
                    <a:schemeClr val="bg1">
                      <a:lumMod val="50000"/>
                    </a:schemeClr>
                  </a:solidFill>
                  <a:latin typeface="Calibri" pitchFamily="34" charset="0"/>
                  <a:cs typeface="Calibri" panose="020F0502020204030204" pitchFamily="34" charset="0"/>
                </a:rPr>
                <a:t>Printing Your Poster:</a:t>
              </a:r>
            </a:p>
            <a:p>
              <a:pPr lvl="0">
                <a:spcBef>
                  <a:spcPts val="0"/>
                </a:spcBef>
                <a:spcAft>
                  <a:spcPts val="977"/>
                </a:spcAft>
              </a:pPr>
              <a:r>
                <a:rPr lang="en-US" sz="2663" dirty="0">
                  <a:solidFill>
                    <a:schemeClr val="bg1">
                      <a:lumMod val="50000"/>
                    </a:schemeClr>
                  </a:solidFill>
                  <a:latin typeface="Calibri" pitchFamily="34" charset="0"/>
                  <a:cs typeface="Calibri" panose="020F0502020204030204" pitchFamily="34" charset="0"/>
                </a:rPr>
                <a:t>Once your poster file is ready, visit</a:t>
              </a:r>
              <a:r>
                <a:rPr lang="en-US" sz="2663" baseline="0" dirty="0">
                  <a:solidFill>
                    <a:schemeClr val="bg1">
                      <a:lumMod val="50000"/>
                    </a:schemeClr>
                  </a:solidFill>
                  <a:latin typeface="Calibri" pitchFamily="34" charset="0"/>
                  <a:cs typeface="Calibri" panose="020F0502020204030204" pitchFamily="34" charset="0"/>
                </a:rPr>
                <a:t> </a:t>
              </a:r>
              <a:r>
                <a:rPr lang="en-US" sz="2663" b="1" baseline="0" dirty="0">
                  <a:solidFill>
                    <a:schemeClr val="bg1">
                      <a:lumMod val="50000"/>
                    </a:schemeClr>
                  </a:solidFill>
                  <a:latin typeface="Calibri" pitchFamily="34" charset="0"/>
                  <a:cs typeface="Calibri" panose="020F0502020204030204" pitchFamily="34" charset="0"/>
                </a:rPr>
                <a:t>www.genigraphics.com</a:t>
              </a:r>
              <a:r>
                <a:rPr lang="en-US" sz="2663" baseline="0" dirty="0">
                  <a:solidFill>
                    <a:schemeClr val="bg1">
                      <a:lumMod val="50000"/>
                    </a:schemeClr>
                  </a:solidFill>
                  <a:latin typeface="Calibri" pitchFamily="34" charset="0"/>
                  <a:cs typeface="Calibri" panose="020F0502020204030204" pitchFamily="34" charset="0"/>
                </a:rPr>
                <a:t> to order a high-quality, affordable poster print. Every order receives a free design review and we can deliver as fast as next business day within the US and Canada. </a:t>
              </a:r>
            </a:p>
            <a:p>
              <a:pPr lvl="0">
                <a:spcBef>
                  <a:spcPts val="0"/>
                </a:spcBef>
                <a:spcAft>
                  <a:spcPts val="977"/>
                </a:spcAft>
              </a:pPr>
              <a:r>
                <a:rPr lang="en-US" sz="2663" baseline="0" dirty="0">
                  <a:solidFill>
                    <a:schemeClr val="bg1">
                      <a:lumMod val="50000"/>
                    </a:schemeClr>
                  </a:solidFill>
                  <a:latin typeface="Calibri" pitchFamily="34" charset="0"/>
                  <a:cs typeface="Calibri" panose="020F0502020204030204" pitchFamily="34" charset="0"/>
                </a:rPr>
                <a:t>Genigraphics® has been producing output from PowerPoint® longer than anyone in the industry; dating back to when we helped Microsoft® design the PowerPoint® software. </a:t>
              </a:r>
            </a:p>
            <a:p>
              <a:pPr lvl="0">
                <a:spcBef>
                  <a:spcPts val="0"/>
                </a:spcBef>
                <a:spcAft>
                  <a:spcPts val="0"/>
                </a:spcAft>
              </a:pPr>
              <a:endParaRPr lang="en-US" sz="2663" baseline="0" dirty="0">
                <a:solidFill>
                  <a:schemeClr val="bg1">
                    <a:lumMod val="50000"/>
                  </a:schemeClr>
                </a:solidFill>
                <a:latin typeface="Calibri" pitchFamily="34" charset="0"/>
                <a:cs typeface="Calibri" panose="020F0502020204030204" pitchFamily="34" charset="0"/>
              </a:endParaRPr>
            </a:p>
            <a:p>
              <a:pPr lvl="0" algn="ctr">
                <a:spcBef>
                  <a:spcPts val="0"/>
                </a:spcBef>
                <a:spcAft>
                  <a:spcPts val="0"/>
                </a:spcAft>
              </a:pPr>
              <a:r>
                <a:rPr lang="en-US" sz="2663" baseline="0" dirty="0">
                  <a:solidFill>
                    <a:schemeClr val="bg1">
                      <a:lumMod val="50000"/>
                    </a:schemeClr>
                  </a:solidFill>
                  <a:latin typeface="Calibri" pitchFamily="34" charset="0"/>
                  <a:cs typeface="Calibri" panose="020F0502020204030204" pitchFamily="34" charset="0"/>
                </a:rPr>
                <a:t>US and Canada:  1-800-790-4001</a:t>
              </a:r>
              <a:br>
                <a:rPr lang="en-US" sz="2663" baseline="0" dirty="0">
                  <a:solidFill>
                    <a:schemeClr val="bg1">
                      <a:lumMod val="50000"/>
                    </a:schemeClr>
                  </a:solidFill>
                  <a:latin typeface="Calibri" pitchFamily="34" charset="0"/>
                  <a:cs typeface="Calibri" panose="020F0502020204030204" pitchFamily="34" charset="0"/>
                </a:rPr>
              </a:br>
              <a:r>
                <a:rPr lang="en-US" sz="2663" baseline="0" dirty="0">
                  <a:solidFill>
                    <a:schemeClr val="bg1">
                      <a:lumMod val="50000"/>
                    </a:schemeClr>
                  </a:solidFill>
                  <a:latin typeface="Calibri" pitchFamily="34" charset="0"/>
                  <a:cs typeface="Calibri" panose="020F0502020204030204" pitchFamily="34" charset="0"/>
                </a:rPr>
                <a:t>Email: info@genigraphics.com</a:t>
              </a:r>
            </a:p>
            <a:p>
              <a:pPr lvl="0" algn="ctr">
                <a:spcBef>
                  <a:spcPts val="0"/>
                </a:spcBef>
                <a:spcAft>
                  <a:spcPts val="0"/>
                </a:spcAft>
              </a:pPr>
              <a:br>
                <a:rPr lang="en-US" sz="1952" dirty="0">
                  <a:solidFill>
                    <a:schemeClr val="bg1">
                      <a:lumMod val="50000"/>
                    </a:schemeClr>
                  </a:solidFill>
                  <a:latin typeface="Calibri" pitchFamily="34" charset="0"/>
                  <a:cs typeface="Calibri" panose="020F0502020204030204" pitchFamily="34" charset="0"/>
                </a:rPr>
              </a:br>
              <a:r>
                <a:rPr lang="en-US" sz="1952" dirty="0">
                  <a:solidFill>
                    <a:schemeClr val="bg1">
                      <a:lumMod val="50000"/>
                    </a:schemeClr>
                  </a:solidFill>
                  <a:latin typeface="Calibri" pitchFamily="34" charset="0"/>
                  <a:cs typeface="Calibri" panose="020F0502020204030204" pitchFamily="34" charset="0"/>
                </a:rPr>
                <a:t>[This sidebar area does not print.]</a:t>
              </a:r>
            </a:p>
          </p:txBody>
        </p:sp>
        <p:pic>
          <p:nvPicPr>
            <p:cNvPr id="17" name="Picture 16">
              <a:extLst>
                <a:ext uri="{FF2B5EF4-FFF2-40B4-BE49-F238E27FC236}">
                  <a16:creationId xmlns:a16="http://schemas.microsoft.com/office/drawing/2014/main" id="{5B9D3F4F-1BEC-4CFA-AE59-1F056773BB10}"/>
                </a:ext>
              </a:extLst>
            </p:cNvPr>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41482963" y="9019497"/>
              <a:ext cx="10912471" cy="9393015"/>
            </a:xfrm>
            <a:prstGeom prst="rect">
              <a:avLst/>
            </a:prstGeom>
          </p:spPr>
        </p:pic>
      </p:grpSp>
      <p:grpSp>
        <p:nvGrpSpPr>
          <p:cNvPr id="3" name="Group 2">
            <a:extLst>
              <a:ext uri="{FF2B5EF4-FFF2-40B4-BE49-F238E27FC236}">
                <a16:creationId xmlns:a16="http://schemas.microsoft.com/office/drawing/2014/main" id="{63A19C77-7DB6-4B5F-A7C3-3187E4D3D2BB}"/>
              </a:ext>
            </a:extLst>
          </p:cNvPr>
          <p:cNvGrpSpPr/>
          <p:nvPr userDrawn="1"/>
        </p:nvGrpSpPr>
        <p:grpSpPr>
          <a:xfrm>
            <a:off x="-7772400" y="0"/>
            <a:ext cx="7086600" cy="19202400"/>
            <a:chOff x="-7772400" y="0"/>
            <a:chExt cx="7086600" cy="19202400"/>
          </a:xfrm>
        </p:grpSpPr>
        <p:sp>
          <p:nvSpPr>
            <p:cNvPr id="15" name="Instructions">
              <a:extLst>
                <a:ext uri="{FF2B5EF4-FFF2-40B4-BE49-F238E27FC236}">
                  <a16:creationId xmlns:a16="http://schemas.microsoft.com/office/drawing/2014/main" id="{E2926F8A-3766-4C03-9F72-D59D3A1DD6DD}"/>
                </a:ext>
              </a:extLst>
            </p:cNvPr>
            <p:cNvSpPr/>
            <p:nvPr userDrawn="1"/>
          </p:nvSpPr>
          <p:spPr>
            <a:xfrm>
              <a:off x="-7772400" y="0"/>
              <a:ext cx="7086600" cy="192024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2990" tIns="92990" rIns="92990" bIns="92990" rtlCol="0" anchor="t"/>
            <a:lstStyle>
              <a:defPPr>
                <a:defRPr lang="en-US"/>
              </a:defPPr>
              <a:lvl1pPr marL="0" algn="l" defTabSz="3686861" rtl="0" eaLnBrk="1" latinLnBrk="0" hangingPunct="1">
                <a:defRPr sz="7258" kern="1200">
                  <a:solidFill>
                    <a:schemeClr val="lt1"/>
                  </a:solidFill>
                  <a:latin typeface="+mn-lt"/>
                  <a:ea typeface="+mn-ea"/>
                  <a:cs typeface="+mn-cs"/>
                </a:defRPr>
              </a:lvl1pPr>
              <a:lvl2pPr marL="1843430" algn="l" defTabSz="3686861" rtl="0" eaLnBrk="1" latinLnBrk="0" hangingPunct="1">
                <a:defRPr sz="7258" kern="1200">
                  <a:solidFill>
                    <a:schemeClr val="lt1"/>
                  </a:solidFill>
                  <a:latin typeface="+mn-lt"/>
                  <a:ea typeface="+mn-ea"/>
                  <a:cs typeface="+mn-cs"/>
                </a:defRPr>
              </a:lvl2pPr>
              <a:lvl3pPr marL="3686861" algn="l" defTabSz="3686861" rtl="0" eaLnBrk="1" latinLnBrk="0" hangingPunct="1">
                <a:defRPr sz="7258" kern="1200">
                  <a:solidFill>
                    <a:schemeClr val="lt1"/>
                  </a:solidFill>
                  <a:latin typeface="+mn-lt"/>
                  <a:ea typeface="+mn-ea"/>
                  <a:cs typeface="+mn-cs"/>
                </a:defRPr>
              </a:lvl3pPr>
              <a:lvl4pPr marL="5530291" algn="l" defTabSz="3686861" rtl="0" eaLnBrk="1" latinLnBrk="0" hangingPunct="1">
                <a:defRPr sz="7258" kern="1200">
                  <a:solidFill>
                    <a:schemeClr val="lt1"/>
                  </a:solidFill>
                  <a:latin typeface="+mn-lt"/>
                  <a:ea typeface="+mn-ea"/>
                  <a:cs typeface="+mn-cs"/>
                </a:defRPr>
              </a:lvl4pPr>
              <a:lvl5pPr marL="7373722" algn="l" defTabSz="3686861" rtl="0" eaLnBrk="1" latinLnBrk="0" hangingPunct="1">
                <a:defRPr sz="7258" kern="1200">
                  <a:solidFill>
                    <a:schemeClr val="lt1"/>
                  </a:solidFill>
                  <a:latin typeface="+mn-lt"/>
                  <a:ea typeface="+mn-ea"/>
                  <a:cs typeface="+mn-cs"/>
                </a:defRPr>
              </a:lvl5pPr>
              <a:lvl6pPr marL="9217152" algn="l" defTabSz="3686861" rtl="0" eaLnBrk="1" latinLnBrk="0" hangingPunct="1">
                <a:defRPr sz="7258" kern="1200">
                  <a:solidFill>
                    <a:schemeClr val="lt1"/>
                  </a:solidFill>
                  <a:latin typeface="+mn-lt"/>
                  <a:ea typeface="+mn-ea"/>
                  <a:cs typeface="+mn-cs"/>
                </a:defRPr>
              </a:lvl6pPr>
              <a:lvl7pPr marL="11060582" algn="l" defTabSz="3686861" rtl="0" eaLnBrk="1" latinLnBrk="0" hangingPunct="1">
                <a:defRPr sz="7258" kern="1200">
                  <a:solidFill>
                    <a:schemeClr val="lt1"/>
                  </a:solidFill>
                  <a:latin typeface="+mn-lt"/>
                  <a:ea typeface="+mn-ea"/>
                  <a:cs typeface="+mn-cs"/>
                </a:defRPr>
              </a:lvl7pPr>
              <a:lvl8pPr marL="12904013" algn="l" defTabSz="3686861" rtl="0" eaLnBrk="1" latinLnBrk="0" hangingPunct="1">
                <a:defRPr sz="7258" kern="1200">
                  <a:solidFill>
                    <a:schemeClr val="lt1"/>
                  </a:solidFill>
                  <a:latin typeface="+mn-lt"/>
                  <a:ea typeface="+mn-ea"/>
                  <a:cs typeface="+mn-cs"/>
                </a:defRPr>
              </a:lvl8pPr>
              <a:lvl9pPr marL="14747443" algn="l" defTabSz="3686861" rtl="0" eaLnBrk="1" latinLnBrk="0" hangingPunct="1">
                <a:defRPr sz="7258" kern="1200">
                  <a:solidFill>
                    <a:schemeClr val="lt1"/>
                  </a:solidFill>
                  <a:latin typeface="+mn-lt"/>
                  <a:ea typeface="+mn-ea"/>
                  <a:cs typeface="+mn-cs"/>
                </a:defRPr>
              </a:lvl9pPr>
            </a:lstStyle>
            <a:p>
              <a:pPr lvl="0">
                <a:spcBef>
                  <a:spcPts val="0"/>
                </a:spcBef>
                <a:spcAft>
                  <a:spcPts val="977"/>
                </a:spcAft>
              </a:pPr>
              <a:r>
                <a:rPr lang="en-US" sz="3906" dirty="0">
                  <a:solidFill>
                    <a:srgbClr val="7F7F7F"/>
                  </a:solidFill>
                  <a:latin typeface="Calibri" pitchFamily="34" charset="0"/>
                  <a:cs typeface="Calibri" panose="020F0502020204030204" pitchFamily="34" charset="0"/>
                </a:rPr>
                <a:t>Poster Print Size:</a:t>
              </a:r>
              <a:endParaRPr sz="3906" dirty="0">
                <a:solidFill>
                  <a:srgbClr val="7F7F7F"/>
                </a:solidFill>
                <a:latin typeface="Calibri" pitchFamily="34" charset="0"/>
                <a:cs typeface="Calibri" panose="020F0502020204030204" pitchFamily="34" charset="0"/>
              </a:endParaRPr>
            </a:p>
            <a:p>
              <a:pPr lvl="0">
                <a:spcBef>
                  <a:spcPts val="0"/>
                </a:spcBef>
                <a:spcAft>
                  <a:spcPts val="977"/>
                </a:spcAft>
              </a:pPr>
              <a:r>
                <a:rPr lang="en-US" sz="2663" dirty="0">
                  <a:solidFill>
                    <a:srgbClr val="7F7F7F"/>
                  </a:solidFill>
                  <a:latin typeface="Calibri" pitchFamily="34" charset="0"/>
                  <a:cs typeface="Calibri" panose="020F0502020204030204" pitchFamily="34" charset="0"/>
                </a:rPr>
                <a:t>This poster template </a:t>
              </a:r>
              <a:r>
                <a:rPr lang="en-US" sz="2663">
                  <a:solidFill>
                    <a:srgbClr val="7F7F7F"/>
                  </a:solidFill>
                  <a:latin typeface="Calibri" pitchFamily="34" charset="0"/>
                  <a:cs typeface="Calibri" panose="020F0502020204030204" pitchFamily="34" charset="0"/>
                </a:rPr>
                <a:t>is 21” </a:t>
              </a:r>
              <a:r>
                <a:rPr lang="en-US" sz="2663" dirty="0">
                  <a:solidFill>
                    <a:srgbClr val="7F7F7F"/>
                  </a:solidFill>
                  <a:latin typeface="Calibri" pitchFamily="34" charset="0"/>
                  <a:cs typeface="Calibri" panose="020F0502020204030204" pitchFamily="34" charset="0"/>
                </a:rPr>
                <a:t>high </a:t>
              </a:r>
              <a:r>
                <a:rPr lang="en-US" sz="2663">
                  <a:solidFill>
                    <a:srgbClr val="7F7F7F"/>
                  </a:solidFill>
                  <a:latin typeface="Calibri" pitchFamily="34" charset="0"/>
                  <a:cs typeface="Calibri" panose="020F0502020204030204" pitchFamily="34" charset="0"/>
                </a:rPr>
                <a:t>by 36</a:t>
              </a:r>
              <a:r>
                <a:rPr lang="en-US" sz="2663" dirty="0">
                  <a:solidFill>
                    <a:srgbClr val="7F7F7F"/>
                  </a:solidFill>
                  <a:latin typeface="Calibri" pitchFamily="34" charset="0"/>
                  <a:cs typeface="Calibri" panose="020F0502020204030204" pitchFamily="34" charset="0"/>
                </a:rPr>
                <a:t>” wide</a:t>
              </a:r>
              <a:r>
                <a:rPr lang="en-US" sz="2663">
                  <a:solidFill>
                    <a:srgbClr val="7F7F7F"/>
                  </a:solidFill>
                  <a:latin typeface="Calibri" pitchFamily="34" charset="0"/>
                  <a:cs typeface="Calibri" panose="020F0502020204030204" pitchFamily="34" charset="0"/>
                </a:rPr>
                <a:t>. It </a:t>
              </a:r>
              <a:r>
                <a:rPr lang="en-US" sz="2663" dirty="0">
                  <a:solidFill>
                    <a:srgbClr val="7F7F7F"/>
                  </a:solidFill>
                  <a:latin typeface="Calibri" pitchFamily="34" charset="0"/>
                  <a:cs typeface="Calibri" panose="020F0502020204030204" pitchFamily="34" charset="0"/>
                </a:rPr>
                <a:t>can be used to </a:t>
              </a:r>
              <a:r>
                <a:rPr lang="en-US" sz="2663">
                  <a:solidFill>
                    <a:srgbClr val="7F7F7F"/>
                  </a:solidFill>
                  <a:latin typeface="Calibri" pitchFamily="34" charset="0"/>
                  <a:cs typeface="Calibri" panose="020F0502020204030204" pitchFamily="34" charset="0"/>
                </a:rPr>
                <a:t>print posters sized 42” x 72” and 40” x 69”.</a:t>
              </a:r>
              <a:endParaRPr lang="en-US" sz="2663" dirty="0">
                <a:solidFill>
                  <a:srgbClr val="7F7F7F"/>
                </a:solidFill>
                <a:latin typeface="Calibri" pitchFamily="34" charset="0"/>
                <a:cs typeface="Calibri" panose="020F0502020204030204" pitchFamily="34" charset="0"/>
              </a:endParaRPr>
            </a:p>
            <a:p>
              <a:pPr lvl="0">
                <a:spcBef>
                  <a:spcPts val="0"/>
                </a:spcBef>
                <a:spcAft>
                  <a:spcPts val="977"/>
                </a:spcAft>
              </a:pPr>
              <a:r>
                <a:rPr lang="en-US" sz="2663" b="1" dirty="0">
                  <a:solidFill>
                    <a:srgbClr val="7F7F7F"/>
                  </a:solidFill>
                  <a:latin typeface="Calibri" pitchFamily="34" charset="0"/>
                  <a:cs typeface="Calibri" panose="020F0502020204030204" pitchFamily="34" charset="0"/>
                </a:rPr>
                <a:t>Replace the QR Code with a link to your complete research paper. We prefer: https://www.qrstuff.com</a:t>
              </a:r>
              <a:br>
                <a:rPr lang="en-US" sz="2663" b="1" dirty="0">
                  <a:solidFill>
                    <a:srgbClr val="7F7F7F"/>
                  </a:solidFill>
                  <a:latin typeface="Calibri" pitchFamily="34" charset="0"/>
                  <a:cs typeface="Calibri" panose="020F0502020204030204" pitchFamily="34" charset="0"/>
                </a:rPr>
              </a:br>
              <a:r>
                <a:rPr lang="en-US" sz="2663" b="0" dirty="0">
                  <a:solidFill>
                    <a:srgbClr val="7F7F7F"/>
                  </a:solidFill>
                  <a:latin typeface="Calibri" pitchFamily="34" charset="0"/>
                  <a:cs typeface="Calibri" panose="020F0502020204030204" pitchFamily="34" charset="0"/>
                </a:rPr>
                <a:t>(Genigraphics has no </a:t>
              </a:r>
              <a:r>
                <a:rPr lang="en-US" sz="2663" b="0">
                  <a:solidFill>
                    <a:srgbClr val="7F7F7F"/>
                  </a:solidFill>
                  <a:latin typeface="Calibri" pitchFamily="34" charset="0"/>
                  <a:cs typeface="Calibri" panose="020F0502020204030204" pitchFamily="34" charset="0"/>
                </a:rPr>
                <a:t>relationship)</a:t>
              </a:r>
            </a:p>
            <a:p>
              <a:pPr lvl="0">
                <a:spcBef>
                  <a:spcPts val="0"/>
                </a:spcBef>
                <a:spcAft>
                  <a:spcPts val="977"/>
                </a:spcAft>
              </a:pPr>
              <a:endParaRPr lang="en-US" sz="2663" b="0">
                <a:solidFill>
                  <a:srgbClr val="7F7F7F"/>
                </a:solidFill>
                <a:latin typeface="Calibri" pitchFamily="34" charset="0"/>
                <a:cs typeface="Calibri" panose="020F0502020204030204" pitchFamily="34" charset="0"/>
              </a:endParaRPr>
            </a:p>
            <a:p>
              <a:pPr lvl="0">
                <a:spcBef>
                  <a:spcPts val="0"/>
                </a:spcBef>
                <a:spcAft>
                  <a:spcPts val="977"/>
                </a:spcAft>
              </a:pPr>
              <a:r>
                <a:rPr lang="en-US" sz="2663" b="0">
                  <a:solidFill>
                    <a:srgbClr val="7F7F7F"/>
                  </a:solidFill>
                  <a:latin typeface="Calibri" pitchFamily="34" charset="0"/>
                  <a:cs typeface="Calibri" panose="020F0502020204030204" pitchFamily="34" charset="0"/>
                </a:rPr>
                <a:t>Please visit </a:t>
              </a:r>
              <a:r>
                <a:rPr lang="en-US" sz="2663" b="0">
                  <a:solidFill>
                    <a:srgbClr val="7F7F7F"/>
                  </a:solidFill>
                  <a:latin typeface="Calibri" pitchFamily="34" charset="0"/>
                  <a:cs typeface="Calibri" panose="020F0502020204030204" pitchFamily="34" charset="0"/>
                  <a:hlinkClick r:id="rId6"/>
                </a:rPr>
                <a:t>www.Genigraphics.com/fileprep</a:t>
              </a:r>
              <a:r>
                <a:rPr lang="en-US" sz="2663" b="0">
                  <a:solidFill>
                    <a:srgbClr val="7F7F7F"/>
                  </a:solidFill>
                  <a:latin typeface="Calibri" pitchFamily="34" charset="0"/>
                  <a:cs typeface="Calibri" panose="020F0502020204030204" pitchFamily="34" charset="0"/>
                </a:rPr>
                <a:t> for more tips on using our templates.</a:t>
              </a:r>
            </a:p>
            <a:p>
              <a:pPr lvl="0">
                <a:spcBef>
                  <a:spcPts val="0"/>
                </a:spcBef>
                <a:spcAft>
                  <a:spcPts val="977"/>
                </a:spcAft>
              </a:pPr>
              <a:endParaRPr lang="en-US" sz="2663" b="0" dirty="0">
                <a:solidFill>
                  <a:srgbClr val="7F7F7F"/>
                </a:solidFill>
                <a:latin typeface="Calibri" pitchFamily="34" charset="0"/>
                <a:cs typeface="Calibri" panose="020F0502020204030204" pitchFamily="34" charset="0"/>
              </a:endParaRPr>
            </a:p>
            <a:p>
              <a:pPr lvl="0">
                <a:spcBef>
                  <a:spcPts val="0"/>
                </a:spcBef>
                <a:spcAft>
                  <a:spcPts val="977"/>
                </a:spcAft>
              </a:pPr>
              <a:r>
                <a:rPr lang="en-US" sz="2663" baseline="0" dirty="0">
                  <a:solidFill>
                    <a:srgbClr val="7F7F7F"/>
                  </a:solidFill>
                  <a:latin typeface="Calibri" pitchFamily="34" charset="0"/>
                  <a:cs typeface="Calibri" panose="020F0502020204030204" pitchFamily="34" charset="0"/>
                </a:rPr>
                <a:t>Always check the specific poster requirements with your conference organizer to confirm if this type of poster design is </a:t>
              </a:r>
              <a:r>
                <a:rPr lang="en-US" sz="2663" baseline="0">
                  <a:solidFill>
                    <a:srgbClr val="7F7F7F"/>
                  </a:solidFill>
                  <a:latin typeface="Calibri" pitchFamily="34" charset="0"/>
                  <a:cs typeface="Calibri" panose="020F0502020204030204" pitchFamily="34" charset="0"/>
                </a:rPr>
                <a:t>allowed.</a:t>
              </a:r>
            </a:p>
            <a:p>
              <a:pPr lvl="0">
                <a:spcBef>
                  <a:spcPts val="0"/>
                </a:spcBef>
                <a:spcAft>
                  <a:spcPts val="977"/>
                </a:spcAft>
              </a:pPr>
              <a:r>
                <a:rPr lang="en-US" sz="3906">
                  <a:solidFill>
                    <a:srgbClr val="7F7F7F"/>
                  </a:solidFill>
                  <a:latin typeface="Calibri" pitchFamily="34" charset="0"/>
                  <a:cs typeface="Calibri" panose="020F0502020204030204" pitchFamily="34" charset="0"/>
                </a:rPr>
                <a:t>Multiple </a:t>
              </a:r>
              <a:r>
                <a:rPr lang="en-US" sz="3906" dirty="0">
                  <a:solidFill>
                    <a:srgbClr val="7F7F7F"/>
                  </a:solidFill>
                  <a:latin typeface="Calibri" pitchFamily="34" charset="0"/>
                  <a:cs typeface="Calibri" panose="020F0502020204030204" pitchFamily="34" charset="0"/>
                </a:rPr>
                <a:t>Layouts:</a:t>
              </a:r>
            </a:p>
            <a:p>
              <a:pPr lvl="0">
                <a:spcBef>
                  <a:spcPts val="0"/>
                </a:spcBef>
                <a:spcAft>
                  <a:spcPts val="977"/>
                </a:spcAft>
              </a:pPr>
              <a:r>
                <a:rPr lang="en-US" sz="2663" dirty="0">
                  <a:solidFill>
                    <a:srgbClr val="7F7F7F"/>
                  </a:solidFill>
                  <a:latin typeface="Calibri" pitchFamily="34" charset="0"/>
                  <a:cs typeface="Calibri" panose="020F0502020204030204" pitchFamily="34" charset="0"/>
                </a:rPr>
                <a:t>Use the </a:t>
              </a:r>
              <a:r>
                <a:rPr lang="en-US" sz="2663" b="1" dirty="0">
                  <a:solidFill>
                    <a:srgbClr val="7F7F7F"/>
                  </a:solidFill>
                  <a:latin typeface="Calibri" pitchFamily="34" charset="0"/>
                  <a:cs typeface="Calibri" panose="020F0502020204030204" pitchFamily="34" charset="0"/>
                </a:rPr>
                <a:t>Layout</a:t>
              </a:r>
              <a:r>
                <a:rPr lang="en-US" sz="2663" dirty="0">
                  <a:solidFill>
                    <a:srgbClr val="7F7F7F"/>
                  </a:solidFill>
                  <a:latin typeface="Calibri" pitchFamily="34" charset="0"/>
                  <a:cs typeface="Calibri" panose="020F0502020204030204" pitchFamily="34" charset="0"/>
                </a:rPr>
                <a:t> dropdown to choose between one, two, or three content </a:t>
              </a:r>
              <a:r>
                <a:rPr lang="en-US" sz="2663">
                  <a:solidFill>
                    <a:srgbClr val="7F7F7F"/>
                  </a:solidFill>
                  <a:latin typeface="Calibri" pitchFamily="34" charset="0"/>
                  <a:cs typeface="Calibri" panose="020F0502020204030204" pitchFamily="34" charset="0"/>
                </a:rPr>
                <a:t>sections.</a:t>
              </a:r>
            </a:p>
            <a:p>
              <a:pPr lvl="0">
                <a:spcBef>
                  <a:spcPts val="0"/>
                </a:spcBef>
                <a:spcAft>
                  <a:spcPts val="977"/>
                </a:spcAft>
              </a:pPr>
              <a:endParaRPr lang="en-US" sz="2663">
                <a:solidFill>
                  <a:srgbClr val="7F7F7F"/>
                </a:solidFill>
                <a:latin typeface="Calibri" pitchFamily="34" charset="0"/>
                <a:cs typeface="Calibri" panose="020F0502020204030204" pitchFamily="34" charset="0"/>
              </a:endParaRPr>
            </a:p>
            <a:p>
              <a:pPr lvl="0">
                <a:spcBef>
                  <a:spcPts val="0"/>
                </a:spcBef>
                <a:spcAft>
                  <a:spcPts val="977"/>
                </a:spcAft>
              </a:pPr>
              <a:endParaRPr lang="en-US" sz="2663">
                <a:solidFill>
                  <a:srgbClr val="7F7F7F"/>
                </a:solidFill>
                <a:latin typeface="Calibri" pitchFamily="34" charset="0"/>
                <a:cs typeface="Calibri" panose="020F0502020204030204" pitchFamily="34" charset="0"/>
              </a:endParaRPr>
            </a:p>
            <a:p>
              <a:pPr lvl="0">
                <a:spcBef>
                  <a:spcPts val="0"/>
                </a:spcBef>
                <a:spcAft>
                  <a:spcPts val="977"/>
                </a:spcAft>
              </a:pPr>
              <a:endParaRPr lang="en-US" sz="2663">
                <a:solidFill>
                  <a:srgbClr val="7F7F7F"/>
                </a:solidFill>
                <a:latin typeface="Calibri" pitchFamily="34" charset="0"/>
                <a:cs typeface="Calibri" panose="020F0502020204030204" pitchFamily="34" charset="0"/>
              </a:endParaRPr>
            </a:p>
            <a:p>
              <a:pPr lvl="0">
                <a:spcBef>
                  <a:spcPts val="0"/>
                </a:spcBef>
                <a:spcAft>
                  <a:spcPts val="977"/>
                </a:spcAft>
              </a:pPr>
              <a:endParaRPr lang="en-US" sz="2663">
                <a:solidFill>
                  <a:srgbClr val="7F7F7F"/>
                </a:solidFill>
                <a:latin typeface="Calibri" pitchFamily="34" charset="0"/>
                <a:cs typeface="Calibri" panose="020F0502020204030204" pitchFamily="34" charset="0"/>
              </a:endParaRPr>
            </a:p>
            <a:p>
              <a:pPr lvl="0">
                <a:spcBef>
                  <a:spcPts val="0"/>
                </a:spcBef>
                <a:spcAft>
                  <a:spcPts val="977"/>
                </a:spcAft>
              </a:pPr>
              <a:endParaRPr lang="en-US" sz="2663" dirty="0">
                <a:solidFill>
                  <a:srgbClr val="7F7F7F"/>
                </a:solidFill>
                <a:latin typeface="Calibri" pitchFamily="34" charset="0"/>
                <a:cs typeface="Calibri" panose="020F0502020204030204" pitchFamily="34" charset="0"/>
              </a:endParaRPr>
            </a:p>
            <a:p>
              <a:pPr lvl="0">
                <a:spcBef>
                  <a:spcPts val="0"/>
                </a:spcBef>
                <a:spcAft>
                  <a:spcPts val="977"/>
                </a:spcAft>
              </a:pPr>
              <a:endParaRPr lang="en-US" sz="2663" dirty="0">
                <a:solidFill>
                  <a:srgbClr val="7F7F7F"/>
                </a:solidFill>
                <a:latin typeface="Calibri" pitchFamily="34" charset="0"/>
                <a:cs typeface="Calibri" panose="020F0502020204030204" pitchFamily="34" charset="0"/>
              </a:endParaRPr>
            </a:p>
            <a:p>
              <a:pPr lvl="0">
                <a:spcBef>
                  <a:spcPts val="0"/>
                </a:spcBef>
                <a:spcAft>
                  <a:spcPts val="977"/>
                </a:spcAft>
              </a:pPr>
              <a:r>
                <a:rPr lang="en-US" sz="3906">
                  <a:solidFill>
                    <a:srgbClr val="7F7F7F"/>
                  </a:solidFill>
                  <a:latin typeface="Calibri" pitchFamily="34" charset="0"/>
                  <a:cs typeface="Calibri" panose="020F0502020204030204" pitchFamily="34" charset="0"/>
                </a:rPr>
                <a:t>Image</a:t>
              </a:r>
              <a:r>
                <a:rPr lang="en-US" sz="3906" baseline="0">
                  <a:solidFill>
                    <a:srgbClr val="7F7F7F"/>
                  </a:solidFill>
                  <a:latin typeface="Calibri" pitchFamily="34" charset="0"/>
                  <a:cs typeface="Calibri" panose="020F0502020204030204" pitchFamily="34" charset="0"/>
                </a:rPr>
                <a:t> </a:t>
              </a:r>
              <a:r>
                <a:rPr lang="en-US" sz="3906" baseline="0" dirty="0">
                  <a:solidFill>
                    <a:srgbClr val="7F7F7F"/>
                  </a:solidFill>
                  <a:latin typeface="Calibri" pitchFamily="34" charset="0"/>
                  <a:cs typeface="Calibri" panose="020F0502020204030204" pitchFamily="34" charset="0"/>
                </a:rPr>
                <a:t>Quality</a:t>
              </a:r>
              <a:r>
                <a:rPr lang="en-US" sz="3906" dirty="0">
                  <a:solidFill>
                    <a:srgbClr val="7F7F7F"/>
                  </a:solidFill>
                  <a:latin typeface="Calibri" pitchFamily="34" charset="0"/>
                  <a:cs typeface="Calibri" panose="020F0502020204030204" pitchFamily="34" charset="0"/>
                </a:rPr>
                <a:t>:</a:t>
              </a:r>
            </a:p>
            <a:p>
              <a:pPr lvl="0">
                <a:spcBef>
                  <a:spcPts val="0"/>
                </a:spcBef>
                <a:spcAft>
                  <a:spcPts val="977"/>
                </a:spcAft>
              </a:pPr>
              <a:r>
                <a:rPr lang="en-US" sz="2663" dirty="0">
                  <a:solidFill>
                    <a:srgbClr val="7F7F7F"/>
                  </a:solidFill>
                  <a:latin typeface="Calibri" pitchFamily="34" charset="0"/>
                  <a:cs typeface="Calibri" panose="020F0502020204030204" pitchFamily="34" charset="0"/>
                </a:rPr>
                <a:t>You can place digital photos or logo art in your poster file by selecting the </a:t>
              </a:r>
              <a:r>
                <a:rPr lang="en-US" sz="2663" b="1" dirty="0">
                  <a:solidFill>
                    <a:srgbClr val="7F7F7F"/>
                  </a:solidFill>
                  <a:latin typeface="Calibri" pitchFamily="34" charset="0"/>
                  <a:cs typeface="Calibri" panose="020F0502020204030204" pitchFamily="34" charset="0"/>
                </a:rPr>
                <a:t>Insert, Picture</a:t>
              </a:r>
              <a:r>
                <a:rPr lang="en-US" sz="2663" dirty="0">
                  <a:solidFill>
                    <a:srgbClr val="7F7F7F"/>
                  </a:solidFill>
                  <a:latin typeface="Calibri" pitchFamily="34" charset="0"/>
                  <a:cs typeface="Calibri" panose="020F0502020204030204" pitchFamily="34" charset="0"/>
                </a:rPr>
                <a:t> command, or by using standard copy &amp; paste. For best results, all graphic elements should be at least </a:t>
              </a:r>
              <a:r>
                <a:rPr lang="en-US" sz="2663" b="1" dirty="0">
                  <a:solidFill>
                    <a:srgbClr val="7F7F7F"/>
                  </a:solidFill>
                  <a:latin typeface="Calibri" pitchFamily="34" charset="0"/>
                  <a:cs typeface="Calibri" panose="020F0502020204030204" pitchFamily="34" charset="0"/>
                </a:rPr>
                <a:t>150-200 pixels per inch in their final printed size</a:t>
              </a:r>
              <a:r>
                <a:rPr lang="en-US" sz="2663" dirty="0">
                  <a:solidFill>
                    <a:srgbClr val="7F7F7F"/>
                  </a:solidFill>
                  <a:latin typeface="Calibri" pitchFamily="34" charset="0"/>
                  <a:cs typeface="Calibri" panose="020F0502020204030204" pitchFamily="34" charset="0"/>
                </a:rPr>
                <a:t>. For instance, a 1600 x 1200 pixel</a:t>
              </a:r>
              <a:r>
                <a:rPr lang="en-US" sz="2663" baseline="0" dirty="0">
                  <a:solidFill>
                    <a:srgbClr val="7F7F7F"/>
                  </a:solidFill>
                  <a:latin typeface="Calibri" pitchFamily="34" charset="0"/>
                  <a:cs typeface="Calibri" panose="020F0502020204030204" pitchFamily="34" charset="0"/>
                </a:rPr>
                <a:t> photo will usually look fine up to </a:t>
              </a:r>
              <a:r>
                <a:rPr lang="en-US" sz="2663" dirty="0">
                  <a:solidFill>
                    <a:srgbClr val="7F7F7F"/>
                  </a:solidFill>
                  <a:latin typeface="Calibri" pitchFamily="34" charset="0"/>
                  <a:cs typeface="Calibri" panose="020F0502020204030204" pitchFamily="34" charset="0"/>
                </a:rPr>
                <a:t>8“-10” wide on your printed poster.</a:t>
              </a:r>
            </a:p>
            <a:p>
              <a:pPr lvl="0">
                <a:spcBef>
                  <a:spcPts val="0"/>
                </a:spcBef>
                <a:spcAft>
                  <a:spcPts val="977"/>
                </a:spcAft>
              </a:pPr>
              <a:r>
                <a:rPr lang="en-US" sz="2663" dirty="0">
                  <a:solidFill>
                    <a:srgbClr val="7F7F7F"/>
                  </a:solidFill>
                  <a:latin typeface="Calibri" pitchFamily="34" charset="0"/>
                  <a:cs typeface="Calibri" panose="020F0502020204030204" pitchFamily="34" charset="0"/>
                </a:rPr>
                <a:t>To preview the print quality of images, select a magnification of 100% when previewing your poster. This will give you a good idea of what it will look like in print. </a:t>
              </a:r>
            </a:p>
            <a:p>
              <a:pPr lvl="0" algn="ctr">
                <a:spcBef>
                  <a:spcPts val="0"/>
                </a:spcBef>
                <a:spcAft>
                  <a:spcPts val="977"/>
                </a:spcAft>
              </a:pPr>
              <a:br>
                <a:rPr lang="en-US" sz="1952" dirty="0">
                  <a:solidFill>
                    <a:srgbClr val="7F7F7F"/>
                  </a:solidFill>
                  <a:latin typeface="Calibri" pitchFamily="34" charset="0"/>
                  <a:cs typeface="Calibri" panose="020F0502020204030204" pitchFamily="34" charset="0"/>
                </a:rPr>
              </a:br>
              <a:r>
                <a:rPr lang="en-US" sz="1952" dirty="0">
                  <a:solidFill>
                    <a:srgbClr val="7F7F7F"/>
                  </a:solidFill>
                  <a:latin typeface="Calibri" pitchFamily="34" charset="0"/>
                  <a:cs typeface="Calibri" panose="020F0502020204030204" pitchFamily="34" charset="0"/>
                </a:rPr>
                <a:t>[This sidebar area does not print.]</a:t>
              </a:r>
            </a:p>
          </p:txBody>
        </p:sp>
        <p:grpSp>
          <p:nvGrpSpPr>
            <p:cNvPr id="5" name="Group 4">
              <a:extLst>
                <a:ext uri="{FF2B5EF4-FFF2-40B4-BE49-F238E27FC236}">
                  <a16:creationId xmlns:a16="http://schemas.microsoft.com/office/drawing/2014/main" id="{C2C23B17-7355-4C95-B2C1-96A2F6CE9022}"/>
                </a:ext>
              </a:extLst>
            </p:cNvPr>
            <p:cNvGrpSpPr/>
            <p:nvPr userDrawn="1"/>
          </p:nvGrpSpPr>
          <p:grpSpPr>
            <a:xfrm>
              <a:off x="-7343943" y="8787790"/>
              <a:ext cx="6229685" cy="3054925"/>
              <a:chOff x="-12046792" y="16603579"/>
              <a:chExt cx="10473836" cy="5197643"/>
            </a:xfrm>
          </p:grpSpPr>
          <p:pic>
            <p:nvPicPr>
              <p:cNvPr id="18" name="Picture 17">
                <a:extLst>
                  <a:ext uri="{FF2B5EF4-FFF2-40B4-BE49-F238E27FC236}">
                    <a16:creationId xmlns:a16="http://schemas.microsoft.com/office/drawing/2014/main" id="{3B6BF48E-544D-4A7B-A644-4278E7EDBAFB}"/>
                  </a:ext>
                </a:extLst>
              </p:cNvPr>
              <p:cNvPicPr>
                <a:picLocks noChangeAspect="1"/>
              </p:cNvPicPr>
              <p:nvPr userDrawn="1"/>
            </p:nvPicPr>
            <p:blipFill>
              <a:blip r:embed="rId7"/>
              <a:stretch>
                <a:fillRect/>
              </a:stretch>
            </p:blipFill>
            <p:spPr>
              <a:xfrm>
                <a:off x="-12046792" y="17228826"/>
                <a:ext cx="10473836" cy="4572396"/>
              </a:xfrm>
              <a:prstGeom prst="rect">
                <a:avLst/>
              </a:prstGeom>
              <a:ln>
                <a:solidFill>
                  <a:schemeClr val="tx1">
                    <a:lumMod val="65000"/>
                    <a:lumOff val="35000"/>
                  </a:schemeClr>
                </a:solidFill>
              </a:ln>
            </p:spPr>
          </p:pic>
          <p:sp>
            <p:nvSpPr>
              <p:cNvPr id="2" name="Arrow: Down 1">
                <a:extLst>
                  <a:ext uri="{FF2B5EF4-FFF2-40B4-BE49-F238E27FC236}">
                    <a16:creationId xmlns:a16="http://schemas.microsoft.com/office/drawing/2014/main" id="{9CA4D960-11B4-4079-9FB8-01FE589B1C69}"/>
                  </a:ext>
                </a:extLst>
              </p:cNvPr>
              <p:cNvSpPr/>
              <p:nvPr userDrawn="1"/>
            </p:nvSpPr>
            <p:spPr>
              <a:xfrm>
                <a:off x="-3801979" y="16603579"/>
                <a:ext cx="818147" cy="1732547"/>
              </a:xfrm>
              <a:prstGeom prst="downArrow">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799" dirty="0"/>
              </a:p>
            </p:txBody>
          </p:sp>
        </p:grpSp>
      </p:grpSp>
    </p:spTree>
    <p:extLst>
      <p:ext uri="{BB962C8B-B14F-4D97-AF65-F5344CB8AC3E}">
        <p14:creationId xmlns:p14="http://schemas.microsoft.com/office/powerpoint/2010/main" val="3023640837"/>
      </p:ext>
    </p:extLst>
  </p:cSld>
  <p:clrMap bg1="lt1" tx1="dk1" bg2="lt2" tx2="dk2" accent1="accent1" accent2="accent2" accent3="accent3" accent4="accent4" accent5="accent5" accent6="accent6" hlink="hlink" folHlink="folHlink"/>
  <p:sldLayoutIdLst>
    <p:sldLayoutId id="2147483665" r:id="rId1"/>
    <p:sldLayoutId id="2147483680" r:id="rId2"/>
  </p:sldLayoutIdLst>
  <p:txStyles>
    <p:titleStyle>
      <a:lvl1pPr algn="l" defTabSz="1785814" rtl="0" eaLnBrk="1" latinLnBrk="0" hangingPunct="1">
        <a:lnSpc>
          <a:spcPct val="90000"/>
        </a:lnSpc>
        <a:spcBef>
          <a:spcPct val="0"/>
        </a:spcBef>
        <a:buNone/>
        <a:defRPr sz="8594" kern="1200">
          <a:solidFill>
            <a:schemeClr val="tx1"/>
          </a:solidFill>
          <a:latin typeface="+mj-lt"/>
          <a:ea typeface="+mj-ea"/>
          <a:cs typeface="+mj-cs"/>
        </a:defRPr>
      </a:lvl1pPr>
    </p:titleStyle>
    <p:bodyStyle>
      <a:lvl1pPr marL="446454" indent="-446454" algn="l" defTabSz="1785814" rtl="0" eaLnBrk="1" latinLnBrk="0" hangingPunct="1">
        <a:lnSpc>
          <a:spcPct val="90000"/>
        </a:lnSpc>
        <a:spcBef>
          <a:spcPts val="1952"/>
        </a:spcBef>
        <a:buFont typeface="Arial" panose="020B0604020202020204" pitchFamily="34" charset="0"/>
        <a:buChar char="•"/>
        <a:defRPr sz="5468" kern="1200">
          <a:solidFill>
            <a:schemeClr val="tx1"/>
          </a:solidFill>
          <a:latin typeface="+mn-lt"/>
          <a:ea typeface="+mn-ea"/>
          <a:cs typeface="+mn-cs"/>
        </a:defRPr>
      </a:lvl1pPr>
      <a:lvl2pPr marL="1339361" indent="-446454" algn="l" defTabSz="1785814" rtl="0" eaLnBrk="1" latinLnBrk="0" hangingPunct="1">
        <a:lnSpc>
          <a:spcPct val="90000"/>
        </a:lnSpc>
        <a:spcBef>
          <a:spcPts val="977"/>
        </a:spcBef>
        <a:buFont typeface="Arial" panose="020B0604020202020204" pitchFamily="34" charset="0"/>
        <a:buChar char="•"/>
        <a:defRPr sz="4687" kern="1200">
          <a:solidFill>
            <a:schemeClr val="tx1"/>
          </a:solidFill>
          <a:latin typeface="+mn-lt"/>
          <a:ea typeface="+mn-ea"/>
          <a:cs typeface="+mn-cs"/>
        </a:defRPr>
      </a:lvl2pPr>
      <a:lvl3pPr marL="2232268" indent="-446454" algn="l" defTabSz="1785814" rtl="0" eaLnBrk="1" latinLnBrk="0" hangingPunct="1">
        <a:lnSpc>
          <a:spcPct val="90000"/>
        </a:lnSpc>
        <a:spcBef>
          <a:spcPts val="977"/>
        </a:spcBef>
        <a:buFont typeface="Arial" panose="020B0604020202020204" pitchFamily="34" charset="0"/>
        <a:buChar char="•"/>
        <a:defRPr sz="3906" kern="1200">
          <a:solidFill>
            <a:schemeClr val="tx1"/>
          </a:solidFill>
          <a:latin typeface="+mn-lt"/>
          <a:ea typeface="+mn-ea"/>
          <a:cs typeface="+mn-cs"/>
        </a:defRPr>
      </a:lvl3pPr>
      <a:lvl4pPr marL="3125175" indent="-446454" algn="l" defTabSz="1785814" rtl="0" eaLnBrk="1" latinLnBrk="0" hangingPunct="1">
        <a:lnSpc>
          <a:spcPct val="90000"/>
        </a:lnSpc>
        <a:spcBef>
          <a:spcPts val="977"/>
        </a:spcBef>
        <a:buFont typeface="Arial" panose="020B0604020202020204" pitchFamily="34" charset="0"/>
        <a:buChar char="•"/>
        <a:defRPr sz="3515" kern="1200">
          <a:solidFill>
            <a:schemeClr val="tx1"/>
          </a:solidFill>
          <a:latin typeface="+mn-lt"/>
          <a:ea typeface="+mn-ea"/>
          <a:cs typeface="+mn-cs"/>
        </a:defRPr>
      </a:lvl4pPr>
      <a:lvl5pPr marL="4018082" indent="-446454" algn="l" defTabSz="1785814" rtl="0" eaLnBrk="1" latinLnBrk="0" hangingPunct="1">
        <a:lnSpc>
          <a:spcPct val="90000"/>
        </a:lnSpc>
        <a:spcBef>
          <a:spcPts val="977"/>
        </a:spcBef>
        <a:buFont typeface="Arial" panose="020B0604020202020204" pitchFamily="34" charset="0"/>
        <a:buChar char="•"/>
        <a:defRPr sz="3515" kern="1200">
          <a:solidFill>
            <a:schemeClr val="tx1"/>
          </a:solidFill>
          <a:latin typeface="+mn-lt"/>
          <a:ea typeface="+mn-ea"/>
          <a:cs typeface="+mn-cs"/>
        </a:defRPr>
      </a:lvl5pPr>
      <a:lvl6pPr marL="4910988" indent="-446454" algn="l" defTabSz="1785814" rtl="0" eaLnBrk="1" latinLnBrk="0" hangingPunct="1">
        <a:lnSpc>
          <a:spcPct val="90000"/>
        </a:lnSpc>
        <a:spcBef>
          <a:spcPts val="977"/>
        </a:spcBef>
        <a:buFont typeface="Arial" panose="020B0604020202020204" pitchFamily="34" charset="0"/>
        <a:buChar char="•"/>
        <a:defRPr sz="3515" kern="1200">
          <a:solidFill>
            <a:schemeClr val="tx1"/>
          </a:solidFill>
          <a:latin typeface="+mn-lt"/>
          <a:ea typeface="+mn-ea"/>
          <a:cs typeface="+mn-cs"/>
        </a:defRPr>
      </a:lvl6pPr>
      <a:lvl7pPr marL="5803896" indent="-446454" algn="l" defTabSz="1785814" rtl="0" eaLnBrk="1" latinLnBrk="0" hangingPunct="1">
        <a:lnSpc>
          <a:spcPct val="90000"/>
        </a:lnSpc>
        <a:spcBef>
          <a:spcPts val="977"/>
        </a:spcBef>
        <a:buFont typeface="Arial" panose="020B0604020202020204" pitchFamily="34" charset="0"/>
        <a:buChar char="•"/>
        <a:defRPr sz="3515" kern="1200">
          <a:solidFill>
            <a:schemeClr val="tx1"/>
          </a:solidFill>
          <a:latin typeface="+mn-lt"/>
          <a:ea typeface="+mn-ea"/>
          <a:cs typeface="+mn-cs"/>
        </a:defRPr>
      </a:lvl7pPr>
      <a:lvl8pPr marL="6696803" indent="-446454" algn="l" defTabSz="1785814" rtl="0" eaLnBrk="1" latinLnBrk="0" hangingPunct="1">
        <a:lnSpc>
          <a:spcPct val="90000"/>
        </a:lnSpc>
        <a:spcBef>
          <a:spcPts val="977"/>
        </a:spcBef>
        <a:buFont typeface="Arial" panose="020B0604020202020204" pitchFamily="34" charset="0"/>
        <a:buChar char="•"/>
        <a:defRPr sz="3515" kern="1200">
          <a:solidFill>
            <a:schemeClr val="tx1"/>
          </a:solidFill>
          <a:latin typeface="+mn-lt"/>
          <a:ea typeface="+mn-ea"/>
          <a:cs typeface="+mn-cs"/>
        </a:defRPr>
      </a:lvl8pPr>
      <a:lvl9pPr marL="7589711" indent="-446454" algn="l" defTabSz="1785814" rtl="0" eaLnBrk="1" latinLnBrk="0" hangingPunct="1">
        <a:lnSpc>
          <a:spcPct val="90000"/>
        </a:lnSpc>
        <a:spcBef>
          <a:spcPts val="977"/>
        </a:spcBef>
        <a:buFont typeface="Arial" panose="020B0604020202020204" pitchFamily="34" charset="0"/>
        <a:buChar char="•"/>
        <a:defRPr sz="3515" kern="1200">
          <a:solidFill>
            <a:schemeClr val="tx1"/>
          </a:solidFill>
          <a:latin typeface="+mn-lt"/>
          <a:ea typeface="+mn-ea"/>
          <a:cs typeface="+mn-cs"/>
        </a:defRPr>
      </a:lvl9pPr>
    </p:bodyStyle>
    <p:otherStyle>
      <a:defPPr>
        <a:defRPr lang="en-US"/>
      </a:defPPr>
      <a:lvl1pPr marL="0" algn="l" defTabSz="1785814" rtl="0" eaLnBrk="1" latinLnBrk="0" hangingPunct="1">
        <a:defRPr sz="3515" kern="1200">
          <a:solidFill>
            <a:schemeClr val="tx1"/>
          </a:solidFill>
          <a:latin typeface="+mn-lt"/>
          <a:ea typeface="+mn-ea"/>
          <a:cs typeface="+mn-cs"/>
        </a:defRPr>
      </a:lvl1pPr>
      <a:lvl2pPr marL="892907" algn="l" defTabSz="1785814" rtl="0" eaLnBrk="1" latinLnBrk="0" hangingPunct="1">
        <a:defRPr sz="3515" kern="1200">
          <a:solidFill>
            <a:schemeClr val="tx1"/>
          </a:solidFill>
          <a:latin typeface="+mn-lt"/>
          <a:ea typeface="+mn-ea"/>
          <a:cs typeface="+mn-cs"/>
        </a:defRPr>
      </a:lvl2pPr>
      <a:lvl3pPr marL="1785814" algn="l" defTabSz="1785814" rtl="0" eaLnBrk="1" latinLnBrk="0" hangingPunct="1">
        <a:defRPr sz="3515" kern="1200">
          <a:solidFill>
            <a:schemeClr val="tx1"/>
          </a:solidFill>
          <a:latin typeface="+mn-lt"/>
          <a:ea typeface="+mn-ea"/>
          <a:cs typeface="+mn-cs"/>
        </a:defRPr>
      </a:lvl3pPr>
      <a:lvl4pPr marL="2678721" algn="l" defTabSz="1785814" rtl="0" eaLnBrk="1" latinLnBrk="0" hangingPunct="1">
        <a:defRPr sz="3515" kern="1200">
          <a:solidFill>
            <a:schemeClr val="tx1"/>
          </a:solidFill>
          <a:latin typeface="+mn-lt"/>
          <a:ea typeface="+mn-ea"/>
          <a:cs typeface="+mn-cs"/>
        </a:defRPr>
      </a:lvl4pPr>
      <a:lvl5pPr marL="3571628" algn="l" defTabSz="1785814" rtl="0" eaLnBrk="1" latinLnBrk="0" hangingPunct="1">
        <a:defRPr sz="3515" kern="1200">
          <a:solidFill>
            <a:schemeClr val="tx1"/>
          </a:solidFill>
          <a:latin typeface="+mn-lt"/>
          <a:ea typeface="+mn-ea"/>
          <a:cs typeface="+mn-cs"/>
        </a:defRPr>
      </a:lvl5pPr>
      <a:lvl6pPr marL="4464536" algn="l" defTabSz="1785814" rtl="0" eaLnBrk="1" latinLnBrk="0" hangingPunct="1">
        <a:defRPr sz="3515" kern="1200">
          <a:solidFill>
            <a:schemeClr val="tx1"/>
          </a:solidFill>
          <a:latin typeface="+mn-lt"/>
          <a:ea typeface="+mn-ea"/>
          <a:cs typeface="+mn-cs"/>
        </a:defRPr>
      </a:lvl6pPr>
      <a:lvl7pPr marL="5357443" algn="l" defTabSz="1785814" rtl="0" eaLnBrk="1" latinLnBrk="0" hangingPunct="1">
        <a:defRPr sz="3515" kern="1200">
          <a:solidFill>
            <a:schemeClr val="tx1"/>
          </a:solidFill>
          <a:latin typeface="+mn-lt"/>
          <a:ea typeface="+mn-ea"/>
          <a:cs typeface="+mn-cs"/>
        </a:defRPr>
      </a:lvl7pPr>
      <a:lvl8pPr marL="6250350" algn="l" defTabSz="1785814" rtl="0" eaLnBrk="1" latinLnBrk="0" hangingPunct="1">
        <a:defRPr sz="3515" kern="1200">
          <a:solidFill>
            <a:schemeClr val="tx1"/>
          </a:solidFill>
          <a:latin typeface="+mn-lt"/>
          <a:ea typeface="+mn-ea"/>
          <a:cs typeface="+mn-cs"/>
        </a:defRPr>
      </a:lvl8pPr>
      <a:lvl9pPr marL="7143257" algn="l" defTabSz="1785814" rtl="0" eaLnBrk="1" latinLnBrk="0" hangingPunct="1">
        <a:defRPr sz="3515"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lumMod val="95000"/>
          </a:schemeClr>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D5D89865-DFD1-4A5A-BFE0-6EEF0A7F3DD4}"/>
              </a:ext>
            </a:extLst>
          </p:cNvPr>
          <p:cNvSpPr/>
          <p:nvPr userDrawn="1"/>
        </p:nvSpPr>
        <p:spPr>
          <a:xfrm>
            <a:off x="1" y="6982692"/>
            <a:ext cx="22070291" cy="10474036"/>
          </a:xfrm>
          <a:prstGeom prst="rect">
            <a:avLst/>
          </a:prstGeom>
          <a:solidFill>
            <a:schemeClr val="tx2">
              <a:lumMod val="20000"/>
              <a:lumOff val="80000"/>
            </a:schemeClr>
          </a:solidFill>
          <a:ln w="2540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799" dirty="0"/>
          </a:p>
        </p:txBody>
      </p:sp>
      <p:sp>
        <p:nvSpPr>
          <p:cNvPr id="10" name="Rectangle 9">
            <a:extLst>
              <a:ext uri="{FF2B5EF4-FFF2-40B4-BE49-F238E27FC236}">
                <a16:creationId xmlns:a16="http://schemas.microsoft.com/office/drawing/2014/main" id="{946181CB-7913-491C-8876-3D0EA2B5E648}"/>
              </a:ext>
            </a:extLst>
          </p:cNvPr>
          <p:cNvSpPr/>
          <p:nvPr userDrawn="1"/>
        </p:nvSpPr>
        <p:spPr>
          <a:xfrm>
            <a:off x="22070292" y="6982692"/>
            <a:ext cx="10848109" cy="10474036"/>
          </a:xfrm>
          <a:prstGeom prst="rect">
            <a:avLst/>
          </a:prstGeom>
          <a:solidFill>
            <a:schemeClr val="accent4">
              <a:lumMod val="20000"/>
              <a:lumOff val="80000"/>
            </a:schemeClr>
          </a:solidFill>
          <a:ln w="2540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799" dirty="0"/>
          </a:p>
        </p:txBody>
      </p:sp>
      <p:sp>
        <p:nvSpPr>
          <p:cNvPr id="7" name="Rectangle 6">
            <a:extLst>
              <a:ext uri="{FF2B5EF4-FFF2-40B4-BE49-F238E27FC236}">
                <a16:creationId xmlns:a16="http://schemas.microsoft.com/office/drawing/2014/main" id="{E2A439ED-A85D-450F-8164-16AD6C4B9145}"/>
              </a:ext>
            </a:extLst>
          </p:cNvPr>
          <p:cNvSpPr/>
          <p:nvPr userDrawn="1"/>
        </p:nvSpPr>
        <p:spPr>
          <a:xfrm>
            <a:off x="0" y="2"/>
            <a:ext cx="32918400" cy="2182091"/>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799" dirty="0"/>
          </a:p>
        </p:txBody>
      </p:sp>
      <p:sp>
        <p:nvSpPr>
          <p:cNvPr id="8" name="Rectangle 7">
            <a:extLst>
              <a:ext uri="{FF2B5EF4-FFF2-40B4-BE49-F238E27FC236}">
                <a16:creationId xmlns:a16="http://schemas.microsoft.com/office/drawing/2014/main" id="{F7982AF0-9FA7-4DAC-B1F8-C6D3622D1CEC}"/>
              </a:ext>
            </a:extLst>
          </p:cNvPr>
          <p:cNvSpPr/>
          <p:nvPr userDrawn="1"/>
        </p:nvSpPr>
        <p:spPr>
          <a:xfrm>
            <a:off x="0" y="17456729"/>
            <a:ext cx="32918400" cy="1745673"/>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799" dirty="0"/>
          </a:p>
        </p:txBody>
      </p:sp>
      <p:sp>
        <p:nvSpPr>
          <p:cNvPr id="12" name="Rectangle 11">
            <a:extLst>
              <a:ext uri="{FF2B5EF4-FFF2-40B4-BE49-F238E27FC236}">
                <a16:creationId xmlns:a16="http://schemas.microsoft.com/office/drawing/2014/main" id="{2D4C5F85-2B76-4210-8DA5-8B3A5990DFC8}"/>
              </a:ext>
            </a:extLst>
          </p:cNvPr>
          <p:cNvSpPr/>
          <p:nvPr userDrawn="1"/>
        </p:nvSpPr>
        <p:spPr>
          <a:xfrm>
            <a:off x="0" y="137471731"/>
            <a:ext cx="32918400" cy="436417"/>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799" dirty="0"/>
          </a:p>
        </p:txBody>
      </p:sp>
      <p:sp>
        <p:nvSpPr>
          <p:cNvPr id="13" name="Rectangle 12">
            <a:extLst>
              <a:ext uri="{FF2B5EF4-FFF2-40B4-BE49-F238E27FC236}">
                <a16:creationId xmlns:a16="http://schemas.microsoft.com/office/drawing/2014/main" id="{F5A5D57C-4461-4189-B9B5-1AFE6A535ED4}"/>
              </a:ext>
            </a:extLst>
          </p:cNvPr>
          <p:cNvSpPr/>
          <p:nvPr userDrawn="1"/>
        </p:nvSpPr>
        <p:spPr>
          <a:xfrm>
            <a:off x="0" y="2182093"/>
            <a:ext cx="32918400" cy="436417"/>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799" dirty="0"/>
          </a:p>
        </p:txBody>
      </p:sp>
      <p:pic>
        <p:nvPicPr>
          <p:cNvPr id="14" name="Picture 13">
            <a:extLst>
              <a:ext uri="{FF2B5EF4-FFF2-40B4-BE49-F238E27FC236}">
                <a16:creationId xmlns:a16="http://schemas.microsoft.com/office/drawing/2014/main" id="{D98E1038-1929-4DEB-AD20-AAF2405536AA}"/>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49631" y="19056930"/>
            <a:ext cx="4334265" cy="88738"/>
          </a:xfrm>
          <a:prstGeom prst="rect">
            <a:avLst/>
          </a:prstGeom>
        </p:spPr>
      </p:pic>
      <p:sp>
        <p:nvSpPr>
          <p:cNvPr id="15" name="Rectangle 14">
            <a:extLst>
              <a:ext uri="{FF2B5EF4-FFF2-40B4-BE49-F238E27FC236}">
                <a16:creationId xmlns:a16="http://schemas.microsoft.com/office/drawing/2014/main" id="{5B0362F5-29B7-478D-8285-E1AF0101F14D}"/>
              </a:ext>
            </a:extLst>
          </p:cNvPr>
          <p:cNvSpPr/>
          <p:nvPr userDrawn="1"/>
        </p:nvSpPr>
        <p:spPr>
          <a:xfrm>
            <a:off x="0" y="6546277"/>
            <a:ext cx="32918400" cy="436417"/>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799" dirty="0"/>
          </a:p>
        </p:txBody>
      </p:sp>
      <p:grpSp>
        <p:nvGrpSpPr>
          <p:cNvPr id="18" name="Group 17">
            <a:extLst>
              <a:ext uri="{FF2B5EF4-FFF2-40B4-BE49-F238E27FC236}">
                <a16:creationId xmlns:a16="http://schemas.microsoft.com/office/drawing/2014/main" id="{F1CB112E-F556-41CE-A036-3B2254952FEE}"/>
              </a:ext>
            </a:extLst>
          </p:cNvPr>
          <p:cNvGrpSpPr/>
          <p:nvPr userDrawn="1"/>
        </p:nvGrpSpPr>
        <p:grpSpPr>
          <a:xfrm>
            <a:off x="-7772400" y="0"/>
            <a:ext cx="7086600" cy="19202400"/>
            <a:chOff x="-7772400" y="0"/>
            <a:chExt cx="7086600" cy="19202400"/>
          </a:xfrm>
        </p:grpSpPr>
        <p:sp>
          <p:nvSpPr>
            <p:cNvPr id="19" name="Instructions">
              <a:extLst>
                <a:ext uri="{FF2B5EF4-FFF2-40B4-BE49-F238E27FC236}">
                  <a16:creationId xmlns:a16="http://schemas.microsoft.com/office/drawing/2014/main" id="{12B1E765-2305-4860-86D2-6744C68E41A0}"/>
                </a:ext>
              </a:extLst>
            </p:cNvPr>
            <p:cNvSpPr/>
            <p:nvPr userDrawn="1"/>
          </p:nvSpPr>
          <p:spPr>
            <a:xfrm>
              <a:off x="-7772400" y="0"/>
              <a:ext cx="7086600" cy="192024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2990" tIns="92990" rIns="92990" bIns="92990" rtlCol="0" anchor="t"/>
            <a:lstStyle>
              <a:defPPr>
                <a:defRPr lang="en-US"/>
              </a:defPPr>
              <a:lvl1pPr marL="0" algn="l" defTabSz="3686861" rtl="0" eaLnBrk="1" latinLnBrk="0" hangingPunct="1">
                <a:defRPr sz="7258" kern="1200">
                  <a:solidFill>
                    <a:schemeClr val="lt1"/>
                  </a:solidFill>
                  <a:latin typeface="+mn-lt"/>
                  <a:ea typeface="+mn-ea"/>
                  <a:cs typeface="+mn-cs"/>
                </a:defRPr>
              </a:lvl1pPr>
              <a:lvl2pPr marL="1843430" algn="l" defTabSz="3686861" rtl="0" eaLnBrk="1" latinLnBrk="0" hangingPunct="1">
                <a:defRPr sz="7258" kern="1200">
                  <a:solidFill>
                    <a:schemeClr val="lt1"/>
                  </a:solidFill>
                  <a:latin typeface="+mn-lt"/>
                  <a:ea typeface="+mn-ea"/>
                  <a:cs typeface="+mn-cs"/>
                </a:defRPr>
              </a:lvl2pPr>
              <a:lvl3pPr marL="3686861" algn="l" defTabSz="3686861" rtl="0" eaLnBrk="1" latinLnBrk="0" hangingPunct="1">
                <a:defRPr sz="7258" kern="1200">
                  <a:solidFill>
                    <a:schemeClr val="lt1"/>
                  </a:solidFill>
                  <a:latin typeface="+mn-lt"/>
                  <a:ea typeface="+mn-ea"/>
                  <a:cs typeface="+mn-cs"/>
                </a:defRPr>
              </a:lvl3pPr>
              <a:lvl4pPr marL="5530291" algn="l" defTabSz="3686861" rtl="0" eaLnBrk="1" latinLnBrk="0" hangingPunct="1">
                <a:defRPr sz="7258" kern="1200">
                  <a:solidFill>
                    <a:schemeClr val="lt1"/>
                  </a:solidFill>
                  <a:latin typeface="+mn-lt"/>
                  <a:ea typeface="+mn-ea"/>
                  <a:cs typeface="+mn-cs"/>
                </a:defRPr>
              </a:lvl4pPr>
              <a:lvl5pPr marL="7373722" algn="l" defTabSz="3686861" rtl="0" eaLnBrk="1" latinLnBrk="0" hangingPunct="1">
                <a:defRPr sz="7258" kern="1200">
                  <a:solidFill>
                    <a:schemeClr val="lt1"/>
                  </a:solidFill>
                  <a:latin typeface="+mn-lt"/>
                  <a:ea typeface="+mn-ea"/>
                  <a:cs typeface="+mn-cs"/>
                </a:defRPr>
              </a:lvl5pPr>
              <a:lvl6pPr marL="9217152" algn="l" defTabSz="3686861" rtl="0" eaLnBrk="1" latinLnBrk="0" hangingPunct="1">
                <a:defRPr sz="7258" kern="1200">
                  <a:solidFill>
                    <a:schemeClr val="lt1"/>
                  </a:solidFill>
                  <a:latin typeface="+mn-lt"/>
                  <a:ea typeface="+mn-ea"/>
                  <a:cs typeface="+mn-cs"/>
                </a:defRPr>
              </a:lvl6pPr>
              <a:lvl7pPr marL="11060582" algn="l" defTabSz="3686861" rtl="0" eaLnBrk="1" latinLnBrk="0" hangingPunct="1">
                <a:defRPr sz="7258" kern="1200">
                  <a:solidFill>
                    <a:schemeClr val="lt1"/>
                  </a:solidFill>
                  <a:latin typeface="+mn-lt"/>
                  <a:ea typeface="+mn-ea"/>
                  <a:cs typeface="+mn-cs"/>
                </a:defRPr>
              </a:lvl7pPr>
              <a:lvl8pPr marL="12904013" algn="l" defTabSz="3686861" rtl="0" eaLnBrk="1" latinLnBrk="0" hangingPunct="1">
                <a:defRPr sz="7258" kern="1200">
                  <a:solidFill>
                    <a:schemeClr val="lt1"/>
                  </a:solidFill>
                  <a:latin typeface="+mn-lt"/>
                  <a:ea typeface="+mn-ea"/>
                  <a:cs typeface="+mn-cs"/>
                </a:defRPr>
              </a:lvl8pPr>
              <a:lvl9pPr marL="14747443" algn="l" defTabSz="3686861" rtl="0" eaLnBrk="1" latinLnBrk="0" hangingPunct="1">
                <a:defRPr sz="7258" kern="1200">
                  <a:solidFill>
                    <a:schemeClr val="lt1"/>
                  </a:solidFill>
                  <a:latin typeface="+mn-lt"/>
                  <a:ea typeface="+mn-ea"/>
                  <a:cs typeface="+mn-cs"/>
                </a:defRPr>
              </a:lvl9pPr>
            </a:lstStyle>
            <a:p>
              <a:pPr lvl="0">
                <a:spcBef>
                  <a:spcPts val="0"/>
                </a:spcBef>
                <a:spcAft>
                  <a:spcPts val="977"/>
                </a:spcAft>
              </a:pPr>
              <a:r>
                <a:rPr lang="en-US" sz="3906" dirty="0">
                  <a:solidFill>
                    <a:srgbClr val="7F7F7F"/>
                  </a:solidFill>
                  <a:latin typeface="Calibri" pitchFamily="34" charset="0"/>
                  <a:cs typeface="Calibri" panose="020F0502020204030204" pitchFamily="34" charset="0"/>
                </a:rPr>
                <a:t>Poster Print Size:</a:t>
              </a:r>
              <a:endParaRPr sz="3906" dirty="0">
                <a:solidFill>
                  <a:srgbClr val="7F7F7F"/>
                </a:solidFill>
                <a:latin typeface="Calibri" pitchFamily="34" charset="0"/>
                <a:cs typeface="Calibri" panose="020F0502020204030204" pitchFamily="34" charset="0"/>
              </a:endParaRPr>
            </a:p>
            <a:p>
              <a:pPr lvl="0">
                <a:spcBef>
                  <a:spcPts val="0"/>
                </a:spcBef>
                <a:spcAft>
                  <a:spcPts val="977"/>
                </a:spcAft>
              </a:pPr>
              <a:r>
                <a:rPr lang="en-US" sz="2663" dirty="0">
                  <a:solidFill>
                    <a:srgbClr val="7F7F7F"/>
                  </a:solidFill>
                  <a:latin typeface="Calibri" pitchFamily="34" charset="0"/>
                  <a:cs typeface="Calibri" panose="020F0502020204030204" pitchFamily="34" charset="0"/>
                </a:rPr>
                <a:t>This poster template </a:t>
              </a:r>
              <a:r>
                <a:rPr lang="en-US" sz="2663">
                  <a:solidFill>
                    <a:srgbClr val="7F7F7F"/>
                  </a:solidFill>
                  <a:latin typeface="Calibri" pitchFamily="34" charset="0"/>
                  <a:cs typeface="Calibri" panose="020F0502020204030204" pitchFamily="34" charset="0"/>
                </a:rPr>
                <a:t>is 21” </a:t>
              </a:r>
              <a:r>
                <a:rPr lang="en-US" sz="2663" dirty="0">
                  <a:solidFill>
                    <a:srgbClr val="7F7F7F"/>
                  </a:solidFill>
                  <a:latin typeface="Calibri" pitchFamily="34" charset="0"/>
                  <a:cs typeface="Calibri" panose="020F0502020204030204" pitchFamily="34" charset="0"/>
                </a:rPr>
                <a:t>high </a:t>
              </a:r>
              <a:r>
                <a:rPr lang="en-US" sz="2663">
                  <a:solidFill>
                    <a:srgbClr val="7F7F7F"/>
                  </a:solidFill>
                  <a:latin typeface="Calibri" pitchFamily="34" charset="0"/>
                  <a:cs typeface="Calibri" panose="020F0502020204030204" pitchFamily="34" charset="0"/>
                </a:rPr>
                <a:t>by 36</a:t>
              </a:r>
              <a:r>
                <a:rPr lang="en-US" sz="2663" dirty="0">
                  <a:solidFill>
                    <a:srgbClr val="7F7F7F"/>
                  </a:solidFill>
                  <a:latin typeface="Calibri" pitchFamily="34" charset="0"/>
                  <a:cs typeface="Calibri" panose="020F0502020204030204" pitchFamily="34" charset="0"/>
                </a:rPr>
                <a:t>” wide</a:t>
              </a:r>
              <a:r>
                <a:rPr lang="en-US" sz="2663">
                  <a:solidFill>
                    <a:srgbClr val="7F7F7F"/>
                  </a:solidFill>
                  <a:latin typeface="Calibri" pitchFamily="34" charset="0"/>
                  <a:cs typeface="Calibri" panose="020F0502020204030204" pitchFamily="34" charset="0"/>
                </a:rPr>
                <a:t>. It </a:t>
              </a:r>
              <a:r>
                <a:rPr lang="en-US" sz="2663" dirty="0">
                  <a:solidFill>
                    <a:srgbClr val="7F7F7F"/>
                  </a:solidFill>
                  <a:latin typeface="Calibri" pitchFamily="34" charset="0"/>
                  <a:cs typeface="Calibri" panose="020F0502020204030204" pitchFamily="34" charset="0"/>
                </a:rPr>
                <a:t>can be used to </a:t>
              </a:r>
              <a:r>
                <a:rPr lang="en-US" sz="2663">
                  <a:solidFill>
                    <a:srgbClr val="7F7F7F"/>
                  </a:solidFill>
                  <a:latin typeface="Calibri" pitchFamily="34" charset="0"/>
                  <a:cs typeface="Calibri" panose="020F0502020204030204" pitchFamily="34" charset="0"/>
                </a:rPr>
                <a:t>print posters sized 42” x 72” and 40” x 69”.</a:t>
              </a:r>
              <a:endParaRPr lang="en-US" sz="2663" dirty="0">
                <a:solidFill>
                  <a:srgbClr val="7F7F7F"/>
                </a:solidFill>
                <a:latin typeface="Calibri" pitchFamily="34" charset="0"/>
                <a:cs typeface="Calibri" panose="020F0502020204030204" pitchFamily="34" charset="0"/>
              </a:endParaRPr>
            </a:p>
            <a:p>
              <a:pPr lvl="0">
                <a:spcBef>
                  <a:spcPts val="0"/>
                </a:spcBef>
                <a:spcAft>
                  <a:spcPts val="977"/>
                </a:spcAft>
              </a:pPr>
              <a:r>
                <a:rPr lang="en-US" sz="2663" b="1" dirty="0">
                  <a:solidFill>
                    <a:srgbClr val="7F7F7F"/>
                  </a:solidFill>
                  <a:latin typeface="Calibri" pitchFamily="34" charset="0"/>
                  <a:cs typeface="Calibri" panose="020F0502020204030204" pitchFamily="34" charset="0"/>
                </a:rPr>
                <a:t>Replace the QR Code with a link to your complete research paper. We prefer: https://www.qrstuff.com</a:t>
              </a:r>
              <a:br>
                <a:rPr lang="en-US" sz="2663" b="1" dirty="0">
                  <a:solidFill>
                    <a:srgbClr val="7F7F7F"/>
                  </a:solidFill>
                  <a:latin typeface="Calibri" pitchFamily="34" charset="0"/>
                  <a:cs typeface="Calibri" panose="020F0502020204030204" pitchFamily="34" charset="0"/>
                </a:rPr>
              </a:br>
              <a:r>
                <a:rPr lang="en-US" sz="2663" b="0" dirty="0">
                  <a:solidFill>
                    <a:srgbClr val="7F7F7F"/>
                  </a:solidFill>
                  <a:latin typeface="Calibri" pitchFamily="34" charset="0"/>
                  <a:cs typeface="Calibri" panose="020F0502020204030204" pitchFamily="34" charset="0"/>
                </a:rPr>
                <a:t>(Genigraphics has no </a:t>
              </a:r>
              <a:r>
                <a:rPr lang="en-US" sz="2663" b="0">
                  <a:solidFill>
                    <a:srgbClr val="7F7F7F"/>
                  </a:solidFill>
                  <a:latin typeface="Calibri" pitchFamily="34" charset="0"/>
                  <a:cs typeface="Calibri" panose="020F0502020204030204" pitchFamily="34" charset="0"/>
                </a:rPr>
                <a:t>relationship)</a:t>
              </a:r>
            </a:p>
            <a:p>
              <a:pPr lvl="0">
                <a:spcBef>
                  <a:spcPts val="0"/>
                </a:spcBef>
                <a:spcAft>
                  <a:spcPts val="977"/>
                </a:spcAft>
              </a:pPr>
              <a:endParaRPr lang="en-US" sz="2663" b="0">
                <a:solidFill>
                  <a:srgbClr val="7F7F7F"/>
                </a:solidFill>
                <a:latin typeface="Calibri" pitchFamily="34" charset="0"/>
                <a:cs typeface="Calibri" panose="020F0502020204030204" pitchFamily="34" charset="0"/>
              </a:endParaRPr>
            </a:p>
            <a:p>
              <a:pPr lvl="0">
                <a:spcBef>
                  <a:spcPts val="0"/>
                </a:spcBef>
                <a:spcAft>
                  <a:spcPts val="977"/>
                </a:spcAft>
              </a:pPr>
              <a:r>
                <a:rPr lang="en-US" sz="2663" b="0">
                  <a:solidFill>
                    <a:srgbClr val="7F7F7F"/>
                  </a:solidFill>
                  <a:latin typeface="Calibri" pitchFamily="34" charset="0"/>
                  <a:cs typeface="Calibri" panose="020F0502020204030204" pitchFamily="34" charset="0"/>
                </a:rPr>
                <a:t>Please visit </a:t>
              </a:r>
              <a:r>
                <a:rPr lang="en-US" sz="2663" b="0">
                  <a:solidFill>
                    <a:srgbClr val="7F7F7F"/>
                  </a:solidFill>
                  <a:latin typeface="Calibri" pitchFamily="34" charset="0"/>
                  <a:cs typeface="Calibri" panose="020F0502020204030204" pitchFamily="34" charset="0"/>
                  <a:hlinkClick r:id="rId4"/>
                </a:rPr>
                <a:t>www.Genigraphics.com/fileprep</a:t>
              </a:r>
              <a:r>
                <a:rPr lang="en-US" sz="2663" b="0">
                  <a:solidFill>
                    <a:srgbClr val="7F7F7F"/>
                  </a:solidFill>
                  <a:latin typeface="Calibri" pitchFamily="34" charset="0"/>
                  <a:cs typeface="Calibri" panose="020F0502020204030204" pitchFamily="34" charset="0"/>
                </a:rPr>
                <a:t> for more tips on using our templates.</a:t>
              </a:r>
            </a:p>
            <a:p>
              <a:pPr lvl="0">
                <a:spcBef>
                  <a:spcPts val="0"/>
                </a:spcBef>
                <a:spcAft>
                  <a:spcPts val="977"/>
                </a:spcAft>
              </a:pPr>
              <a:endParaRPr lang="en-US" sz="2663" b="0" dirty="0">
                <a:solidFill>
                  <a:srgbClr val="7F7F7F"/>
                </a:solidFill>
                <a:latin typeface="Calibri" pitchFamily="34" charset="0"/>
                <a:cs typeface="Calibri" panose="020F0502020204030204" pitchFamily="34" charset="0"/>
              </a:endParaRPr>
            </a:p>
            <a:p>
              <a:pPr lvl="0">
                <a:spcBef>
                  <a:spcPts val="0"/>
                </a:spcBef>
                <a:spcAft>
                  <a:spcPts val="977"/>
                </a:spcAft>
              </a:pPr>
              <a:r>
                <a:rPr lang="en-US" sz="2663" baseline="0" dirty="0">
                  <a:solidFill>
                    <a:srgbClr val="7F7F7F"/>
                  </a:solidFill>
                  <a:latin typeface="Calibri" pitchFamily="34" charset="0"/>
                  <a:cs typeface="Calibri" panose="020F0502020204030204" pitchFamily="34" charset="0"/>
                </a:rPr>
                <a:t>Always check the specific poster requirements with your conference organizer to confirm if this type of poster design is </a:t>
              </a:r>
              <a:r>
                <a:rPr lang="en-US" sz="2663" baseline="0">
                  <a:solidFill>
                    <a:srgbClr val="7F7F7F"/>
                  </a:solidFill>
                  <a:latin typeface="Calibri" pitchFamily="34" charset="0"/>
                  <a:cs typeface="Calibri" panose="020F0502020204030204" pitchFamily="34" charset="0"/>
                </a:rPr>
                <a:t>allowed.</a:t>
              </a:r>
            </a:p>
            <a:p>
              <a:pPr lvl="0">
                <a:spcBef>
                  <a:spcPts val="0"/>
                </a:spcBef>
                <a:spcAft>
                  <a:spcPts val="977"/>
                </a:spcAft>
              </a:pPr>
              <a:r>
                <a:rPr lang="en-US" sz="3906">
                  <a:solidFill>
                    <a:srgbClr val="7F7F7F"/>
                  </a:solidFill>
                  <a:latin typeface="Calibri" pitchFamily="34" charset="0"/>
                  <a:cs typeface="Calibri" panose="020F0502020204030204" pitchFamily="34" charset="0"/>
                </a:rPr>
                <a:t>Multiple </a:t>
              </a:r>
              <a:r>
                <a:rPr lang="en-US" sz="3906" dirty="0">
                  <a:solidFill>
                    <a:srgbClr val="7F7F7F"/>
                  </a:solidFill>
                  <a:latin typeface="Calibri" pitchFamily="34" charset="0"/>
                  <a:cs typeface="Calibri" panose="020F0502020204030204" pitchFamily="34" charset="0"/>
                </a:rPr>
                <a:t>Layouts:</a:t>
              </a:r>
            </a:p>
            <a:p>
              <a:pPr lvl="0">
                <a:spcBef>
                  <a:spcPts val="0"/>
                </a:spcBef>
                <a:spcAft>
                  <a:spcPts val="977"/>
                </a:spcAft>
              </a:pPr>
              <a:r>
                <a:rPr lang="en-US" sz="2663" dirty="0">
                  <a:solidFill>
                    <a:srgbClr val="7F7F7F"/>
                  </a:solidFill>
                  <a:latin typeface="Calibri" pitchFamily="34" charset="0"/>
                  <a:cs typeface="Calibri" panose="020F0502020204030204" pitchFamily="34" charset="0"/>
                </a:rPr>
                <a:t>Use the </a:t>
              </a:r>
              <a:r>
                <a:rPr lang="en-US" sz="2663" b="1" dirty="0">
                  <a:solidFill>
                    <a:srgbClr val="7F7F7F"/>
                  </a:solidFill>
                  <a:latin typeface="Calibri" pitchFamily="34" charset="0"/>
                  <a:cs typeface="Calibri" panose="020F0502020204030204" pitchFamily="34" charset="0"/>
                </a:rPr>
                <a:t>Layout</a:t>
              </a:r>
              <a:r>
                <a:rPr lang="en-US" sz="2663" dirty="0">
                  <a:solidFill>
                    <a:srgbClr val="7F7F7F"/>
                  </a:solidFill>
                  <a:latin typeface="Calibri" pitchFamily="34" charset="0"/>
                  <a:cs typeface="Calibri" panose="020F0502020204030204" pitchFamily="34" charset="0"/>
                </a:rPr>
                <a:t> dropdown to choose between one, two, or three content </a:t>
              </a:r>
              <a:r>
                <a:rPr lang="en-US" sz="2663">
                  <a:solidFill>
                    <a:srgbClr val="7F7F7F"/>
                  </a:solidFill>
                  <a:latin typeface="Calibri" pitchFamily="34" charset="0"/>
                  <a:cs typeface="Calibri" panose="020F0502020204030204" pitchFamily="34" charset="0"/>
                </a:rPr>
                <a:t>sections.</a:t>
              </a:r>
            </a:p>
            <a:p>
              <a:pPr lvl="0">
                <a:spcBef>
                  <a:spcPts val="0"/>
                </a:spcBef>
                <a:spcAft>
                  <a:spcPts val="977"/>
                </a:spcAft>
              </a:pPr>
              <a:endParaRPr lang="en-US" sz="2663">
                <a:solidFill>
                  <a:srgbClr val="7F7F7F"/>
                </a:solidFill>
                <a:latin typeface="Calibri" pitchFamily="34" charset="0"/>
                <a:cs typeface="Calibri" panose="020F0502020204030204" pitchFamily="34" charset="0"/>
              </a:endParaRPr>
            </a:p>
            <a:p>
              <a:pPr lvl="0">
                <a:spcBef>
                  <a:spcPts val="0"/>
                </a:spcBef>
                <a:spcAft>
                  <a:spcPts val="977"/>
                </a:spcAft>
              </a:pPr>
              <a:endParaRPr lang="en-US" sz="2663">
                <a:solidFill>
                  <a:srgbClr val="7F7F7F"/>
                </a:solidFill>
                <a:latin typeface="Calibri" pitchFamily="34" charset="0"/>
                <a:cs typeface="Calibri" panose="020F0502020204030204" pitchFamily="34" charset="0"/>
              </a:endParaRPr>
            </a:p>
            <a:p>
              <a:pPr lvl="0">
                <a:spcBef>
                  <a:spcPts val="0"/>
                </a:spcBef>
                <a:spcAft>
                  <a:spcPts val="977"/>
                </a:spcAft>
              </a:pPr>
              <a:endParaRPr lang="en-US" sz="2663">
                <a:solidFill>
                  <a:srgbClr val="7F7F7F"/>
                </a:solidFill>
                <a:latin typeface="Calibri" pitchFamily="34" charset="0"/>
                <a:cs typeface="Calibri" panose="020F0502020204030204" pitchFamily="34" charset="0"/>
              </a:endParaRPr>
            </a:p>
            <a:p>
              <a:pPr lvl="0">
                <a:spcBef>
                  <a:spcPts val="0"/>
                </a:spcBef>
                <a:spcAft>
                  <a:spcPts val="977"/>
                </a:spcAft>
              </a:pPr>
              <a:endParaRPr lang="en-US" sz="2663">
                <a:solidFill>
                  <a:srgbClr val="7F7F7F"/>
                </a:solidFill>
                <a:latin typeface="Calibri" pitchFamily="34" charset="0"/>
                <a:cs typeface="Calibri" panose="020F0502020204030204" pitchFamily="34" charset="0"/>
              </a:endParaRPr>
            </a:p>
            <a:p>
              <a:pPr lvl="0">
                <a:spcBef>
                  <a:spcPts val="0"/>
                </a:spcBef>
                <a:spcAft>
                  <a:spcPts val="977"/>
                </a:spcAft>
              </a:pPr>
              <a:endParaRPr lang="en-US" sz="2663" dirty="0">
                <a:solidFill>
                  <a:srgbClr val="7F7F7F"/>
                </a:solidFill>
                <a:latin typeface="Calibri" pitchFamily="34" charset="0"/>
                <a:cs typeface="Calibri" panose="020F0502020204030204" pitchFamily="34" charset="0"/>
              </a:endParaRPr>
            </a:p>
            <a:p>
              <a:pPr lvl="0">
                <a:spcBef>
                  <a:spcPts val="0"/>
                </a:spcBef>
                <a:spcAft>
                  <a:spcPts val="977"/>
                </a:spcAft>
              </a:pPr>
              <a:endParaRPr lang="en-US" sz="2663" dirty="0">
                <a:solidFill>
                  <a:srgbClr val="7F7F7F"/>
                </a:solidFill>
                <a:latin typeface="Calibri" pitchFamily="34" charset="0"/>
                <a:cs typeface="Calibri" panose="020F0502020204030204" pitchFamily="34" charset="0"/>
              </a:endParaRPr>
            </a:p>
            <a:p>
              <a:pPr lvl="0">
                <a:spcBef>
                  <a:spcPts val="0"/>
                </a:spcBef>
                <a:spcAft>
                  <a:spcPts val="977"/>
                </a:spcAft>
              </a:pPr>
              <a:r>
                <a:rPr lang="en-US" sz="3906">
                  <a:solidFill>
                    <a:srgbClr val="7F7F7F"/>
                  </a:solidFill>
                  <a:latin typeface="Calibri" pitchFamily="34" charset="0"/>
                  <a:cs typeface="Calibri" panose="020F0502020204030204" pitchFamily="34" charset="0"/>
                </a:rPr>
                <a:t>Image</a:t>
              </a:r>
              <a:r>
                <a:rPr lang="en-US" sz="3906" baseline="0">
                  <a:solidFill>
                    <a:srgbClr val="7F7F7F"/>
                  </a:solidFill>
                  <a:latin typeface="Calibri" pitchFamily="34" charset="0"/>
                  <a:cs typeface="Calibri" panose="020F0502020204030204" pitchFamily="34" charset="0"/>
                </a:rPr>
                <a:t> </a:t>
              </a:r>
              <a:r>
                <a:rPr lang="en-US" sz="3906" baseline="0" dirty="0">
                  <a:solidFill>
                    <a:srgbClr val="7F7F7F"/>
                  </a:solidFill>
                  <a:latin typeface="Calibri" pitchFamily="34" charset="0"/>
                  <a:cs typeface="Calibri" panose="020F0502020204030204" pitchFamily="34" charset="0"/>
                </a:rPr>
                <a:t>Quality</a:t>
              </a:r>
              <a:r>
                <a:rPr lang="en-US" sz="3906" dirty="0">
                  <a:solidFill>
                    <a:srgbClr val="7F7F7F"/>
                  </a:solidFill>
                  <a:latin typeface="Calibri" pitchFamily="34" charset="0"/>
                  <a:cs typeface="Calibri" panose="020F0502020204030204" pitchFamily="34" charset="0"/>
                </a:rPr>
                <a:t>:</a:t>
              </a:r>
            </a:p>
            <a:p>
              <a:pPr lvl="0">
                <a:spcBef>
                  <a:spcPts val="0"/>
                </a:spcBef>
                <a:spcAft>
                  <a:spcPts val="977"/>
                </a:spcAft>
              </a:pPr>
              <a:r>
                <a:rPr lang="en-US" sz="2663" dirty="0">
                  <a:solidFill>
                    <a:srgbClr val="7F7F7F"/>
                  </a:solidFill>
                  <a:latin typeface="Calibri" pitchFamily="34" charset="0"/>
                  <a:cs typeface="Calibri" panose="020F0502020204030204" pitchFamily="34" charset="0"/>
                </a:rPr>
                <a:t>You can place digital photos or logo art in your poster file by selecting the </a:t>
              </a:r>
              <a:r>
                <a:rPr lang="en-US" sz="2663" b="1" dirty="0">
                  <a:solidFill>
                    <a:srgbClr val="7F7F7F"/>
                  </a:solidFill>
                  <a:latin typeface="Calibri" pitchFamily="34" charset="0"/>
                  <a:cs typeface="Calibri" panose="020F0502020204030204" pitchFamily="34" charset="0"/>
                </a:rPr>
                <a:t>Insert, Picture</a:t>
              </a:r>
              <a:r>
                <a:rPr lang="en-US" sz="2663" dirty="0">
                  <a:solidFill>
                    <a:srgbClr val="7F7F7F"/>
                  </a:solidFill>
                  <a:latin typeface="Calibri" pitchFamily="34" charset="0"/>
                  <a:cs typeface="Calibri" panose="020F0502020204030204" pitchFamily="34" charset="0"/>
                </a:rPr>
                <a:t> command, or by using standard copy &amp; paste. For best results, all graphic elements should be at least </a:t>
              </a:r>
              <a:r>
                <a:rPr lang="en-US" sz="2663" b="1" dirty="0">
                  <a:solidFill>
                    <a:srgbClr val="7F7F7F"/>
                  </a:solidFill>
                  <a:latin typeface="Calibri" pitchFamily="34" charset="0"/>
                  <a:cs typeface="Calibri" panose="020F0502020204030204" pitchFamily="34" charset="0"/>
                </a:rPr>
                <a:t>150-200 pixels per inch in their final printed size</a:t>
              </a:r>
              <a:r>
                <a:rPr lang="en-US" sz="2663" dirty="0">
                  <a:solidFill>
                    <a:srgbClr val="7F7F7F"/>
                  </a:solidFill>
                  <a:latin typeface="Calibri" pitchFamily="34" charset="0"/>
                  <a:cs typeface="Calibri" panose="020F0502020204030204" pitchFamily="34" charset="0"/>
                </a:rPr>
                <a:t>. For instance, a 1600 x 1200 pixel</a:t>
              </a:r>
              <a:r>
                <a:rPr lang="en-US" sz="2663" baseline="0" dirty="0">
                  <a:solidFill>
                    <a:srgbClr val="7F7F7F"/>
                  </a:solidFill>
                  <a:latin typeface="Calibri" pitchFamily="34" charset="0"/>
                  <a:cs typeface="Calibri" panose="020F0502020204030204" pitchFamily="34" charset="0"/>
                </a:rPr>
                <a:t> photo will usually look fine up to </a:t>
              </a:r>
              <a:r>
                <a:rPr lang="en-US" sz="2663" dirty="0">
                  <a:solidFill>
                    <a:srgbClr val="7F7F7F"/>
                  </a:solidFill>
                  <a:latin typeface="Calibri" pitchFamily="34" charset="0"/>
                  <a:cs typeface="Calibri" panose="020F0502020204030204" pitchFamily="34" charset="0"/>
                </a:rPr>
                <a:t>8“-10” wide on your printed poster.</a:t>
              </a:r>
            </a:p>
            <a:p>
              <a:pPr lvl="0">
                <a:spcBef>
                  <a:spcPts val="0"/>
                </a:spcBef>
                <a:spcAft>
                  <a:spcPts val="977"/>
                </a:spcAft>
              </a:pPr>
              <a:r>
                <a:rPr lang="en-US" sz="2663" dirty="0">
                  <a:solidFill>
                    <a:srgbClr val="7F7F7F"/>
                  </a:solidFill>
                  <a:latin typeface="Calibri" pitchFamily="34" charset="0"/>
                  <a:cs typeface="Calibri" panose="020F0502020204030204" pitchFamily="34" charset="0"/>
                </a:rPr>
                <a:t>To preview the print quality of images, select a magnification of 100% when previewing your poster. This will give you a good idea of what it will look like in print. </a:t>
              </a:r>
            </a:p>
            <a:p>
              <a:pPr lvl="0" algn="ctr">
                <a:spcBef>
                  <a:spcPts val="0"/>
                </a:spcBef>
                <a:spcAft>
                  <a:spcPts val="977"/>
                </a:spcAft>
              </a:pPr>
              <a:br>
                <a:rPr lang="en-US" sz="1952" dirty="0">
                  <a:solidFill>
                    <a:srgbClr val="7F7F7F"/>
                  </a:solidFill>
                  <a:latin typeface="Calibri" pitchFamily="34" charset="0"/>
                  <a:cs typeface="Calibri" panose="020F0502020204030204" pitchFamily="34" charset="0"/>
                </a:rPr>
              </a:br>
              <a:r>
                <a:rPr lang="en-US" sz="1952" dirty="0">
                  <a:solidFill>
                    <a:srgbClr val="7F7F7F"/>
                  </a:solidFill>
                  <a:latin typeface="Calibri" pitchFamily="34" charset="0"/>
                  <a:cs typeface="Calibri" panose="020F0502020204030204" pitchFamily="34" charset="0"/>
                </a:rPr>
                <a:t>[This sidebar area does not print.]</a:t>
              </a:r>
            </a:p>
          </p:txBody>
        </p:sp>
        <p:grpSp>
          <p:nvGrpSpPr>
            <p:cNvPr id="20" name="Group 19">
              <a:extLst>
                <a:ext uri="{FF2B5EF4-FFF2-40B4-BE49-F238E27FC236}">
                  <a16:creationId xmlns:a16="http://schemas.microsoft.com/office/drawing/2014/main" id="{514E96BD-1A86-43E7-ADE4-1FE1E2428D99}"/>
                </a:ext>
              </a:extLst>
            </p:cNvPr>
            <p:cNvGrpSpPr/>
            <p:nvPr userDrawn="1"/>
          </p:nvGrpSpPr>
          <p:grpSpPr>
            <a:xfrm>
              <a:off x="-7343943" y="8787790"/>
              <a:ext cx="6229685" cy="3054925"/>
              <a:chOff x="-12046792" y="16603579"/>
              <a:chExt cx="10473836" cy="5197643"/>
            </a:xfrm>
          </p:grpSpPr>
          <p:pic>
            <p:nvPicPr>
              <p:cNvPr id="21" name="Picture 20">
                <a:extLst>
                  <a:ext uri="{FF2B5EF4-FFF2-40B4-BE49-F238E27FC236}">
                    <a16:creationId xmlns:a16="http://schemas.microsoft.com/office/drawing/2014/main" id="{86558817-ED67-479E-9168-E56B07A7729B}"/>
                  </a:ext>
                </a:extLst>
              </p:cNvPr>
              <p:cNvPicPr>
                <a:picLocks noChangeAspect="1"/>
              </p:cNvPicPr>
              <p:nvPr userDrawn="1"/>
            </p:nvPicPr>
            <p:blipFill>
              <a:blip r:embed="rId5"/>
              <a:stretch>
                <a:fillRect/>
              </a:stretch>
            </p:blipFill>
            <p:spPr>
              <a:xfrm>
                <a:off x="-12046792" y="17228826"/>
                <a:ext cx="10473836" cy="4572396"/>
              </a:xfrm>
              <a:prstGeom prst="rect">
                <a:avLst/>
              </a:prstGeom>
              <a:ln>
                <a:solidFill>
                  <a:schemeClr val="tx1">
                    <a:lumMod val="65000"/>
                    <a:lumOff val="35000"/>
                  </a:schemeClr>
                </a:solidFill>
              </a:ln>
            </p:spPr>
          </p:pic>
          <p:sp>
            <p:nvSpPr>
              <p:cNvPr id="22" name="Arrow: Down 21">
                <a:extLst>
                  <a:ext uri="{FF2B5EF4-FFF2-40B4-BE49-F238E27FC236}">
                    <a16:creationId xmlns:a16="http://schemas.microsoft.com/office/drawing/2014/main" id="{8FDB951A-0C6A-4F6C-AE25-5B88983134F7}"/>
                  </a:ext>
                </a:extLst>
              </p:cNvPr>
              <p:cNvSpPr/>
              <p:nvPr userDrawn="1"/>
            </p:nvSpPr>
            <p:spPr>
              <a:xfrm>
                <a:off x="-3801979" y="16603579"/>
                <a:ext cx="818147" cy="1732547"/>
              </a:xfrm>
              <a:prstGeom prst="downArrow">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799" dirty="0"/>
              </a:p>
            </p:txBody>
          </p:sp>
        </p:grpSp>
      </p:grpSp>
      <p:grpSp>
        <p:nvGrpSpPr>
          <p:cNvPr id="23" name="Group 22">
            <a:extLst>
              <a:ext uri="{FF2B5EF4-FFF2-40B4-BE49-F238E27FC236}">
                <a16:creationId xmlns:a16="http://schemas.microsoft.com/office/drawing/2014/main" id="{FA51BEBA-78FD-40D6-902C-62F63C3CB3C4}"/>
              </a:ext>
            </a:extLst>
          </p:cNvPr>
          <p:cNvGrpSpPr/>
          <p:nvPr userDrawn="1"/>
        </p:nvGrpSpPr>
        <p:grpSpPr>
          <a:xfrm>
            <a:off x="33604200" y="0"/>
            <a:ext cx="7086600" cy="19202400"/>
            <a:chOff x="41071800" y="0"/>
            <a:chExt cx="11734800" cy="40233600"/>
          </a:xfrm>
        </p:grpSpPr>
        <p:sp>
          <p:nvSpPr>
            <p:cNvPr id="24" name="Instructions">
              <a:extLst>
                <a:ext uri="{FF2B5EF4-FFF2-40B4-BE49-F238E27FC236}">
                  <a16:creationId xmlns:a16="http://schemas.microsoft.com/office/drawing/2014/main" id="{46197413-118B-4F9F-A2E6-7510C2750BF7}"/>
                </a:ext>
              </a:extLst>
            </p:cNvPr>
            <p:cNvSpPr/>
            <p:nvPr userDrawn="1"/>
          </p:nvSpPr>
          <p:spPr>
            <a:xfrm>
              <a:off x="41071800" y="0"/>
              <a:ext cx="11734800" cy="402336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228600" tIns="228600" rIns="228600" bIns="228600" rtlCol="0" anchor="t"/>
            <a:lstStyle>
              <a:defPPr>
                <a:defRPr lang="en-US"/>
              </a:defPPr>
              <a:lvl1pPr marL="0" algn="l" defTabSz="3686861" rtl="0" eaLnBrk="1" latinLnBrk="0" hangingPunct="1">
                <a:defRPr sz="7258" kern="1200">
                  <a:solidFill>
                    <a:schemeClr val="lt1"/>
                  </a:solidFill>
                  <a:latin typeface="+mn-lt"/>
                  <a:ea typeface="+mn-ea"/>
                  <a:cs typeface="+mn-cs"/>
                </a:defRPr>
              </a:lvl1pPr>
              <a:lvl2pPr marL="1843430" algn="l" defTabSz="3686861" rtl="0" eaLnBrk="1" latinLnBrk="0" hangingPunct="1">
                <a:defRPr sz="7258" kern="1200">
                  <a:solidFill>
                    <a:schemeClr val="lt1"/>
                  </a:solidFill>
                  <a:latin typeface="+mn-lt"/>
                  <a:ea typeface="+mn-ea"/>
                  <a:cs typeface="+mn-cs"/>
                </a:defRPr>
              </a:lvl2pPr>
              <a:lvl3pPr marL="3686861" algn="l" defTabSz="3686861" rtl="0" eaLnBrk="1" latinLnBrk="0" hangingPunct="1">
                <a:defRPr sz="7258" kern="1200">
                  <a:solidFill>
                    <a:schemeClr val="lt1"/>
                  </a:solidFill>
                  <a:latin typeface="+mn-lt"/>
                  <a:ea typeface="+mn-ea"/>
                  <a:cs typeface="+mn-cs"/>
                </a:defRPr>
              </a:lvl3pPr>
              <a:lvl4pPr marL="5530291" algn="l" defTabSz="3686861" rtl="0" eaLnBrk="1" latinLnBrk="0" hangingPunct="1">
                <a:defRPr sz="7258" kern="1200">
                  <a:solidFill>
                    <a:schemeClr val="lt1"/>
                  </a:solidFill>
                  <a:latin typeface="+mn-lt"/>
                  <a:ea typeface="+mn-ea"/>
                  <a:cs typeface="+mn-cs"/>
                </a:defRPr>
              </a:lvl4pPr>
              <a:lvl5pPr marL="7373722" algn="l" defTabSz="3686861" rtl="0" eaLnBrk="1" latinLnBrk="0" hangingPunct="1">
                <a:defRPr sz="7258" kern="1200">
                  <a:solidFill>
                    <a:schemeClr val="lt1"/>
                  </a:solidFill>
                  <a:latin typeface="+mn-lt"/>
                  <a:ea typeface="+mn-ea"/>
                  <a:cs typeface="+mn-cs"/>
                </a:defRPr>
              </a:lvl5pPr>
              <a:lvl6pPr marL="9217152" algn="l" defTabSz="3686861" rtl="0" eaLnBrk="1" latinLnBrk="0" hangingPunct="1">
                <a:defRPr sz="7258" kern="1200">
                  <a:solidFill>
                    <a:schemeClr val="lt1"/>
                  </a:solidFill>
                  <a:latin typeface="+mn-lt"/>
                  <a:ea typeface="+mn-ea"/>
                  <a:cs typeface="+mn-cs"/>
                </a:defRPr>
              </a:lvl6pPr>
              <a:lvl7pPr marL="11060582" algn="l" defTabSz="3686861" rtl="0" eaLnBrk="1" latinLnBrk="0" hangingPunct="1">
                <a:defRPr sz="7258" kern="1200">
                  <a:solidFill>
                    <a:schemeClr val="lt1"/>
                  </a:solidFill>
                  <a:latin typeface="+mn-lt"/>
                  <a:ea typeface="+mn-ea"/>
                  <a:cs typeface="+mn-cs"/>
                </a:defRPr>
              </a:lvl7pPr>
              <a:lvl8pPr marL="12904013" algn="l" defTabSz="3686861" rtl="0" eaLnBrk="1" latinLnBrk="0" hangingPunct="1">
                <a:defRPr sz="7258" kern="1200">
                  <a:solidFill>
                    <a:schemeClr val="lt1"/>
                  </a:solidFill>
                  <a:latin typeface="+mn-lt"/>
                  <a:ea typeface="+mn-ea"/>
                  <a:cs typeface="+mn-cs"/>
                </a:defRPr>
              </a:lvl8pPr>
              <a:lvl9pPr marL="14747443" algn="l" defTabSz="3686861" rtl="0" eaLnBrk="1" latinLnBrk="0" hangingPunct="1">
                <a:defRPr sz="7258" kern="1200">
                  <a:solidFill>
                    <a:schemeClr val="lt1"/>
                  </a:solidFill>
                  <a:latin typeface="+mn-lt"/>
                  <a:ea typeface="+mn-ea"/>
                  <a:cs typeface="+mn-cs"/>
                </a:defRPr>
              </a:lvl9pPr>
            </a:lstStyle>
            <a:p>
              <a:pPr lvl="0">
                <a:spcBef>
                  <a:spcPts val="0"/>
                </a:spcBef>
                <a:spcAft>
                  <a:spcPts val="977"/>
                </a:spcAft>
              </a:pPr>
              <a:r>
                <a:rPr lang="en-US" sz="3906" dirty="0">
                  <a:solidFill>
                    <a:schemeClr val="bg1">
                      <a:lumMod val="50000"/>
                    </a:schemeClr>
                  </a:solidFill>
                  <a:latin typeface="Calibri" pitchFamily="34" charset="0"/>
                  <a:cs typeface="Calibri" panose="020F0502020204030204" pitchFamily="34" charset="0"/>
                </a:rPr>
                <a:t>Change</a:t>
              </a:r>
              <a:r>
                <a:rPr lang="en-US" sz="3906" baseline="0" dirty="0">
                  <a:solidFill>
                    <a:schemeClr val="bg1">
                      <a:lumMod val="50000"/>
                    </a:schemeClr>
                  </a:solidFill>
                  <a:latin typeface="Calibri" pitchFamily="34" charset="0"/>
                  <a:cs typeface="Calibri" panose="020F0502020204030204" pitchFamily="34" charset="0"/>
                </a:rPr>
                <a:t> Color Theme</a:t>
              </a:r>
              <a:r>
                <a:rPr lang="en-US" sz="3906" dirty="0">
                  <a:solidFill>
                    <a:schemeClr val="bg1">
                      <a:lumMod val="50000"/>
                    </a:schemeClr>
                  </a:solidFill>
                  <a:latin typeface="Calibri" pitchFamily="34" charset="0"/>
                  <a:cs typeface="Calibri" panose="020F0502020204030204" pitchFamily="34" charset="0"/>
                </a:rPr>
                <a:t>:</a:t>
              </a:r>
              <a:endParaRPr sz="3906" dirty="0">
                <a:solidFill>
                  <a:schemeClr val="bg1">
                    <a:lumMod val="50000"/>
                  </a:schemeClr>
                </a:solidFill>
                <a:latin typeface="Calibri" pitchFamily="34" charset="0"/>
                <a:cs typeface="Calibri" panose="020F0502020204030204" pitchFamily="34" charset="0"/>
              </a:endParaRPr>
            </a:p>
            <a:p>
              <a:pPr lvl="0">
                <a:spcBef>
                  <a:spcPts val="0"/>
                </a:spcBef>
                <a:spcAft>
                  <a:spcPts val="977"/>
                </a:spcAft>
              </a:pPr>
              <a:r>
                <a:rPr lang="en-US" sz="2663" dirty="0">
                  <a:solidFill>
                    <a:schemeClr val="bg1">
                      <a:lumMod val="50000"/>
                    </a:schemeClr>
                  </a:solidFill>
                  <a:latin typeface="Calibri" pitchFamily="34" charset="0"/>
                  <a:cs typeface="Calibri" panose="020F0502020204030204" pitchFamily="34" charset="0"/>
                </a:rPr>
                <a:t>This template is designed to use the built-in color themes in</a:t>
              </a:r>
              <a:r>
                <a:rPr lang="en-US" sz="2663" baseline="0" dirty="0">
                  <a:solidFill>
                    <a:schemeClr val="bg1">
                      <a:lumMod val="50000"/>
                    </a:schemeClr>
                  </a:solidFill>
                  <a:latin typeface="Calibri" pitchFamily="34" charset="0"/>
                  <a:cs typeface="Calibri" panose="020F0502020204030204" pitchFamily="34" charset="0"/>
                </a:rPr>
                <a:t> the newer versions of PowerPoint.</a:t>
              </a:r>
            </a:p>
            <a:p>
              <a:pPr lvl="0">
                <a:spcBef>
                  <a:spcPts val="0"/>
                </a:spcBef>
                <a:spcAft>
                  <a:spcPts val="977"/>
                </a:spcAft>
              </a:pPr>
              <a:r>
                <a:rPr lang="en-US" sz="2663" baseline="0" dirty="0">
                  <a:solidFill>
                    <a:schemeClr val="bg1">
                      <a:lumMod val="50000"/>
                    </a:schemeClr>
                  </a:solidFill>
                  <a:latin typeface="Calibri" pitchFamily="34" charset="0"/>
                  <a:cs typeface="Calibri" panose="020F0502020204030204" pitchFamily="34" charset="0"/>
                </a:rPr>
                <a:t>To change the color theme, select the </a:t>
              </a:r>
              <a:r>
                <a:rPr lang="en-US" sz="2663" b="1" baseline="0" dirty="0">
                  <a:solidFill>
                    <a:schemeClr val="bg1">
                      <a:lumMod val="50000"/>
                    </a:schemeClr>
                  </a:solidFill>
                  <a:latin typeface="Calibri" pitchFamily="34" charset="0"/>
                  <a:cs typeface="Calibri" panose="020F0502020204030204" pitchFamily="34" charset="0"/>
                </a:rPr>
                <a:t>Design</a:t>
              </a:r>
              <a:r>
                <a:rPr lang="en-US" sz="2663" baseline="0" dirty="0">
                  <a:solidFill>
                    <a:schemeClr val="bg1">
                      <a:lumMod val="50000"/>
                    </a:schemeClr>
                  </a:solidFill>
                  <a:latin typeface="Calibri" pitchFamily="34" charset="0"/>
                  <a:cs typeface="Calibri" panose="020F0502020204030204" pitchFamily="34" charset="0"/>
                </a:rPr>
                <a:t> tab, then select the </a:t>
              </a:r>
              <a:r>
                <a:rPr lang="en-US" sz="2663" b="1" baseline="0" dirty="0">
                  <a:solidFill>
                    <a:schemeClr val="bg1">
                      <a:lumMod val="50000"/>
                    </a:schemeClr>
                  </a:solidFill>
                  <a:latin typeface="Calibri" pitchFamily="34" charset="0"/>
                  <a:cs typeface="Calibri" panose="020F0502020204030204" pitchFamily="34" charset="0"/>
                </a:rPr>
                <a:t>Colors</a:t>
              </a:r>
              <a:r>
                <a:rPr lang="en-US" sz="2663" baseline="0" dirty="0">
                  <a:solidFill>
                    <a:schemeClr val="bg1">
                      <a:lumMod val="50000"/>
                    </a:schemeClr>
                  </a:solidFill>
                  <a:latin typeface="Calibri" pitchFamily="34" charset="0"/>
                  <a:cs typeface="Calibri" panose="020F0502020204030204" pitchFamily="34" charset="0"/>
                </a:rPr>
                <a:t> drop-down list.</a:t>
              </a:r>
            </a:p>
            <a:p>
              <a:pPr lvl="0">
                <a:spcBef>
                  <a:spcPts val="0"/>
                </a:spcBef>
                <a:spcAft>
                  <a:spcPts val="977"/>
                </a:spcAft>
              </a:pPr>
              <a:endParaRPr lang="en-US" sz="2663" baseline="0" dirty="0">
                <a:solidFill>
                  <a:schemeClr val="bg1">
                    <a:lumMod val="50000"/>
                  </a:schemeClr>
                </a:solidFill>
                <a:latin typeface="Calibri" pitchFamily="34" charset="0"/>
                <a:cs typeface="Calibri" panose="020F0502020204030204" pitchFamily="34" charset="0"/>
              </a:endParaRPr>
            </a:p>
            <a:p>
              <a:pPr lvl="0">
                <a:spcBef>
                  <a:spcPts val="0"/>
                </a:spcBef>
                <a:spcAft>
                  <a:spcPts val="977"/>
                </a:spcAft>
              </a:pPr>
              <a:endParaRPr lang="en-US" sz="2663" baseline="0" dirty="0">
                <a:solidFill>
                  <a:schemeClr val="bg1">
                    <a:lumMod val="50000"/>
                  </a:schemeClr>
                </a:solidFill>
                <a:latin typeface="Calibri" pitchFamily="34" charset="0"/>
                <a:cs typeface="Calibri" panose="020F0502020204030204" pitchFamily="34" charset="0"/>
              </a:endParaRPr>
            </a:p>
            <a:p>
              <a:pPr lvl="0">
                <a:spcBef>
                  <a:spcPts val="0"/>
                </a:spcBef>
                <a:spcAft>
                  <a:spcPts val="977"/>
                </a:spcAft>
              </a:pPr>
              <a:endParaRPr lang="en-US" sz="2663" baseline="0" dirty="0">
                <a:solidFill>
                  <a:schemeClr val="bg1">
                    <a:lumMod val="50000"/>
                  </a:schemeClr>
                </a:solidFill>
                <a:latin typeface="Calibri" pitchFamily="34" charset="0"/>
                <a:cs typeface="Calibri" panose="020F0502020204030204" pitchFamily="34" charset="0"/>
              </a:endParaRPr>
            </a:p>
            <a:p>
              <a:pPr lvl="0">
                <a:spcBef>
                  <a:spcPts val="0"/>
                </a:spcBef>
                <a:spcAft>
                  <a:spcPts val="977"/>
                </a:spcAft>
              </a:pPr>
              <a:endParaRPr lang="en-US" sz="2663" baseline="0" dirty="0">
                <a:solidFill>
                  <a:schemeClr val="bg1">
                    <a:lumMod val="50000"/>
                  </a:schemeClr>
                </a:solidFill>
                <a:latin typeface="Calibri" pitchFamily="34" charset="0"/>
                <a:cs typeface="Calibri" panose="020F0502020204030204" pitchFamily="34" charset="0"/>
              </a:endParaRPr>
            </a:p>
            <a:p>
              <a:pPr lvl="0">
                <a:spcBef>
                  <a:spcPts val="0"/>
                </a:spcBef>
                <a:spcAft>
                  <a:spcPts val="977"/>
                </a:spcAft>
              </a:pPr>
              <a:endParaRPr lang="en-US" sz="2663" baseline="0" dirty="0">
                <a:solidFill>
                  <a:schemeClr val="bg1">
                    <a:lumMod val="50000"/>
                  </a:schemeClr>
                </a:solidFill>
                <a:latin typeface="Calibri" pitchFamily="34" charset="0"/>
                <a:cs typeface="Calibri" panose="020F0502020204030204" pitchFamily="34" charset="0"/>
              </a:endParaRPr>
            </a:p>
            <a:p>
              <a:pPr lvl="0">
                <a:spcBef>
                  <a:spcPts val="0"/>
                </a:spcBef>
                <a:spcAft>
                  <a:spcPts val="977"/>
                </a:spcAft>
              </a:pPr>
              <a:endParaRPr lang="en-US" sz="2663" baseline="0" dirty="0">
                <a:solidFill>
                  <a:schemeClr val="bg1">
                    <a:lumMod val="50000"/>
                  </a:schemeClr>
                </a:solidFill>
                <a:latin typeface="Calibri" pitchFamily="34" charset="0"/>
                <a:cs typeface="Calibri" panose="020F0502020204030204" pitchFamily="34" charset="0"/>
              </a:endParaRPr>
            </a:p>
            <a:p>
              <a:pPr lvl="0">
                <a:spcBef>
                  <a:spcPts val="0"/>
                </a:spcBef>
                <a:spcAft>
                  <a:spcPts val="977"/>
                </a:spcAft>
              </a:pPr>
              <a:endParaRPr lang="en-US" sz="2663" baseline="0" dirty="0">
                <a:solidFill>
                  <a:schemeClr val="bg1">
                    <a:lumMod val="50000"/>
                  </a:schemeClr>
                </a:solidFill>
                <a:latin typeface="Calibri" pitchFamily="34" charset="0"/>
                <a:cs typeface="Calibri" panose="020F0502020204030204" pitchFamily="34" charset="0"/>
              </a:endParaRPr>
            </a:p>
            <a:p>
              <a:pPr lvl="0">
                <a:spcBef>
                  <a:spcPts val="0"/>
                </a:spcBef>
                <a:spcAft>
                  <a:spcPts val="977"/>
                </a:spcAft>
              </a:pPr>
              <a:endParaRPr lang="en-US" sz="2663" baseline="0" dirty="0">
                <a:solidFill>
                  <a:schemeClr val="bg1">
                    <a:lumMod val="50000"/>
                  </a:schemeClr>
                </a:solidFill>
                <a:latin typeface="Calibri" pitchFamily="34" charset="0"/>
                <a:cs typeface="Calibri" panose="020F0502020204030204" pitchFamily="34" charset="0"/>
              </a:endParaRPr>
            </a:p>
            <a:p>
              <a:pPr lvl="0">
                <a:spcBef>
                  <a:spcPts val="0"/>
                </a:spcBef>
                <a:spcAft>
                  <a:spcPts val="977"/>
                </a:spcAft>
              </a:pPr>
              <a:endParaRPr lang="en-US" sz="2663" baseline="0">
                <a:solidFill>
                  <a:schemeClr val="bg1">
                    <a:lumMod val="50000"/>
                  </a:schemeClr>
                </a:solidFill>
                <a:latin typeface="Calibri" pitchFamily="34" charset="0"/>
                <a:cs typeface="Calibri" panose="020F0502020204030204" pitchFamily="34" charset="0"/>
              </a:endParaRPr>
            </a:p>
            <a:p>
              <a:pPr lvl="0">
                <a:spcBef>
                  <a:spcPts val="0"/>
                </a:spcBef>
                <a:spcAft>
                  <a:spcPts val="977"/>
                </a:spcAft>
              </a:pPr>
              <a:endParaRPr lang="en-US" sz="2663" baseline="0">
                <a:solidFill>
                  <a:schemeClr val="bg1">
                    <a:lumMod val="50000"/>
                  </a:schemeClr>
                </a:solidFill>
                <a:latin typeface="Calibri" pitchFamily="34" charset="0"/>
                <a:cs typeface="Calibri" panose="020F0502020204030204" pitchFamily="34" charset="0"/>
              </a:endParaRPr>
            </a:p>
            <a:p>
              <a:pPr lvl="0">
                <a:spcBef>
                  <a:spcPts val="0"/>
                </a:spcBef>
                <a:spcAft>
                  <a:spcPts val="977"/>
                </a:spcAft>
              </a:pPr>
              <a:endParaRPr lang="en-US" sz="2663" baseline="0">
                <a:solidFill>
                  <a:schemeClr val="bg1">
                    <a:lumMod val="50000"/>
                  </a:schemeClr>
                </a:solidFill>
                <a:latin typeface="Calibri" pitchFamily="34" charset="0"/>
                <a:cs typeface="Calibri" panose="020F0502020204030204" pitchFamily="34" charset="0"/>
              </a:endParaRPr>
            </a:p>
            <a:p>
              <a:pPr lvl="0">
                <a:spcBef>
                  <a:spcPts val="0"/>
                </a:spcBef>
                <a:spcAft>
                  <a:spcPts val="977"/>
                </a:spcAft>
              </a:pPr>
              <a:endParaRPr lang="en-US" sz="2663" baseline="0">
                <a:solidFill>
                  <a:schemeClr val="bg1">
                    <a:lumMod val="50000"/>
                  </a:schemeClr>
                </a:solidFill>
                <a:latin typeface="Calibri" pitchFamily="34" charset="0"/>
                <a:cs typeface="Calibri" panose="020F0502020204030204" pitchFamily="34" charset="0"/>
              </a:endParaRPr>
            </a:p>
            <a:p>
              <a:pPr lvl="0">
                <a:spcBef>
                  <a:spcPts val="0"/>
                </a:spcBef>
                <a:spcAft>
                  <a:spcPts val="977"/>
                </a:spcAft>
              </a:pPr>
              <a:endParaRPr lang="en-US" sz="2663" baseline="0">
                <a:solidFill>
                  <a:schemeClr val="bg1">
                    <a:lumMod val="50000"/>
                  </a:schemeClr>
                </a:solidFill>
                <a:latin typeface="Calibri" pitchFamily="34" charset="0"/>
                <a:cs typeface="Calibri" panose="020F0502020204030204" pitchFamily="34" charset="0"/>
              </a:endParaRPr>
            </a:p>
            <a:p>
              <a:pPr lvl="0">
                <a:spcBef>
                  <a:spcPts val="0"/>
                </a:spcBef>
                <a:spcAft>
                  <a:spcPts val="977"/>
                </a:spcAft>
              </a:pPr>
              <a:endParaRPr lang="en-US" sz="2663" baseline="0" dirty="0">
                <a:solidFill>
                  <a:schemeClr val="bg1">
                    <a:lumMod val="50000"/>
                  </a:schemeClr>
                </a:solidFill>
                <a:latin typeface="Calibri" pitchFamily="34" charset="0"/>
                <a:cs typeface="Calibri" panose="020F0502020204030204" pitchFamily="34" charset="0"/>
              </a:endParaRPr>
            </a:p>
            <a:p>
              <a:pPr lvl="0">
                <a:spcBef>
                  <a:spcPts val="0"/>
                </a:spcBef>
                <a:spcAft>
                  <a:spcPts val="977"/>
                </a:spcAft>
              </a:pPr>
              <a:r>
                <a:rPr lang="en-US" sz="2663" baseline="0" dirty="0">
                  <a:solidFill>
                    <a:schemeClr val="bg1">
                      <a:lumMod val="50000"/>
                    </a:schemeClr>
                  </a:solidFill>
                  <a:latin typeface="Calibri" pitchFamily="34" charset="0"/>
                  <a:cs typeface="Calibri" panose="020F0502020204030204" pitchFamily="34" charset="0"/>
                </a:rPr>
                <a:t>The default color theme for this template is “Office”, so you can always return to that after trying some of the alternatives.</a:t>
              </a:r>
            </a:p>
            <a:p>
              <a:pPr lvl="0">
                <a:spcBef>
                  <a:spcPts val="0"/>
                </a:spcBef>
                <a:spcAft>
                  <a:spcPts val="977"/>
                </a:spcAft>
              </a:pPr>
              <a:r>
                <a:rPr lang="en-US" sz="3906" dirty="0">
                  <a:solidFill>
                    <a:schemeClr val="bg1">
                      <a:lumMod val="50000"/>
                    </a:schemeClr>
                  </a:solidFill>
                  <a:latin typeface="Calibri" pitchFamily="34" charset="0"/>
                  <a:cs typeface="Calibri" panose="020F0502020204030204" pitchFamily="34" charset="0"/>
                </a:rPr>
                <a:t>Printing Your Poster:</a:t>
              </a:r>
            </a:p>
            <a:p>
              <a:pPr lvl="0">
                <a:spcBef>
                  <a:spcPts val="0"/>
                </a:spcBef>
                <a:spcAft>
                  <a:spcPts val="977"/>
                </a:spcAft>
              </a:pPr>
              <a:r>
                <a:rPr lang="en-US" sz="2663" dirty="0">
                  <a:solidFill>
                    <a:schemeClr val="bg1">
                      <a:lumMod val="50000"/>
                    </a:schemeClr>
                  </a:solidFill>
                  <a:latin typeface="Calibri" pitchFamily="34" charset="0"/>
                  <a:cs typeface="Calibri" panose="020F0502020204030204" pitchFamily="34" charset="0"/>
                </a:rPr>
                <a:t>Once your poster file is ready, visit</a:t>
              </a:r>
              <a:r>
                <a:rPr lang="en-US" sz="2663" baseline="0" dirty="0">
                  <a:solidFill>
                    <a:schemeClr val="bg1">
                      <a:lumMod val="50000"/>
                    </a:schemeClr>
                  </a:solidFill>
                  <a:latin typeface="Calibri" pitchFamily="34" charset="0"/>
                  <a:cs typeface="Calibri" panose="020F0502020204030204" pitchFamily="34" charset="0"/>
                </a:rPr>
                <a:t> </a:t>
              </a:r>
              <a:r>
                <a:rPr lang="en-US" sz="2663" b="1" baseline="0" dirty="0">
                  <a:solidFill>
                    <a:schemeClr val="bg1">
                      <a:lumMod val="50000"/>
                    </a:schemeClr>
                  </a:solidFill>
                  <a:latin typeface="Calibri" pitchFamily="34" charset="0"/>
                  <a:cs typeface="Calibri" panose="020F0502020204030204" pitchFamily="34" charset="0"/>
                </a:rPr>
                <a:t>www.genigraphics.com</a:t>
              </a:r>
              <a:r>
                <a:rPr lang="en-US" sz="2663" baseline="0" dirty="0">
                  <a:solidFill>
                    <a:schemeClr val="bg1">
                      <a:lumMod val="50000"/>
                    </a:schemeClr>
                  </a:solidFill>
                  <a:latin typeface="Calibri" pitchFamily="34" charset="0"/>
                  <a:cs typeface="Calibri" panose="020F0502020204030204" pitchFamily="34" charset="0"/>
                </a:rPr>
                <a:t> to order a high-quality, affordable poster print. Every order receives a free design review and we can deliver as fast as next business day within the US and Canada. </a:t>
              </a:r>
            </a:p>
            <a:p>
              <a:pPr lvl="0">
                <a:spcBef>
                  <a:spcPts val="0"/>
                </a:spcBef>
                <a:spcAft>
                  <a:spcPts val="977"/>
                </a:spcAft>
              </a:pPr>
              <a:r>
                <a:rPr lang="en-US" sz="2663" baseline="0" dirty="0">
                  <a:solidFill>
                    <a:schemeClr val="bg1">
                      <a:lumMod val="50000"/>
                    </a:schemeClr>
                  </a:solidFill>
                  <a:latin typeface="Calibri" pitchFamily="34" charset="0"/>
                  <a:cs typeface="Calibri" panose="020F0502020204030204" pitchFamily="34" charset="0"/>
                </a:rPr>
                <a:t>Genigraphics® has been producing output from PowerPoint® longer than anyone in the industry; dating back to when we helped Microsoft® design the PowerPoint® software. </a:t>
              </a:r>
            </a:p>
            <a:p>
              <a:pPr lvl="0">
                <a:spcBef>
                  <a:spcPts val="0"/>
                </a:spcBef>
                <a:spcAft>
                  <a:spcPts val="0"/>
                </a:spcAft>
              </a:pPr>
              <a:endParaRPr lang="en-US" sz="2663" baseline="0" dirty="0">
                <a:solidFill>
                  <a:schemeClr val="bg1">
                    <a:lumMod val="50000"/>
                  </a:schemeClr>
                </a:solidFill>
                <a:latin typeface="Calibri" pitchFamily="34" charset="0"/>
                <a:cs typeface="Calibri" panose="020F0502020204030204" pitchFamily="34" charset="0"/>
              </a:endParaRPr>
            </a:p>
            <a:p>
              <a:pPr lvl="0" algn="ctr">
                <a:spcBef>
                  <a:spcPts val="0"/>
                </a:spcBef>
                <a:spcAft>
                  <a:spcPts val="0"/>
                </a:spcAft>
              </a:pPr>
              <a:r>
                <a:rPr lang="en-US" sz="2663" baseline="0" dirty="0">
                  <a:solidFill>
                    <a:schemeClr val="bg1">
                      <a:lumMod val="50000"/>
                    </a:schemeClr>
                  </a:solidFill>
                  <a:latin typeface="Calibri" pitchFamily="34" charset="0"/>
                  <a:cs typeface="Calibri" panose="020F0502020204030204" pitchFamily="34" charset="0"/>
                </a:rPr>
                <a:t>US and Canada:  1-800-790-4001</a:t>
              </a:r>
              <a:br>
                <a:rPr lang="en-US" sz="2663" baseline="0" dirty="0">
                  <a:solidFill>
                    <a:schemeClr val="bg1">
                      <a:lumMod val="50000"/>
                    </a:schemeClr>
                  </a:solidFill>
                  <a:latin typeface="Calibri" pitchFamily="34" charset="0"/>
                  <a:cs typeface="Calibri" panose="020F0502020204030204" pitchFamily="34" charset="0"/>
                </a:rPr>
              </a:br>
              <a:r>
                <a:rPr lang="en-US" sz="2663" baseline="0" dirty="0">
                  <a:solidFill>
                    <a:schemeClr val="bg1">
                      <a:lumMod val="50000"/>
                    </a:schemeClr>
                  </a:solidFill>
                  <a:latin typeface="Calibri" pitchFamily="34" charset="0"/>
                  <a:cs typeface="Calibri" panose="020F0502020204030204" pitchFamily="34" charset="0"/>
                </a:rPr>
                <a:t>Email: info@genigraphics.com</a:t>
              </a:r>
            </a:p>
            <a:p>
              <a:pPr lvl="0" algn="ctr">
                <a:spcBef>
                  <a:spcPts val="0"/>
                </a:spcBef>
                <a:spcAft>
                  <a:spcPts val="0"/>
                </a:spcAft>
              </a:pPr>
              <a:br>
                <a:rPr lang="en-US" sz="1952" dirty="0">
                  <a:solidFill>
                    <a:schemeClr val="bg1">
                      <a:lumMod val="50000"/>
                    </a:schemeClr>
                  </a:solidFill>
                  <a:latin typeface="Calibri" pitchFamily="34" charset="0"/>
                  <a:cs typeface="Calibri" panose="020F0502020204030204" pitchFamily="34" charset="0"/>
                </a:rPr>
              </a:br>
              <a:r>
                <a:rPr lang="en-US" sz="1952" dirty="0">
                  <a:solidFill>
                    <a:schemeClr val="bg1">
                      <a:lumMod val="50000"/>
                    </a:schemeClr>
                  </a:solidFill>
                  <a:latin typeface="Calibri" pitchFamily="34" charset="0"/>
                  <a:cs typeface="Calibri" panose="020F0502020204030204" pitchFamily="34" charset="0"/>
                </a:rPr>
                <a:t>[This sidebar area does not print.]</a:t>
              </a:r>
            </a:p>
          </p:txBody>
        </p:sp>
        <p:pic>
          <p:nvPicPr>
            <p:cNvPr id="25" name="Picture 24">
              <a:extLst>
                <a:ext uri="{FF2B5EF4-FFF2-40B4-BE49-F238E27FC236}">
                  <a16:creationId xmlns:a16="http://schemas.microsoft.com/office/drawing/2014/main" id="{53333FB0-0E19-49E9-A3DF-CABEF258F192}"/>
                </a:ext>
              </a:extLst>
            </p:cNvPr>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a:xfrm>
              <a:off x="41482963" y="9019497"/>
              <a:ext cx="10912471" cy="9393015"/>
            </a:xfrm>
            <a:prstGeom prst="rect">
              <a:avLst/>
            </a:prstGeom>
          </p:spPr>
        </p:pic>
      </p:grpSp>
    </p:spTree>
    <p:extLst>
      <p:ext uri="{BB962C8B-B14F-4D97-AF65-F5344CB8AC3E}">
        <p14:creationId xmlns:p14="http://schemas.microsoft.com/office/powerpoint/2010/main" val="3467159193"/>
      </p:ext>
    </p:extLst>
  </p:cSld>
  <p:clrMap bg1="lt1" tx1="dk1" bg2="lt2" tx2="dk2" accent1="accent1" accent2="accent2" accent3="accent3" accent4="accent4" accent5="accent5" accent6="accent6" hlink="hlink" folHlink="folHlink"/>
  <p:sldLayoutIdLst>
    <p:sldLayoutId id="2147483667" r:id="rId1"/>
  </p:sldLayoutIdLst>
  <p:txStyles>
    <p:titleStyle>
      <a:lvl1pPr algn="l" defTabSz="1785814" rtl="0" eaLnBrk="1" latinLnBrk="0" hangingPunct="1">
        <a:lnSpc>
          <a:spcPct val="90000"/>
        </a:lnSpc>
        <a:spcBef>
          <a:spcPct val="0"/>
        </a:spcBef>
        <a:buNone/>
        <a:defRPr sz="8594" kern="1200">
          <a:solidFill>
            <a:schemeClr val="tx1"/>
          </a:solidFill>
          <a:latin typeface="+mj-lt"/>
          <a:ea typeface="+mj-ea"/>
          <a:cs typeface="+mj-cs"/>
        </a:defRPr>
      </a:lvl1pPr>
    </p:titleStyle>
    <p:bodyStyle>
      <a:lvl1pPr marL="446454" indent="-446454" algn="l" defTabSz="1785814" rtl="0" eaLnBrk="1" latinLnBrk="0" hangingPunct="1">
        <a:lnSpc>
          <a:spcPct val="90000"/>
        </a:lnSpc>
        <a:spcBef>
          <a:spcPts val="1952"/>
        </a:spcBef>
        <a:buFont typeface="Arial" panose="020B0604020202020204" pitchFamily="34" charset="0"/>
        <a:buChar char="•"/>
        <a:defRPr sz="5468" kern="1200">
          <a:solidFill>
            <a:schemeClr val="tx1"/>
          </a:solidFill>
          <a:latin typeface="+mn-lt"/>
          <a:ea typeface="+mn-ea"/>
          <a:cs typeface="+mn-cs"/>
        </a:defRPr>
      </a:lvl1pPr>
      <a:lvl2pPr marL="1339361" indent="-446454" algn="l" defTabSz="1785814" rtl="0" eaLnBrk="1" latinLnBrk="0" hangingPunct="1">
        <a:lnSpc>
          <a:spcPct val="90000"/>
        </a:lnSpc>
        <a:spcBef>
          <a:spcPts val="977"/>
        </a:spcBef>
        <a:buFont typeface="Arial" panose="020B0604020202020204" pitchFamily="34" charset="0"/>
        <a:buChar char="•"/>
        <a:defRPr sz="4687" kern="1200">
          <a:solidFill>
            <a:schemeClr val="tx1"/>
          </a:solidFill>
          <a:latin typeface="+mn-lt"/>
          <a:ea typeface="+mn-ea"/>
          <a:cs typeface="+mn-cs"/>
        </a:defRPr>
      </a:lvl2pPr>
      <a:lvl3pPr marL="2232268" indent="-446454" algn="l" defTabSz="1785814" rtl="0" eaLnBrk="1" latinLnBrk="0" hangingPunct="1">
        <a:lnSpc>
          <a:spcPct val="90000"/>
        </a:lnSpc>
        <a:spcBef>
          <a:spcPts val="977"/>
        </a:spcBef>
        <a:buFont typeface="Arial" panose="020B0604020202020204" pitchFamily="34" charset="0"/>
        <a:buChar char="•"/>
        <a:defRPr sz="3906" kern="1200">
          <a:solidFill>
            <a:schemeClr val="tx1"/>
          </a:solidFill>
          <a:latin typeface="+mn-lt"/>
          <a:ea typeface="+mn-ea"/>
          <a:cs typeface="+mn-cs"/>
        </a:defRPr>
      </a:lvl3pPr>
      <a:lvl4pPr marL="3125175" indent="-446454" algn="l" defTabSz="1785814" rtl="0" eaLnBrk="1" latinLnBrk="0" hangingPunct="1">
        <a:lnSpc>
          <a:spcPct val="90000"/>
        </a:lnSpc>
        <a:spcBef>
          <a:spcPts val="977"/>
        </a:spcBef>
        <a:buFont typeface="Arial" panose="020B0604020202020204" pitchFamily="34" charset="0"/>
        <a:buChar char="•"/>
        <a:defRPr sz="3515" kern="1200">
          <a:solidFill>
            <a:schemeClr val="tx1"/>
          </a:solidFill>
          <a:latin typeface="+mn-lt"/>
          <a:ea typeface="+mn-ea"/>
          <a:cs typeface="+mn-cs"/>
        </a:defRPr>
      </a:lvl4pPr>
      <a:lvl5pPr marL="4018082" indent="-446454" algn="l" defTabSz="1785814" rtl="0" eaLnBrk="1" latinLnBrk="0" hangingPunct="1">
        <a:lnSpc>
          <a:spcPct val="90000"/>
        </a:lnSpc>
        <a:spcBef>
          <a:spcPts val="977"/>
        </a:spcBef>
        <a:buFont typeface="Arial" panose="020B0604020202020204" pitchFamily="34" charset="0"/>
        <a:buChar char="•"/>
        <a:defRPr sz="3515" kern="1200">
          <a:solidFill>
            <a:schemeClr val="tx1"/>
          </a:solidFill>
          <a:latin typeface="+mn-lt"/>
          <a:ea typeface="+mn-ea"/>
          <a:cs typeface="+mn-cs"/>
        </a:defRPr>
      </a:lvl5pPr>
      <a:lvl6pPr marL="4910988" indent="-446454" algn="l" defTabSz="1785814" rtl="0" eaLnBrk="1" latinLnBrk="0" hangingPunct="1">
        <a:lnSpc>
          <a:spcPct val="90000"/>
        </a:lnSpc>
        <a:spcBef>
          <a:spcPts val="977"/>
        </a:spcBef>
        <a:buFont typeface="Arial" panose="020B0604020202020204" pitchFamily="34" charset="0"/>
        <a:buChar char="•"/>
        <a:defRPr sz="3515" kern="1200">
          <a:solidFill>
            <a:schemeClr val="tx1"/>
          </a:solidFill>
          <a:latin typeface="+mn-lt"/>
          <a:ea typeface="+mn-ea"/>
          <a:cs typeface="+mn-cs"/>
        </a:defRPr>
      </a:lvl6pPr>
      <a:lvl7pPr marL="5803896" indent="-446454" algn="l" defTabSz="1785814" rtl="0" eaLnBrk="1" latinLnBrk="0" hangingPunct="1">
        <a:lnSpc>
          <a:spcPct val="90000"/>
        </a:lnSpc>
        <a:spcBef>
          <a:spcPts val="977"/>
        </a:spcBef>
        <a:buFont typeface="Arial" panose="020B0604020202020204" pitchFamily="34" charset="0"/>
        <a:buChar char="•"/>
        <a:defRPr sz="3515" kern="1200">
          <a:solidFill>
            <a:schemeClr val="tx1"/>
          </a:solidFill>
          <a:latin typeface="+mn-lt"/>
          <a:ea typeface="+mn-ea"/>
          <a:cs typeface="+mn-cs"/>
        </a:defRPr>
      </a:lvl7pPr>
      <a:lvl8pPr marL="6696803" indent="-446454" algn="l" defTabSz="1785814" rtl="0" eaLnBrk="1" latinLnBrk="0" hangingPunct="1">
        <a:lnSpc>
          <a:spcPct val="90000"/>
        </a:lnSpc>
        <a:spcBef>
          <a:spcPts val="977"/>
        </a:spcBef>
        <a:buFont typeface="Arial" panose="020B0604020202020204" pitchFamily="34" charset="0"/>
        <a:buChar char="•"/>
        <a:defRPr sz="3515" kern="1200">
          <a:solidFill>
            <a:schemeClr val="tx1"/>
          </a:solidFill>
          <a:latin typeface="+mn-lt"/>
          <a:ea typeface="+mn-ea"/>
          <a:cs typeface="+mn-cs"/>
        </a:defRPr>
      </a:lvl8pPr>
      <a:lvl9pPr marL="7589711" indent="-446454" algn="l" defTabSz="1785814" rtl="0" eaLnBrk="1" latinLnBrk="0" hangingPunct="1">
        <a:lnSpc>
          <a:spcPct val="90000"/>
        </a:lnSpc>
        <a:spcBef>
          <a:spcPts val="977"/>
        </a:spcBef>
        <a:buFont typeface="Arial" panose="020B0604020202020204" pitchFamily="34" charset="0"/>
        <a:buChar char="•"/>
        <a:defRPr sz="3515" kern="1200">
          <a:solidFill>
            <a:schemeClr val="tx1"/>
          </a:solidFill>
          <a:latin typeface="+mn-lt"/>
          <a:ea typeface="+mn-ea"/>
          <a:cs typeface="+mn-cs"/>
        </a:defRPr>
      </a:lvl9pPr>
    </p:bodyStyle>
    <p:otherStyle>
      <a:defPPr>
        <a:defRPr lang="en-US"/>
      </a:defPPr>
      <a:lvl1pPr marL="0" algn="l" defTabSz="1785814" rtl="0" eaLnBrk="1" latinLnBrk="0" hangingPunct="1">
        <a:defRPr sz="3515" kern="1200">
          <a:solidFill>
            <a:schemeClr val="tx1"/>
          </a:solidFill>
          <a:latin typeface="+mn-lt"/>
          <a:ea typeface="+mn-ea"/>
          <a:cs typeface="+mn-cs"/>
        </a:defRPr>
      </a:lvl1pPr>
      <a:lvl2pPr marL="892907" algn="l" defTabSz="1785814" rtl="0" eaLnBrk="1" latinLnBrk="0" hangingPunct="1">
        <a:defRPr sz="3515" kern="1200">
          <a:solidFill>
            <a:schemeClr val="tx1"/>
          </a:solidFill>
          <a:latin typeface="+mn-lt"/>
          <a:ea typeface="+mn-ea"/>
          <a:cs typeface="+mn-cs"/>
        </a:defRPr>
      </a:lvl2pPr>
      <a:lvl3pPr marL="1785814" algn="l" defTabSz="1785814" rtl="0" eaLnBrk="1" latinLnBrk="0" hangingPunct="1">
        <a:defRPr sz="3515" kern="1200">
          <a:solidFill>
            <a:schemeClr val="tx1"/>
          </a:solidFill>
          <a:latin typeface="+mn-lt"/>
          <a:ea typeface="+mn-ea"/>
          <a:cs typeface="+mn-cs"/>
        </a:defRPr>
      </a:lvl3pPr>
      <a:lvl4pPr marL="2678721" algn="l" defTabSz="1785814" rtl="0" eaLnBrk="1" latinLnBrk="0" hangingPunct="1">
        <a:defRPr sz="3515" kern="1200">
          <a:solidFill>
            <a:schemeClr val="tx1"/>
          </a:solidFill>
          <a:latin typeface="+mn-lt"/>
          <a:ea typeface="+mn-ea"/>
          <a:cs typeface="+mn-cs"/>
        </a:defRPr>
      </a:lvl4pPr>
      <a:lvl5pPr marL="3571628" algn="l" defTabSz="1785814" rtl="0" eaLnBrk="1" latinLnBrk="0" hangingPunct="1">
        <a:defRPr sz="3515" kern="1200">
          <a:solidFill>
            <a:schemeClr val="tx1"/>
          </a:solidFill>
          <a:latin typeface="+mn-lt"/>
          <a:ea typeface="+mn-ea"/>
          <a:cs typeface="+mn-cs"/>
        </a:defRPr>
      </a:lvl5pPr>
      <a:lvl6pPr marL="4464536" algn="l" defTabSz="1785814" rtl="0" eaLnBrk="1" latinLnBrk="0" hangingPunct="1">
        <a:defRPr sz="3515" kern="1200">
          <a:solidFill>
            <a:schemeClr val="tx1"/>
          </a:solidFill>
          <a:latin typeface="+mn-lt"/>
          <a:ea typeface="+mn-ea"/>
          <a:cs typeface="+mn-cs"/>
        </a:defRPr>
      </a:lvl6pPr>
      <a:lvl7pPr marL="5357443" algn="l" defTabSz="1785814" rtl="0" eaLnBrk="1" latinLnBrk="0" hangingPunct="1">
        <a:defRPr sz="3515" kern="1200">
          <a:solidFill>
            <a:schemeClr val="tx1"/>
          </a:solidFill>
          <a:latin typeface="+mn-lt"/>
          <a:ea typeface="+mn-ea"/>
          <a:cs typeface="+mn-cs"/>
        </a:defRPr>
      </a:lvl7pPr>
      <a:lvl8pPr marL="6250350" algn="l" defTabSz="1785814" rtl="0" eaLnBrk="1" latinLnBrk="0" hangingPunct="1">
        <a:defRPr sz="3515" kern="1200">
          <a:solidFill>
            <a:schemeClr val="tx1"/>
          </a:solidFill>
          <a:latin typeface="+mn-lt"/>
          <a:ea typeface="+mn-ea"/>
          <a:cs typeface="+mn-cs"/>
        </a:defRPr>
      </a:lvl8pPr>
      <a:lvl9pPr marL="7143257" algn="l" defTabSz="1785814" rtl="0" eaLnBrk="1" latinLnBrk="0" hangingPunct="1">
        <a:defRPr sz="3515"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lumMod val="95000"/>
          </a:schemeClr>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E2A439ED-A85D-450F-8164-16AD6C4B9145}"/>
              </a:ext>
            </a:extLst>
          </p:cNvPr>
          <p:cNvSpPr/>
          <p:nvPr userDrawn="1"/>
        </p:nvSpPr>
        <p:spPr>
          <a:xfrm>
            <a:off x="0" y="2"/>
            <a:ext cx="32918400" cy="2182091"/>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799" dirty="0"/>
          </a:p>
        </p:txBody>
      </p:sp>
      <p:sp>
        <p:nvSpPr>
          <p:cNvPr id="8" name="Rectangle 7">
            <a:extLst>
              <a:ext uri="{FF2B5EF4-FFF2-40B4-BE49-F238E27FC236}">
                <a16:creationId xmlns:a16="http://schemas.microsoft.com/office/drawing/2014/main" id="{F7982AF0-9FA7-4DAC-B1F8-C6D3622D1CEC}"/>
              </a:ext>
            </a:extLst>
          </p:cNvPr>
          <p:cNvSpPr/>
          <p:nvPr userDrawn="1"/>
        </p:nvSpPr>
        <p:spPr>
          <a:xfrm>
            <a:off x="0" y="17456729"/>
            <a:ext cx="32918400" cy="1745673"/>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799" dirty="0"/>
          </a:p>
        </p:txBody>
      </p:sp>
      <p:sp>
        <p:nvSpPr>
          <p:cNvPr id="9" name="Rectangle 8">
            <a:extLst>
              <a:ext uri="{FF2B5EF4-FFF2-40B4-BE49-F238E27FC236}">
                <a16:creationId xmlns:a16="http://schemas.microsoft.com/office/drawing/2014/main" id="{D5D89865-DFD1-4A5A-BFE0-6EEF0A7F3DD4}"/>
              </a:ext>
            </a:extLst>
          </p:cNvPr>
          <p:cNvSpPr/>
          <p:nvPr userDrawn="1"/>
        </p:nvSpPr>
        <p:spPr>
          <a:xfrm>
            <a:off x="4" y="6982692"/>
            <a:ext cx="32918399" cy="10474036"/>
          </a:xfrm>
          <a:prstGeom prst="rect">
            <a:avLst/>
          </a:prstGeom>
          <a:solidFill>
            <a:schemeClr val="tx2">
              <a:lumMod val="20000"/>
              <a:lumOff val="80000"/>
            </a:schemeClr>
          </a:solidFill>
          <a:ln w="2540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799" dirty="0"/>
          </a:p>
        </p:txBody>
      </p:sp>
      <p:sp>
        <p:nvSpPr>
          <p:cNvPr id="12" name="Rectangle 11">
            <a:extLst>
              <a:ext uri="{FF2B5EF4-FFF2-40B4-BE49-F238E27FC236}">
                <a16:creationId xmlns:a16="http://schemas.microsoft.com/office/drawing/2014/main" id="{2D4C5F85-2B76-4210-8DA5-8B3A5990DFC8}"/>
              </a:ext>
            </a:extLst>
          </p:cNvPr>
          <p:cNvSpPr/>
          <p:nvPr userDrawn="1"/>
        </p:nvSpPr>
        <p:spPr>
          <a:xfrm>
            <a:off x="0" y="6546277"/>
            <a:ext cx="32918400" cy="436417"/>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799" dirty="0"/>
          </a:p>
        </p:txBody>
      </p:sp>
      <p:sp>
        <p:nvSpPr>
          <p:cNvPr id="13" name="Rectangle 12">
            <a:extLst>
              <a:ext uri="{FF2B5EF4-FFF2-40B4-BE49-F238E27FC236}">
                <a16:creationId xmlns:a16="http://schemas.microsoft.com/office/drawing/2014/main" id="{F5A5D57C-4461-4189-B9B5-1AFE6A535ED4}"/>
              </a:ext>
            </a:extLst>
          </p:cNvPr>
          <p:cNvSpPr/>
          <p:nvPr userDrawn="1"/>
        </p:nvSpPr>
        <p:spPr>
          <a:xfrm>
            <a:off x="0" y="2182093"/>
            <a:ext cx="32918400" cy="436417"/>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799" dirty="0"/>
          </a:p>
        </p:txBody>
      </p:sp>
      <p:pic>
        <p:nvPicPr>
          <p:cNvPr id="14" name="Picture 13">
            <a:extLst>
              <a:ext uri="{FF2B5EF4-FFF2-40B4-BE49-F238E27FC236}">
                <a16:creationId xmlns:a16="http://schemas.microsoft.com/office/drawing/2014/main" id="{D98E1038-1929-4DEB-AD20-AAF2405536AA}"/>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49631" y="19056930"/>
            <a:ext cx="4334265" cy="88738"/>
          </a:xfrm>
          <a:prstGeom prst="rect">
            <a:avLst/>
          </a:prstGeom>
        </p:spPr>
      </p:pic>
      <p:sp>
        <p:nvSpPr>
          <p:cNvPr id="2" name="TextBox 1">
            <a:extLst>
              <a:ext uri="{FF2B5EF4-FFF2-40B4-BE49-F238E27FC236}">
                <a16:creationId xmlns:a16="http://schemas.microsoft.com/office/drawing/2014/main" id="{875864DA-9C8C-4020-9FDE-BF3D4A5B4C9E}"/>
              </a:ext>
            </a:extLst>
          </p:cNvPr>
          <p:cNvSpPr txBox="1"/>
          <p:nvPr userDrawn="1"/>
        </p:nvSpPr>
        <p:spPr>
          <a:xfrm>
            <a:off x="0" y="2618513"/>
            <a:ext cx="32918400" cy="215315"/>
          </a:xfrm>
          <a:prstGeom prst="rect">
            <a:avLst/>
          </a:prstGeom>
          <a:solidFill>
            <a:schemeClr val="accent4">
              <a:lumMod val="20000"/>
              <a:lumOff val="80000"/>
            </a:schemeClr>
          </a:solidFill>
        </p:spPr>
        <p:txBody>
          <a:bodyPr wrap="square" rtlCol="0">
            <a:spAutoFit/>
          </a:bodyPr>
          <a:lstStyle/>
          <a:p>
            <a:endParaRPr lang="en-US" sz="799" dirty="0"/>
          </a:p>
        </p:txBody>
      </p:sp>
      <p:grpSp>
        <p:nvGrpSpPr>
          <p:cNvPr id="15" name="Group 14">
            <a:extLst>
              <a:ext uri="{FF2B5EF4-FFF2-40B4-BE49-F238E27FC236}">
                <a16:creationId xmlns:a16="http://schemas.microsoft.com/office/drawing/2014/main" id="{77B4BA7F-75DD-4D86-B4D4-44659F4BB168}"/>
              </a:ext>
            </a:extLst>
          </p:cNvPr>
          <p:cNvGrpSpPr/>
          <p:nvPr userDrawn="1"/>
        </p:nvGrpSpPr>
        <p:grpSpPr>
          <a:xfrm>
            <a:off x="-7772400" y="0"/>
            <a:ext cx="7086600" cy="19202400"/>
            <a:chOff x="-7772400" y="0"/>
            <a:chExt cx="7086600" cy="19202400"/>
          </a:xfrm>
        </p:grpSpPr>
        <p:sp>
          <p:nvSpPr>
            <p:cNvPr id="18" name="Instructions">
              <a:extLst>
                <a:ext uri="{FF2B5EF4-FFF2-40B4-BE49-F238E27FC236}">
                  <a16:creationId xmlns:a16="http://schemas.microsoft.com/office/drawing/2014/main" id="{A7B41A1E-B678-41B8-AE47-ADF7D348F39F}"/>
                </a:ext>
              </a:extLst>
            </p:cNvPr>
            <p:cNvSpPr/>
            <p:nvPr userDrawn="1"/>
          </p:nvSpPr>
          <p:spPr>
            <a:xfrm>
              <a:off x="-7772400" y="0"/>
              <a:ext cx="7086600" cy="192024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2990" tIns="92990" rIns="92990" bIns="92990" rtlCol="0" anchor="t"/>
            <a:lstStyle>
              <a:defPPr>
                <a:defRPr lang="en-US"/>
              </a:defPPr>
              <a:lvl1pPr marL="0" algn="l" defTabSz="3686861" rtl="0" eaLnBrk="1" latinLnBrk="0" hangingPunct="1">
                <a:defRPr sz="7258" kern="1200">
                  <a:solidFill>
                    <a:schemeClr val="lt1"/>
                  </a:solidFill>
                  <a:latin typeface="+mn-lt"/>
                  <a:ea typeface="+mn-ea"/>
                  <a:cs typeface="+mn-cs"/>
                </a:defRPr>
              </a:lvl1pPr>
              <a:lvl2pPr marL="1843430" algn="l" defTabSz="3686861" rtl="0" eaLnBrk="1" latinLnBrk="0" hangingPunct="1">
                <a:defRPr sz="7258" kern="1200">
                  <a:solidFill>
                    <a:schemeClr val="lt1"/>
                  </a:solidFill>
                  <a:latin typeface="+mn-lt"/>
                  <a:ea typeface="+mn-ea"/>
                  <a:cs typeface="+mn-cs"/>
                </a:defRPr>
              </a:lvl2pPr>
              <a:lvl3pPr marL="3686861" algn="l" defTabSz="3686861" rtl="0" eaLnBrk="1" latinLnBrk="0" hangingPunct="1">
                <a:defRPr sz="7258" kern="1200">
                  <a:solidFill>
                    <a:schemeClr val="lt1"/>
                  </a:solidFill>
                  <a:latin typeface="+mn-lt"/>
                  <a:ea typeface="+mn-ea"/>
                  <a:cs typeface="+mn-cs"/>
                </a:defRPr>
              </a:lvl3pPr>
              <a:lvl4pPr marL="5530291" algn="l" defTabSz="3686861" rtl="0" eaLnBrk="1" latinLnBrk="0" hangingPunct="1">
                <a:defRPr sz="7258" kern="1200">
                  <a:solidFill>
                    <a:schemeClr val="lt1"/>
                  </a:solidFill>
                  <a:latin typeface="+mn-lt"/>
                  <a:ea typeface="+mn-ea"/>
                  <a:cs typeface="+mn-cs"/>
                </a:defRPr>
              </a:lvl4pPr>
              <a:lvl5pPr marL="7373722" algn="l" defTabSz="3686861" rtl="0" eaLnBrk="1" latinLnBrk="0" hangingPunct="1">
                <a:defRPr sz="7258" kern="1200">
                  <a:solidFill>
                    <a:schemeClr val="lt1"/>
                  </a:solidFill>
                  <a:latin typeface="+mn-lt"/>
                  <a:ea typeface="+mn-ea"/>
                  <a:cs typeface="+mn-cs"/>
                </a:defRPr>
              </a:lvl5pPr>
              <a:lvl6pPr marL="9217152" algn="l" defTabSz="3686861" rtl="0" eaLnBrk="1" latinLnBrk="0" hangingPunct="1">
                <a:defRPr sz="7258" kern="1200">
                  <a:solidFill>
                    <a:schemeClr val="lt1"/>
                  </a:solidFill>
                  <a:latin typeface="+mn-lt"/>
                  <a:ea typeface="+mn-ea"/>
                  <a:cs typeface="+mn-cs"/>
                </a:defRPr>
              </a:lvl6pPr>
              <a:lvl7pPr marL="11060582" algn="l" defTabSz="3686861" rtl="0" eaLnBrk="1" latinLnBrk="0" hangingPunct="1">
                <a:defRPr sz="7258" kern="1200">
                  <a:solidFill>
                    <a:schemeClr val="lt1"/>
                  </a:solidFill>
                  <a:latin typeface="+mn-lt"/>
                  <a:ea typeface="+mn-ea"/>
                  <a:cs typeface="+mn-cs"/>
                </a:defRPr>
              </a:lvl7pPr>
              <a:lvl8pPr marL="12904013" algn="l" defTabSz="3686861" rtl="0" eaLnBrk="1" latinLnBrk="0" hangingPunct="1">
                <a:defRPr sz="7258" kern="1200">
                  <a:solidFill>
                    <a:schemeClr val="lt1"/>
                  </a:solidFill>
                  <a:latin typeface="+mn-lt"/>
                  <a:ea typeface="+mn-ea"/>
                  <a:cs typeface="+mn-cs"/>
                </a:defRPr>
              </a:lvl8pPr>
              <a:lvl9pPr marL="14747443" algn="l" defTabSz="3686861" rtl="0" eaLnBrk="1" latinLnBrk="0" hangingPunct="1">
                <a:defRPr sz="7258" kern="1200">
                  <a:solidFill>
                    <a:schemeClr val="lt1"/>
                  </a:solidFill>
                  <a:latin typeface="+mn-lt"/>
                  <a:ea typeface="+mn-ea"/>
                  <a:cs typeface="+mn-cs"/>
                </a:defRPr>
              </a:lvl9pPr>
            </a:lstStyle>
            <a:p>
              <a:pPr lvl="0">
                <a:spcBef>
                  <a:spcPts val="0"/>
                </a:spcBef>
                <a:spcAft>
                  <a:spcPts val="977"/>
                </a:spcAft>
              </a:pPr>
              <a:r>
                <a:rPr lang="en-US" sz="3906" dirty="0">
                  <a:solidFill>
                    <a:srgbClr val="7F7F7F"/>
                  </a:solidFill>
                  <a:latin typeface="Calibri" pitchFamily="34" charset="0"/>
                  <a:cs typeface="Calibri" panose="020F0502020204030204" pitchFamily="34" charset="0"/>
                </a:rPr>
                <a:t>Poster Print Size:</a:t>
              </a:r>
              <a:endParaRPr sz="3906" dirty="0">
                <a:solidFill>
                  <a:srgbClr val="7F7F7F"/>
                </a:solidFill>
                <a:latin typeface="Calibri" pitchFamily="34" charset="0"/>
                <a:cs typeface="Calibri" panose="020F0502020204030204" pitchFamily="34" charset="0"/>
              </a:endParaRPr>
            </a:p>
            <a:p>
              <a:pPr lvl="0">
                <a:spcBef>
                  <a:spcPts val="0"/>
                </a:spcBef>
                <a:spcAft>
                  <a:spcPts val="977"/>
                </a:spcAft>
              </a:pPr>
              <a:r>
                <a:rPr lang="en-US" sz="2663" dirty="0">
                  <a:solidFill>
                    <a:srgbClr val="7F7F7F"/>
                  </a:solidFill>
                  <a:latin typeface="Calibri" pitchFamily="34" charset="0"/>
                  <a:cs typeface="Calibri" panose="020F0502020204030204" pitchFamily="34" charset="0"/>
                </a:rPr>
                <a:t>This poster template </a:t>
              </a:r>
              <a:r>
                <a:rPr lang="en-US" sz="2663">
                  <a:solidFill>
                    <a:srgbClr val="7F7F7F"/>
                  </a:solidFill>
                  <a:latin typeface="Calibri" pitchFamily="34" charset="0"/>
                  <a:cs typeface="Calibri" panose="020F0502020204030204" pitchFamily="34" charset="0"/>
                </a:rPr>
                <a:t>is 21” </a:t>
              </a:r>
              <a:r>
                <a:rPr lang="en-US" sz="2663" dirty="0">
                  <a:solidFill>
                    <a:srgbClr val="7F7F7F"/>
                  </a:solidFill>
                  <a:latin typeface="Calibri" pitchFamily="34" charset="0"/>
                  <a:cs typeface="Calibri" panose="020F0502020204030204" pitchFamily="34" charset="0"/>
                </a:rPr>
                <a:t>high </a:t>
              </a:r>
              <a:r>
                <a:rPr lang="en-US" sz="2663">
                  <a:solidFill>
                    <a:srgbClr val="7F7F7F"/>
                  </a:solidFill>
                  <a:latin typeface="Calibri" pitchFamily="34" charset="0"/>
                  <a:cs typeface="Calibri" panose="020F0502020204030204" pitchFamily="34" charset="0"/>
                </a:rPr>
                <a:t>by 36</a:t>
              </a:r>
              <a:r>
                <a:rPr lang="en-US" sz="2663" dirty="0">
                  <a:solidFill>
                    <a:srgbClr val="7F7F7F"/>
                  </a:solidFill>
                  <a:latin typeface="Calibri" pitchFamily="34" charset="0"/>
                  <a:cs typeface="Calibri" panose="020F0502020204030204" pitchFamily="34" charset="0"/>
                </a:rPr>
                <a:t>” wide</a:t>
              </a:r>
              <a:r>
                <a:rPr lang="en-US" sz="2663">
                  <a:solidFill>
                    <a:srgbClr val="7F7F7F"/>
                  </a:solidFill>
                  <a:latin typeface="Calibri" pitchFamily="34" charset="0"/>
                  <a:cs typeface="Calibri" panose="020F0502020204030204" pitchFamily="34" charset="0"/>
                </a:rPr>
                <a:t>. It </a:t>
              </a:r>
              <a:r>
                <a:rPr lang="en-US" sz="2663" dirty="0">
                  <a:solidFill>
                    <a:srgbClr val="7F7F7F"/>
                  </a:solidFill>
                  <a:latin typeface="Calibri" pitchFamily="34" charset="0"/>
                  <a:cs typeface="Calibri" panose="020F0502020204030204" pitchFamily="34" charset="0"/>
                </a:rPr>
                <a:t>can be used to </a:t>
              </a:r>
              <a:r>
                <a:rPr lang="en-US" sz="2663">
                  <a:solidFill>
                    <a:srgbClr val="7F7F7F"/>
                  </a:solidFill>
                  <a:latin typeface="Calibri" pitchFamily="34" charset="0"/>
                  <a:cs typeface="Calibri" panose="020F0502020204030204" pitchFamily="34" charset="0"/>
                </a:rPr>
                <a:t>print posters sized 42” x 72” and 40” x 69”.</a:t>
              </a:r>
              <a:endParaRPr lang="en-US" sz="2663" dirty="0">
                <a:solidFill>
                  <a:srgbClr val="7F7F7F"/>
                </a:solidFill>
                <a:latin typeface="Calibri" pitchFamily="34" charset="0"/>
                <a:cs typeface="Calibri" panose="020F0502020204030204" pitchFamily="34" charset="0"/>
              </a:endParaRPr>
            </a:p>
            <a:p>
              <a:pPr lvl="0">
                <a:spcBef>
                  <a:spcPts val="0"/>
                </a:spcBef>
                <a:spcAft>
                  <a:spcPts val="977"/>
                </a:spcAft>
              </a:pPr>
              <a:r>
                <a:rPr lang="en-US" sz="2663" b="1" dirty="0">
                  <a:solidFill>
                    <a:srgbClr val="7F7F7F"/>
                  </a:solidFill>
                  <a:latin typeface="Calibri" pitchFamily="34" charset="0"/>
                  <a:cs typeface="Calibri" panose="020F0502020204030204" pitchFamily="34" charset="0"/>
                </a:rPr>
                <a:t>Replace the QR Code with a link to your complete research paper. We prefer: https://www.qrstuff.com</a:t>
              </a:r>
              <a:br>
                <a:rPr lang="en-US" sz="2663" b="1" dirty="0">
                  <a:solidFill>
                    <a:srgbClr val="7F7F7F"/>
                  </a:solidFill>
                  <a:latin typeface="Calibri" pitchFamily="34" charset="0"/>
                  <a:cs typeface="Calibri" panose="020F0502020204030204" pitchFamily="34" charset="0"/>
                </a:rPr>
              </a:br>
              <a:r>
                <a:rPr lang="en-US" sz="2663" b="0" dirty="0">
                  <a:solidFill>
                    <a:srgbClr val="7F7F7F"/>
                  </a:solidFill>
                  <a:latin typeface="Calibri" pitchFamily="34" charset="0"/>
                  <a:cs typeface="Calibri" panose="020F0502020204030204" pitchFamily="34" charset="0"/>
                </a:rPr>
                <a:t>(Genigraphics has no </a:t>
              </a:r>
              <a:r>
                <a:rPr lang="en-US" sz="2663" b="0">
                  <a:solidFill>
                    <a:srgbClr val="7F7F7F"/>
                  </a:solidFill>
                  <a:latin typeface="Calibri" pitchFamily="34" charset="0"/>
                  <a:cs typeface="Calibri" panose="020F0502020204030204" pitchFamily="34" charset="0"/>
                </a:rPr>
                <a:t>relationship)</a:t>
              </a:r>
            </a:p>
            <a:p>
              <a:pPr lvl="0">
                <a:spcBef>
                  <a:spcPts val="0"/>
                </a:spcBef>
                <a:spcAft>
                  <a:spcPts val="977"/>
                </a:spcAft>
              </a:pPr>
              <a:endParaRPr lang="en-US" sz="2663" b="0">
                <a:solidFill>
                  <a:srgbClr val="7F7F7F"/>
                </a:solidFill>
                <a:latin typeface="Calibri" pitchFamily="34" charset="0"/>
                <a:cs typeface="Calibri" panose="020F0502020204030204" pitchFamily="34" charset="0"/>
              </a:endParaRPr>
            </a:p>
            <a:p>
              <a:pPr lvl="0">
                <a:spcBef>
                  <a:spcPts val="0"/>
                </a:spcBef>
                <a:spcAft>
                  <a:spcPts val="977"/>
                </a:spcAft>
              </a:pPr>
              <a:r>
                <a:rPr lang="en-US" sz="2663" b="0">
                  <a:solidFill>
                    <a:srgbClr val="7F7F7F"/>
                  </a:solidFill>
                  <a:latin typeface="Calibri" pitchFamily="34" charset="0"/>
                  <a:cs typeface="Calibri" panose="020F0502020204030204" pitchFamily="34" charset="0"/>
                </a:rPr>
                <a:t>Please visit </a:t>
              </a:r>
              <a:r>
                <a:rPr lang="en-US" sz="2663" b="0">
                  <a:solidFill>
                    <a:srgbClr val="7F7F7F"/>
                  </a:solidFill>
                  <a:latin typeface="Calibri" pitchFamily="34" charset="0"/>
                  <a:cs typeface="Calibri" panose="020F0502020204030204" pitchFamily="34" charset="0"/>
                  <a:hlinkClick r:id="rId4"/>
                </a:rPr>
                <a:t>www.Genigraphics.com/fileprep</a:t>
              </a:r>
              <a:r>
                <a:rPr lang="en-US" sz="2663" b="0">
                  <a:solidFill>
                    <a:srgbClr val="7F7F7F"/>
                  </a:solidFill>
                  <a:latin typeface="Calibri" pitchFamily="34" charset="0"/>
                  <a:cs typeface="Calibri" panose="020F0502020204030204" pitchFamily="34" charset="0"/>
                </a:rPr>
                <a:t> for more tips on using our templates.</a:t>
              </a:r>
            </a:p>
            <a:p>
              <a:pPr lvl="0">
                <a:spcBef>
                  <a:spcPts val="0"/>
                </a:spcBef>
                <a:spcAft>
                  <a:spcPts val="977"/>
                </a:spcAft>
              </a:pPr>
              <a:endParaRPr lang="en-US" sz="2663" b="0" dirty="0">
                <a:solidFill>
                  <a:srgbClr val="7F7F7F"/>
                </a:solidFill>
                <a:latin typeface="Calibri" pitchFamily="34" charset="0"/>
                <a:cs typeface="Calibri" panose="020F0502020204030204" pitchFamily="34" charset="0"/>
              </a:endParaRPr>
            </a:p>
            <a:p>
              <a:pPr lvl="0">
                <a:spcBef>
                  <a:spcPts val="0"/>
                </a:spcBef>
                <a:spcAft>
                  <a:spcPts val="977"/>
                </a:spcAft>
              </a:pPr>
              <a:r>
                <a:rPr lang="en-US" sz="2663" baseline="0" dirty="0">
                  <a:solidFill>
                    <a:srgbClr val="7F7F7F"/>
                  </a:solidFill>
                  <a:latin typeface="Calibri" pitchFamily="34" charset="0"/>
                  <a:cs typeface="Calibri" panose="020F0502020204030204" pitchFamily="34" charset="0"/>
                </a:rPr>
                <a:t>Always check the specific poster requirements with your conference organizer to confirm if this type of poster design is </a:t>
              </a:r>
              <a:r>
                <a:rPr lang="en-US" sz="2663" baseline="0">
                  <a:solidFill>
                    <a:srgbClr val="7F7F7F"/>
                  </a:solidFill>
                  <a:latin typeface="Calibri" pitchFamily="34" charset="0"/>
                  <a:cs typeface="Calibri" panose="020F0502020204030204" pitchFamily="34" charset="0"/>
                </a:rPr>
                <a:t>allowed.</a:t>
              </a:r>
            </a:p>
            <a:p>
              <a:pPr lvl="0">
                <a:spcBef>
                  <a:spcPts val="0"/>
                </a:spcBef>
                <a:spcAft>
                  <a:spcPts val="977"/>
                </a:spcAft>
              </a:pPr>
              <a:r>
                <a:rPr lang="en-US" sz="3906">
                  <a:solidFill>
                    <a:srgbClr val="7F7F7F"/>
                  </a:solidFill>
                  <a:latin typeface="Calibri" pitchFamily="34" charset="0"/>
                  <a:cs typeface="Calibri" panose="020F0502020204030204" pitchFamily="34" charset="0"/>
                </a:rPr>
                <a:t>Multiple </a:t>
              </a:r>
              <a:r>
                <a:rPr lang="en-US" sz="3906" dirty="0">
                  <a:solidFill>
                    <a:srgbClr val="7F7F7F"/>
                  </a:solidFill>
                  <a:latin typeface="Calibri" pitchFamily="34" charset="0"/>
                  <a:cs typeface="Calibri" panose="020F0502020204030204" pitchFamily="34" charset="0"/>
                </a:rPr>
                <a:t>Layouts:</a:t>
              </a:r>
            </a:p>
            <a:p>
              <a:pPr lvl="0">
                <a:spcBef>
                  <a:spcPts val="0"/>
                </a:spcBef>
                <a:spcAft>
                  <a:spcPts val="977"/>
                </a:spcAft>
              </a:pPr>
              <a:r>
                <a:rPr lang="en-US" sz="2663" dirty="0">
                  <a:solidFill>
                    <a:srgbClr val="7F7F7F"/>
                  </a:solidFill>
                  <a:latin typeface="Calibri" pitchFamily="34" charset="0"/>
                  <a:cs typeface="Calibri" panose="020F0502020204030204" pitchFamily="34" charset="0"/>
                </a:rPr>
                <a:t>Use the </a:t>
              </a:r>
              <a:r>
                <a:rPr lang="en-US" sz="2663" b="1" dirty="0">
                  <a:solidFill>
                    <a:srgbClr val="7F7F7F"/>
                  </a:solidFill>
                  <a:latin typeface="Calibri" pitchFamily="34" charset="0"/>
                  <a:cs typeface="Calibri" panose="020F0502020204030204" pitchFamily="34" charset="0"/>
                </a:rPr>
                <a:t>Layout</a:t>
              </a:r>
              <a:r>
                <a:rPr lang="en-US" sz="2663" dirty="0">
                  <a:solidFill>
                    <a:srgbClr val="7F7F7F"/>
                  </a:solidFill>
                  <a:latin typeface="Calibri" pitchFamily="34" charset="0"/>
                  <a:cs typeface="Calibri" panose="020F0502020204030204" pitchFamily="34" charset="0"/>
                </a:rPr>
                <a:t> dropdown to choose between one, two, or three content </a:t>
              </a:r>
              <a:r>
                <a:rPr lang="en-US" sz="2663">
                  <a:solidFill>
                    <a:srgbClr val="7F7F7F"/>
                  </a:solidFill>
                  <a:latin typeface="Calibri" pitchFamily="34" charset="0"/>
                  <a:cs typeface="Calibri" panose="020F0502020204030204" pitchFamily="34" charset="0"/>
                </a:rPr>
                <a:t>sections.</a:t>
              </a:r>
            </a:p>
            <a:p>
              <a:pPr lvl="0">
                <a:spcBef>
                  <a:spcPts val="0"/>
                </a:spcBef>
                <a:spcAft>
                  <a:spcPts val="977"/>
                </a:spcAft>
              </a:pPr>
              <a:endParaRPr lang="en-US" sz="2663">
                <a:solidFill>
                  <a:srgbClr val="7F7F7F"/>
                </a:solidFill>
                <a:latin typeface="Calibri" pitchFamily="34" charset="0"/>
                <a:cs typeface="Calibri" panose="020F0502020204030204" pitchFamily="34" charset="0"/>
              </a:endParaRPr>
            </a:p>
            <a:p>
              <a:pPr lvl="0">
                <a:spcBef>
                  <a:spcPts val="0"/>
                </a:spcBef>
                <a:spcAft>
                  <a:spcPts val="977"/>
                </a:spcAft>
              </a:pPr>
              <a:endParaRPr lang="en-US" sz="2663">
                <a:solidFill>
                  <a:srgbClr val="7F7F7F"/>
                </a:solidFill>
                <a:latin typeface="Calibri" pitchFamily="34" charset="0"/>
                <a:cs typeface="Calibri" panose="020F0502020204030204" pitchFamily="34" charset="0"/>
              </a:endParaRPr>
            </a:p>
            <a:p>
              <a:pPr lvl="0">
                <a:spcBef>
                  <a:spcPts val="0"/>
                </a:spcBef>
                <a:spcAft>
                  <a:spcPts val="977"/>
                </a:spcAft>
              </a:pPr>
              <a:endParaRPr lang="en-US" sz="2663">
                <a:solidFill>
                  <a:srgbClr val="7F7F7F"/>
                </a:solidFill>
                <a:latin typeface="Calibri" pitchFamily="34" charset="0"/>
                <a:cs typeface="Calibri" panose="020F0502020204030204" pitchFamily="34" charset="0"/>
              </a:endParaRPr>
            </a:p>
            <a:p>
              <a:pPr lvl="0">
                <a:spcBef>
                  <a:spcPts val="0"/>
                </a:spcBef>
                <a:spcAft>
                  <a:spcPts val="977"/>
                </a:spcAft>
              </a:pPr>
              <a:endParaRPr lang="en-US" sz="2663">
                <a:solidFill>
                  <a:srgbClr val="7F7F7F"/>
                </a:solidFill>
                <a:latin typeface="Calibri" pitchFamily="34" charset="0"/>
                <a:cs typeface="Calibri" panose="020F0502020204030204" pitchFamily="34" charset="0"/>
              </a:endParaRPr>
            </a:p>
            <a:p>
              <a:pPr lvl="0">
                <a:spcBef>
                  <a:spcPts val="0"/>
                </a:spcBef>
                <a:spcAft>
                  <a:spcPts val="977"/>
                </a:spcAft>
              </a:pPr>
              <a:endParaRPr lang="en-US" sz="2663" dirty="0">
                <a:solidFill>
                  <a:srgbClr val="7F7F7F"/>
                </a:solidFill>
                <a:latin typeface="Calibri" pitchFamily="34" charset="0"/>
                <a:cs typeface="Calibri" panose="020F0502020204030204" pitchFamily="34" charset="0"/>
              </a:endParaRPr>
            </a:p>
            <a:p>
              <a:pPr lvl="0">
                <a:spcBef>
                  <a:spcPts val="0"/>
                </a:spcBef>
                <a:spcAft>
                  <a:spcPts val="977"/>
                </a:spcAft>
              </a:pPr>
              <a:endParaRPr lang="en-US" sz="2663" dirty="0">
                <a:solidFill>
                  <a:srgbClr val="7F7F7F"/>
                </a:solidFill>
                <a:latin typeface="Calibri" pitchFamily="34" charset="0"/>
                <a:cs typeface="Calibri" panose="020F0502020204030204" pitchFamily="34" charset="0"/>
              </a:endParaRPr>
            </a:p>
            <a:p>
              <a:pPr lvl="0">
                <a:spcBef>
                  <a:spcPts val="0"/>
                </a:spcBef>
                <a:spcAft>
                  <a:spcPts val="977"/>
                </a:spcAft>
              </a:pPr>
              <a:r>
                <a:rPr lang="en-US" sz="3906">
                  <a:solidFill>
                    <a:srgbClr val="7F7F7F"/>
                  </a:solidFill>
                  <a:latin typeface="Calibri" pitchFamily="34" charset="0"/>
                  <a:cs typeface="Calibri" panose="020F0502020204030204" pitchFamily="34" charset="0"/>
                </a:rPr>
                <a:t>Image</a:t>
              </a:r>
              <a:r>
                <a:rPr lang="en-US" sz="3906" baseline="0">
                  <a:solidFill>
                    <a:srgbClr val="7F7F7F"/>
                  </a:solidFill>
                  <a:latin typeface="Calibri" pitchFamily="34" charset="0"/>
                  <a:cs typeface="Calibri" panose="020F0502020204030204" pitchFamily="34" charset="0"/>
                </a:rPr>
                <a:t> </a:t>
              </a:r>
              <a:r>
                <a:rPr lang="en-US" sz="3906" baseline="0" dirty="0">
                  <a:solidFill>
                    <a:srgbClr val="7F7F7F"/>
                  </a:solidFill>
                  <a:latin typeface="Calibri" pitchFamily="34" charset="0"/>
                  <a:cs typeface="Calibri" panose="020F0502020204030204" pitchFamily="34" charset="0"/>
                </a:rPr>
                <a:t>Quality</a:t>
              </a:r>
              <a:r>
                <a:rPr lang="en-US" sz="3906" dirty="0">
                  <a:solidFill>
                    <a:srgbClr val="7F7F7F"/>
                  </a:solidFill>
                  <a:latin typeface="Calibri" pitchFamily="34" charset="0"/>
                  <a:cs typeface="Calibri" panose="020F0502020204030204" pitchFamily="34" charset="0"/>
                </a:rPr>
                <a:t>:</a:t>
              </a:r>
            </a:p>
            <a:p>
              <a:pPr lvl="0">
                <a:spcBef>
                  <a:spcPts val="0"/>
                </a:spcBef>
                <a:spcAft>
                  <a:spcPts val="977"/>
                </a:spcAft>
              </a:pPr>
              <a:r>
                <a:rPr lang="en-US" sz="2663" dirty="0">
                  <a:solidFill>
                    <a:srgbClr val="7F7F7F"/>
                  </a:solidFill>
                  <a:latin typeface="Calibri" pitchFamily="34" charset="0"/>
                  <a:cs typeface="Calibri" panose="020F0502020204030204" pitchFamily="34" charset="0"/>
                </a:rPr>
                <a:t>You can place digital photos or logo art in your poster file by selecting the </a:t>
              </a:r>
              <a:r>
                <a:rPr lang="en-US" sz="2663" b="1" dirty="0">
                  <a:solidFill>
                    <a:srgbClr val="7F7F7F"/>
                  </a:solidFill>
                  <a:latin typeface="Calibri" pitchFamily="34" charset="0"/>
                  <a:cs typeface="Calibri" panose="020F0502020204030204" pitchFamily="34" charset="0"/>
                </a:rPr>
                <a:t>Insert, Picture</a:t>
              </a:r>
              <a:r>
                <a:rPr lang="en-US" sz="2663" dirty="0">
                  <a:solidFill>
                    <a:srgbClr val="7F7F7F"/>
                  </a:solidFill>
                  <a:latin typeface="Calibri" pitchFamily="34" charset="0"/>
                  <a:cs typeface="Calibri" panose="020F0502020204030204" pitchFamily="34" charset="0"/>
                </a:rPr>
                <a:t> command, or by using standard copy &amp; paste. For best results, all graphic elements should be at least </a:t>
              </a:r>
              <a:r>
                <a:rPr lang="en-US" sz="2663" b="1" dirty="0">
                  <a:solidFill>
                    <a:srgbClr val="7F7F7F"/>
                  </a:solidFill>
                  <a:latin typeface="Calibri" pitchFamily="34" charset="0"/>
                  <a:cs typeface="Calibri" panose="020F0502020204030204" pitchFamily="34" charset="0"/>
                </a:rPr>
                <a:t>150-200 pixels per inch in their final printed size</a:t>
              </a:r>
              <a:r>
                <a:rPr lang="en-US" sz="2663" dirty="0">
                  <a:solidFill>
                    <a:srgbClr val="7F7F7F"/>
                  </a:solidFill>
                  <a:latin typeface="Calibri" pitchFamily="34" charset="0"/>
                  <a:cs typeface="Calibri" panose="020F0502020204030204" pitchFamily="34" charset="0"/>
                </a:rPr>
                <a:t>. For instance, a 1600 x 1200 pixel</a:t>
              </a:r>
              <a:r>
                <a:rPr lang="en-US" sz="2663" baseline="0" dirty="0">
                  <a:solidFill>
                    <a:srgbClr val="7F7F7F"/>
                  </a:solidFill>
                  <a:latin typeface="Calibri" pitchFamily="34" charset="0"/>
                  <a:cs typeface="Calibri" panose="020F0502020204030204" pitchFamily="34" charset="0"/>
                </a:rPr>
                <a:t> photo will usually look fine up to </a:t>
              </a:r>
              <a:r>
                <a:rPr lang="en-US" sz="2663" dirty="0">
                  <a:solidFill>
                    <a:srgbClr val="7F7F7F"/>
                  </a:solidFill>
                  <a:latin typeface="Calibri" pitchFamily="34" charset="0"/>
                  <a:cs typeface="Calibri" panose="020F0502020204030204" pitchFamily="34" charset="0"/>
                </a:rPr>
                <a:t>8“-10” wide on your printed poster.</a:t>
              </a:r>
            </a:p>
            <a:p>
              <a:pPr lvl="0">
                <a:spcBef>
                  <a:spcPts val="0"/>
                </a:spcBef>
                <a:spcAft>
                  <a:spcPts val="977"/>
                </a:spcAft>
              </a:pPr>
              <a:r>
                <a:rPr lang="en-US" sz="2663" dirty="0">
                  <a:solidFill>
                    <a:srgbClr val="7F7F7F"/>
                  </a:solidFill>
                  <a:latin typeface="Calibri" pitchFamily="34" charset="0"/>
                  <a:cs typeface="Calibri" panose="020F0502020204030204" pitchFamily="34" charset="0"/>
                </a:rPr>
                <a:t>To preview the print quality of images, select a magnification of 100% when previewing your poster. This will give you a good idea of what it will look like in print. </a:t>
              </a:r>
            </a:p>
            <a:p>
              <a:pPr lvl="0" algn="ctr">
                <a:spcBef>
                  <a:spcPts val="0"/>
                </a:spcBef>
                <a:spcAft>
                  <a:spcPts val="977"/>
                </a:spcAft>
              </a:pPr>
              <a:br>
                <a:rPr lang="en-US" sz="1952" dirty="0">
                  <a:solidFill>
                    <a:srgbClr val="7F7F7F"/>
                  </a:solidFill>
                  <a:latin typeface="Calibri" pitchFamily="34" charset="0"/>
                  <a:cs typeface="Calibri" panose="020F0502020204030204" pitchFamily="34" charset="0"/>
                </a:rPr>
              </a:br>
              <a:r>
                <a:rPr lang="en-US" sz="1952" dirty="0">
                  <a:solidFill>
                    <a:srgbClr val="7F7F7F"/>
                  </a:solidFill>
                  <a:latin typeface="Calibri" pitchFamily="34" charset="0"/>
                  <a:cs typeface="Calibri" panose="020F0502020204030204" pitchFamily="34" charset="0"/>
                </a:rPr>
                <a:t>[This sidebar area does not print.]</a:t>
              </a:r>
            </a:p>
          </p:txBody>
        </p:sp>
        <p:grpSp>
          <p:nvGrpSpPr>
            <p:cNvPr id="19" name="Group 18">
              <a:extLst>
                <a:ext uri="{FF2B5EF4-FFF2-40B4-BE49-F238E27FC236}">
                  <a16:creationId xmlns:a16="http://schemas.microsoft.com/office/drawing/2014/main" id="{B2959F0F-7670-42DD-819C-7368AE24386C}"/>
                </a:ext>
              </a:extLst>
            </p:cNvPr>
            <p:cNvGrpSpPr/>
            <p:nvPr userDrawn="1"/>
          </p:nvGrpSpPr>
          <p:grpSpPr>
            <a:xfrm>
              <a:off x="-7343943" y="8787790"/>
              <a:ext cx="6229685" cy="3054925"/>
              <a:chOff x="-12046792" y="16603579"/>
              <a:chExt cx="10473836" cy="5197643"/>
            </a:xfrm>
          </p:grpSpPr>
          <p:pic>
            <p:nvPicPr>
              <p:cNvPr id="20" name="Picture 19">
                <a:extLst>
                  <a:ext uri="{FF2B5EF4-FFF2-40B4-BE49-F238E27FC236}">
                    <a16:creationId xmlns:a16="http://schemas.microsoft.com/office/drawing/2014/main" id="{ED8120F6-325D-4FC3-ABFC-DA0DEB811296}"/>
                  </a:ext>
                </a:extLst>
              </p:cNvPr>
              <p:cNvPicPr>
                <a:picLocks noChangeAspect="1"/>
              </p:cNvPicPr>
              <p:nvPr userDrawn="1"/>
            </p:nvPicPr>
            <p:blipFill>
              <a:blip r:embed="rId5"/>
              <a:stretch>
                <a:fillRect/>
              </a:stretch>
            </p:blipFill>
            <p:spPr>
              <a:xfrm>
                <a:off x="-12046792" y="17228826"/>
                <a:ext cx="10473836" cy="4572396"/>
              </a:xfrm>
              <a:prstGeom prst="rect">
                <a:avLst/>
              </a:prstGeom>
              <a:ln>
                <a:solidFill>
                  <a:schemeClr val="tx1">
                    <a:lumMod val="65000"/>
                    <a:lumOff val="35000"/>
                  </a:schemeClr>
                </a:solidFill>
              </a:ln>
            </p:spPr>
          </p:pic>
          <p:sp>
            <p:nvSpPr>
              <p:cNvPr id="21" name="Arrow: Down 20">
                <a:extLst>
                  <a:ext uri="{FF2B5EF4-FFF2-40B4-BE49-F238E27FC236}">
                    <a16:creationId xmlns:a16="http://schemas.microsoft.com/office/drawing/2014/main" id="{007A0C98-B571-49A8-9AF8-449D84F3803D}"/>
                  </a:ext>
                </a:extLst>
              </p:cNvPr>
              <p:cNvSpPr/>
              <p:nvPr userDrawn="1"/>
            </p:nvSpPr>
            <p:spPr>
              <a:xfrm>
                <a:off x="-3801979" y="16603579"/>
                <a:ext cx="818147" cy="1732547"/>
              </a:xfrm>
              <a:prstGeom prst="downArrow">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799" dirty="0"/>
              </a:p>
            </p:txBody>
          </p:sp>
        </p:grpSp>
      </p:grpSp>
      <p:grpSp>
        <p:nvGrpSpPr>
          <p:cNvPr id="22" name="Group 21">
            <a:extLst>
              <a:ext uri="{FF2B5EF4-FFF2-40B4-BE49-F238E27FC236}">
                <a16:creationId xmlns:a16="http://schemas.microsoft.com/office/drawing/2014/main" id="{FB70275B-55F3-4B4F-9333-D7626E1D69E0}"/>
              </a:ext>
            </a:extLst>
          </p:cNvPr>
          <p:cNvGrpSpPr/>
          <p:nvPr userDrawn="1"/>
        </p:nvGrpSpPr>
        <p:grpSpPr>
          <a:xfrm>
            <a:off x="33604200" y="0"/>
            <a:ext cx="7086600" cy="19202400"/>
            <a:chOff x="41071800" y="0"/>
            <a:chExt cx="11734800" cy="40233600"/>
          </a:xfrm>
        </p:grpSpPr>
        <p:sp>
          <p:nvSpPr>
            <p:cNvPr id="23" name="Instructions">
              <a:extLst>
                <a:ext uri="{FF2B5EF4-FFF2-40B4-BE49-F238E27FC236}">
                  <a16:creationId xmlns:a16="http://schemas.microsoft.com/office/drawing/2014/main" id="{1DDFBF37-F407-4C10-9F4D-38098134CA88}"/>
                </a:ext>
              </a:extLst>
            </p:cNvPr>
            <p:cNvSpPr/>
            <p:nvPr userDrawn="1"/>
          </p:nvSpPr>
          <p:spPr>
            <a:xfrm>
              <a:off x="41071800" y="0"/>
              <a:ext cx="11734800" cy="402336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228600" tIns="228600" rIns="228600" bIns="228600" rtlCol="0" anchor="t"/>
            <a:lstStyle>
              <a:defPPr>
                <a:defRPr lang="en-US"/>
              </a:defPPr>
              <a:lvl1pPr marL="0" algn="l" defTabSz="3686861" rtl="0" eaLnBrk="1" latinLnBrk="0" hangingPunct="1">
                <a:defRPr sz="7258" kern="1200">
                  <a:solidFill>
                    <a:schemeClr val="lt1"/>
                  </a:solidFill>
                  <a:latin typeface="+mn-lt"/>
                  <a:ea typeface="+mn-ea"/>
                  <a:cs typeface="+mn-cs"/>
                </a:defRPr>
              </a:lvl1pPr>
              <a:lvl2pPr marL="1843430" algn="l" defTabSz="3686861" rtl="0" eaLnBrk="1" latinLnBrk="0" hangingPunct="1">
                <a:defRPr sz="7258" kern="1200">
                  <a:solidFill>
                    <a:schemeClr val="lt1"/>
                  </a:solidFill>
                  <a:latin typeface="+mn-lt"/>
                  <a:ea typeface="+mn-ea"/>
                  <a:cs typeface="+mn-cs"/>
                </a:defRPr>
              </a:lvl2pPr>
              <a:lvl3pPr marL="3686861" algn="l" defTabSz="3686861" rtl="0" eaLnBrk="1" latinLnBrk="0" hangingPunct="1">
                <a:defRPr sz="7258" kern="1200">
                  <a:solidFill>
                    <a:schemeClr val="lt1"/>
                  </a:solidFill>
                  <a:latin typeface="+mn-lt"/>
                  <a:ea typeface="+mn-ea"/>
                  <a:cs typeface="+mn-cs"/>
                </a:defRPr>
              </a:lvl3pPr>
              <a:lvl4pPr marL="5530291" algn="l" defTabSz="3686861" rtl="0" eaLnBrk="1" latinLnBrk="0" hangingPunct="1">
                <a:defRPr sz="7258" kern="1200">
                  <a:solidFill>
                    <a:schemeClr val="lt1"/>
                  </a:solidFill>
                  <a:latin typeface="+mn-lt"/>
                  <a:ea typeface="+mn-ea"/>
                  <a:cs typeface="+mn-cs"/>
                </a:defRPr>
              </a:lvl4pPr>
              <a:lvl5pPr marL="7373722" algn="l" defTabSz="3686861" rtl="0" eaLnBrk="1" latinLnBrk="0" hangingPunct="1">
                <a:defRPr sz="7258" kern="1200">
                  <a:solidFill>
                    <a:schemeClr val="lt1"/>
                  </a:solidFill>
                  <a:latin typeface="+mn-lt"/>
                  <a:ea typeface="+mn-ea"/>
                  <a:cs typeface="+mn-cs"/>
                </a:defRPr>
              </a:lvl5pPr>
              <a:lvl6pPr marL="9217152" algn="l" defTabSz="3686861" rtl="0" eaLnBrk="1" latinLnBrk="0" hangingPunct="1">
                <a:defRPr sz="7258" kern="1200">
                  <a:solidFill>
                    <a:schemeClr val="lt1"/>
                  </a:solidFill>
                  <a:latin typeface="+mn-lt"/>
                  <a:ea typeface="+mn-ea"/>
                  <a:cs typeface="+mn-cs"/>
                </a:defRPr>
              </a:lvl6pPr>
              <a:lvl7pPr marL="11060582" algn="l" defTabSz="3686861" rtl="0" eaLnBrk="1" latinLnBrk="0" hangingPunct="1">
                <a:defRPr sz="7258" kern="1200">
                  <a:solidFill>
                    <a:schemeClr val="lt1"/>
                  </a:solidFill>
                  <a:latin typeface="+mn-lt"/>
                  <a:ea typeface="+mn-ea"/>
                  <a:cs typeface="+mn-cs"/>
                </a:defRPr>
              </a:lvl7pPr>
              <a:lvl8pPr marL="12904013" algn="l" defTabSz="3686861" rtl="0" eaLnBrk="1" latinLnBrk="0" hangingPunct="1">
                <a:defRPr sz="7258" kern="1200">
                  <a:solidFill>
                    <a:schemeClr val="lt1"/>
                  </a:solidFill>
                  <a:latin typeface="+mn-lt"/>
                  <a:ea typeface="+mn-ea"/>
                  <a:cs typeface="+mn-cs"/>
                </a:defRPr>
              </a:lvl8pPr>
              <a:lvl9pPr marL="14747443" algn="l" defTabSz="3686861" rtl="0" eaLnBrk="1" latinLnBrk="0" hangingPunct="1">
                <a:defRPr sz="7258" kern="1200">
                  <a:solidFill>
                    <a:schemeClr val="lt1"/>
                  </a:solidFill>
                  <a:latin typeface="+mn-lt"/>
                  <a:ea typeface="+mn-ea"/>
                  <a:cs typeface="+mn-cs"/>
                </a:defRPr>
              </a:lvl9pPr>
            </a:lstStyle>
            <a:p>
              <a:pPr lvl="0">
                <a:spcBef>
                  <a:spcPts val="0"/>
                </a:spcBef>
                <a:spcAft>
                  <a:spcPts val="977"/>
                </a:spcAft>
              </a:pPr>
              <a:r>
                <a:rPr lang="en-US" sz="3906" dirty="0">
                  <a:solidFill>
                    <a:schemeClr val="bg1">
                      <a:lumMod val="50000"/>
                    </a:schemeClr>
                  </a:solidFill>
                  <a:latin typeface="Calibri" pitchFamily="34" charset="0"/>
                  <a:cs typeface="Calibri" panose="020F0502020204030204" pitchFamily="34" charset="0"/>
                </a:rPr>
                <a:t>Change</a:t>
              </a:r>
              <a:r>
                <a:rPr lang="en-US" sz="3906" baseline="0" dirty="0">
                  <a:solidFill>
                    <a:schemeClr val="bg1">
                      <a:lumMod val="50000"/>
                    </a:schemeClr>
                  </a:solidFill>
                  <a:latin typeface="Calibri" pitchFamily="34" charset="0"/>
                  <a:cs typeface="Calibri" panose="020F0502020204030204" pitchFamily="34" charset="0"/>
                </a:rPr>
                <a:t> Color Theme</a:t>
              </a:r>
              <a:r>
                <a:rPr lang="en-US" sz="3906" dirty="0">
                  <a:solidFill>
                    <a:schemeClr val="bg1">
                      <a:lumMod val="50000"/>
                    </a:schemeClr>
                  </a:solidFill>
                  <a:latin typeface="Calibri" pitchFamily="34" charset="0"/>
                  <a:cs typeface="Calibri" panose="020F0502020204030204" pitchFamily="34" charset="0"/>
                </a:rPr>
                <a:t>:</a:t>
              </a:r>
              <a:endParaRPr sz="3906" dirty="0">
                <a:solidFill>
                  <a:schemeClr val="bg1">
                    <a:lumMod val="50000"/>
                  </a:schemeClr>
                </a:solidFill>
                <a:latin typeface="Calibri" pitchFamily="34" charset="0"/>
                <a:cs typeface="Calibri" panose="020F0502020204030204" pitchFamily="34" charset="0"/>
              </a:endParaRPr>
            </a:p>
            <a:p>
              <a:pPr lvl="0">
                <a:spcBef>
                  <a:spcPts val="0"/>
                </a:spcBef>
                <a:spcAft>
                  <a:spcPts val="977"/>
                </a:spcAft>
              </a:pPr>
              <a:r>
                <a:rPr lang="en-US" sz="2663" dirty="0">
                  <a:solidFill>
                    <a:schemeClr val="bg1">
                      <a:lumMod val="50000"/>
                    </a:schemeClr>
                  </a:solidFill>
                  <a:latin typeface="Calibri" pitchFamily="34" charset="0"/>
                  <a:cs typeface="Calibri" panose="020F0502020204030204" pitchFamily="34" charset="0"/>
                </a:rPr>
                <a:t>This template is designed to use the built-in color themes in</a:t>
              </a:r>
              <a:r>
                <a:rPr lang="en-US" sz="2663" baseline="0" dirty="0">
                  <a:solidFill>
                    <a:schemeClr val="bg1">
                      <a:lumMod val="50000"/>
                    </a:schemeClr>
                  </a:solidFill>
                  <a:latin typeface="Calibri" pitchFamily="34" charset="0"/>
                  <a:cs typeface="Calibri" panose="020F0502020204030204" pitchFamily="34" charset="0"/>
                </a:rPr>
                <a:t> the newer versions of PowerPoint.</a:t>
              </a:r>
            </a:p>
            <a:p>
              <a:pPr lvl="0">
                <a:spcBef>
                  <a:spcPts val="0"/>
                </a:spcBef>
                <a:spcAft>
                  <a:spcPts val="977"/>
                </a:spcAft>
              </a:pPr>
              <a:r>
                <a:rPr lang="en-US" sz="2663" baseline="0" dirty="0">
                  <a:solidFill>
                    <a:schemeClr val="bg1">
                      <a:lumMod val="50000"/>
                    </a:schemeClr>
                  </a:solidFill>
                  <a:latin typeface="Calibri" pitchFamily="34" charset="0"/>
                  <a:cs typeface="Calibri" panose="020F0502020204030204" pitchFamily="34" charset="0"/>
                </a:rPr>
                <a:t>To change the color theme, select the </a:t>
              </a:r>
              <a:r>
                <a:rPr lang="en-US" sz="2663" b="1" baseline="0" dirty="0">
                  <a:solidFill>
                    <a:schemeClr val="bg1">
                      <a:lumMod val="50000"/>
                    </a:schemeClr>
                  </a:solidFill>
                  <a:latin typeface="Calibri" pitchFamily="34" charset="0"/>
                  <a:cs typeface="Calibri" panose="020F0502020204030204" pitchFamily="34" charset="0"/>
                </a:rPr>
                <a:t>Design</a:t>
              </a:r>
              <a:r>
                <a:rPr lang="en-US" sz="2663" baseline="0" dirty="0">
                  <a:solidFill>
                    <a:schemeClr val="bg1">
                      <a:lumMod val="50000"/>
                    </a:schemeClr>
                  </a:solidFill>
                  <a:latin typeface="Calibri" pitchFamily="34" charset="0"/>
                  <a:cs typeface="Calibri" panose="020F0502020204030204" pitchFamily="34" charset="0"/>
                </a:rPr>
                <a:t> tab, then select the </a:t>
              </a:r>
              <a:r>
                <a:rPr lang="en-US" sz="2663" b="1" baseline="0" dirty="0">
                  <a:solidFill>
                    <a:schemeClr val="bg1">
                      <a:lumMod val="50000"/>
                    </a:schemeClr>
                  </a:solidFill>
                  <a:latin typeface="Calibri" pitchFamily="34" charset="0"/>
                  <a:cs typeface="Calibri" panose="020F0502020204030204" pitchFamily="34" charset="0"/>
                </a:rPr>
                <a:t>Colors</a:t>
              </a:r>
              <a:r>
                <a:rPr lang="en-US" sz="2663" baseline="0" dirty="0">
                  <a:solidFill>
                    <a:schemeClr val="bg1">
                      <a:lumMod val="50000"/>
                    </a:schemeClr>
                  </a:solidFill>
                  <a:latin typeface="Calibri" pitchFamily="34" charset="0"/>
                  <a:cs typeface="Calibri" panose="020F0502020204030204" pitchFamily="34" charset="0"/>
                </a:rPr>
                <a:t> drop-down list.</a:t>
              </a:r>
            </a:p>
            <a:p>
              <a:pPr lvl="0">
                <a:spcBef>
                  <a:spcPts val="0"/>
                </a:spcBef>
                <a:spcAft>
                  <a:spcPts val="977"/>
                </a:spcAft>
              </a:pPr>
              <a:endParaRPr lang="en-US" sz="2663" baseline="0" dirty="0">
                <a:solidFill>
                  <a:schemeClr val="bg1">
                    <a:lumMod val="50000"/>
                  </a:schemeClr>
                </a:solidFill>
                <a:latin typeface="Calibri" pitchFamily="34" charset="0"/>
                <a:cs typeface="Calibri" panose="020F0502020204030204" pitchFamily="34" charset="0"/>
              </a:endParaRPr>
            </a:p>
            <a:p>
              <a:pPr lvl="0">
                <a:spcBef>
                  <a:spcPts val="0"/>
                </a:spcBef>
                <a:spcAft>
                  <a:spcPts val="977"/>
                </a:spcAft>
              </a:pPr>
              <a:endParaRPr lang="en-US" sz="2663" baseline="0" dirty="0">
                <a:solidFill>
                  <a:schemeClr val="bg1">
                    <a:lumMod val="50000"/>
                  </a:schemeClr>
                </a:solidFill>
                <a:latin typeface="Calibri" pitchFamily="34" charset="0"/>
                <a:cs typeface="Calibri" panose="020F0502020204030204" pitchFamily="34" charset="0"/>
              </a:endParaRPr>
            </a:p>
            <a:p>
              <a:pPr lvl="0">
                <a:spcBef>
                  <a:spcPts val="0"/>
                </a:spcBef>
                <a:spcAft>
                  <a:spcPts val="977"/>
                </a:spcAft>
              </a:pPr>
              <a:endParaRPr lang="en-US" sz="2663" baseline="0" dirty="0">
                <a:solidFill>
                  <a:schemeClr val="bg1">
                    <a:lumMod val="50000"/>
                  </a:schemeClr>
                </a:solidFill>
                <a:latin typeface="Calibri" pitchFamily="34" charset="0"/>
                <a:cs typeface="Calibri" panose="020F0502020204030204" pitchFamily="34" charset="0"/>
              </a:endParaRPr>
            </a:p>
            <a:p>
              <a:pPr lvl="0">
                <a:spcBef>
                  <a:spcPts val="0"/>
                </a:spcBef>
                <a:spcAft>
                  <a:spcPts val="977"/>
                </a:spcAft>
              </a:pPr>
              <a:endParaRPr lang="en-US" sz="2663" baseline="0" dirty="0">
                <a:solidFill>
                  <a:schemeClr val="bg1">
                    <a:lumMod val="50000"/>
                  </a:schemeClr>
                </a:solidFill>
                <a:latin typeface="Calibri" pitchFamily="34" charset="0"/>
                <a:cs typeface="Calibri" panose="020F0502020204030204" pitchFamily="34" charset="0"/>
              </a:endParaRPr>
            </a:p>
            <a:p>
              <a:pPr lvl="0">
                <a:spcBef>
                  <a:spcPts val="0"/>
                </a:spcBef>
                <a:spcAft>
                  <a:spcPts val="977"/>
                </a:spcAft>
              </a:pPr>
              <a:endParaRPr lang="en-US" sz="2663" baseline="0" dirty="0">
                <a:solidFill>
                  <a:schemeClr val="bg1">
                    <a:lumMod val="50000"/>
                  </a:schemeClr>
                </a:solidFill>
                <a:latin typeface="Calibri" pitchFamily="34" charset="0"/>
                <a:cs typeface="Calibri" panose="020F0502020204030204" pitchFamily="34" charset="0"/>
              </a:endParaRPr>
            </a:p>
            <a:p>
              <a:pPr lvl="0">
                <a:spcBef>
                  <a:spcPts val="0"/>
                </a:spcBef>
                <a:spcAft>
                  <a:spcPts val="977"/>
                </a:spcAft>
              </a:pPr>
              <a:endParaRPr lang="en-US" sz="2663" baseline="0" dirty="0">
                <a:solidFill>
                  <a:schemeClr val="bg1">
                    <a:lumMod val="50000"/>
                  </a:schemeClr>
                </a:solidFill>
                <a:latin typeface="Calibri" pitchFamily="34" charset="0"/>
                <a:cs typeface="Calibri" panose="020F0502020204030204" pitchFamily="34" charset="0"/>
              </a:endParaRPr>
            </a:p>
            <a:p>
              <a:pPr lvl="0">
                <a:spcBef>
                  <a:spcPts val="0"/>
                </a:spcBef>
                <a:spcAft>
                  <a:spcPts val="977"/>
                </a:spcAft>
              </a:pPr>
              <a:endParaRPr lang="en-US" sz="2663" baseline="0" dirty="0">
                <a:solidFill>
                  <a:schemeClr val="bg1">
                    <a:lumMod val="50000"/>
                  </a:schemeClr>
                </a:solidFill>
                <a:latin typeface="Calibri" pitchFamily="34" charset="0"/>
                <a:cs typeface="Calibri" panose="020F0502020204030204" pitchFamily="34" charset="0"/>
              </a:endParaRPr>
            </a:p>
            <a:p>
              <a:pPr lvl="0">
                <a:spcBef>
                  <a:spcPts val="0"/>
                </a:spcBef>
                <a:spcAft>
                  <a:spcPts val="977"/>
                </a:spcAft>
              </a:pPr>
              <a:endParaRPr lang="en-US" sz="2663" baseline="0" dirty="0">
                <a:solidFill>
                  <a:schemeClr val="bg1">
                    <a:lumMod val="50000"/>
                  </a:schemeClr>
                </a:solidFill>
                <a:latin typeface="Calibri" pitchFamily="34" charset="0"/>
                <a:cs typeface="Calibri" panose="020F0502020204030204" pitchFamily="34" charset="0"/>
              </a:endParaRPr>
            </a:p>
            <a:p>
              <a:pPr lvl="0">
                <a:spcBef>
                  <a:spcPts val="0"/>
                </a:spcBef>
                <a:spcAft>
                  <a:spcPts val="977"/>
                </a:spcAft>
              </a:pPr>
              <a:endParaRPr lang="en-US" sz="2663" baseline="0">
                <a:solidFill>
                  <a:schemeClr val="bg1">
                    <a:lumMod val="50000"/>
                  </a:schemeClr>
                </a:solidFill>
                <a:latin typeface="Calibri" pitchFamily="34" charset="0"/>
                <a:cs typeface="Calibri" panose="020F0502020204030204" pitchFamily="34" charset="0"/>
              </a:endParaRPr>
            </a:p>
            <a:p>
              <a:pPr lvl="0">
                <a:spcBef>
                  <a:spcPts val="0"/>
                </a:spcBef>
                <a:spcAft>
                  <a:spcPts val="977"/>
                </a:spcAft>
              </a:pPr>
              <a:endParaRPr lang="en-US" sz="2663" baseline="0">
                <a:solidFill>
                  <a:schemeClr val="bg1">
                    <a:lumMod val="50000"/>
                  </a:schemeClr>
                </a:solidFill>
                <a:latin typeface="Calibri" pitchFamily="34" charset="0"/>
                <a:cs typeface="Calibri" panose="020F0502020204030204" pitchFamily="34" charset="0"/>
              </a:endParaRPr>
            </a:p>
            <a:p>
              <a:pPr lvl="0">
                <a:spcBef>
                  <a:spcPts val="0"/>
                </a:spcBef>
                <a:spcAft>
                  <a:spcPts val="977"/>
                </a:spcAft>
              </a:pPr>
              <a:endParaRPr lang="en-US" sz="2663" baseline="0">
                <a:solidFill>
                  <a:schemeClr val="bg1">
                    <a:lumMod val="50000"/>
                  </a:schemeClr>
                </a:solidFill>
                <a:latin typeface="Calibri" pitchFamily="34" charset="0"/>
                <a:cs typeface="Calibri" panose="020F0502020204030204" pitchFamily="34" charset="0"/>
              </a:endParaRPr>
            </a:p>
            <a:p>
              <a:pPr lvl="0">
                <a:spcBef>
                  <a:spcPts val="0"/>
                </a:spcBef>
                <a:spcAft>
                  <a:spcPts val="977"/>
                </a:spcAft>
              </a:pPr>
              <a:endParaRPr lang="en-US" sz="2663" baseline="0">
                <a:solidFill>
                  <a:schemeClr val="bg1">
                    <a:lumMod val="50000"/>
                  </a:schemeClr>
                </a:solidFill>
                <a:latin typeface="Calibri" pitchFamily="34" charset="0"/>
                <a:cs typeface="Calibri" panose="020F0502020204030204" pitchFamily="34" charset="0"/>
              </a:endParaRPr>
            </a:p>
            <a:p>
              <a:pPr lvl="0">
                <a:spcBef>
                  <a:spcPts val="0"/>
                </a:spcBef>
                <a:spcAft>
                  <a:spcPts val="977"/>
                </a:spcAft>
              </a:pPr>
              <a:endParaRPr lang="en-US" sz="2663" baseline="0">
                <a:solidFill>
                  <a:schemeClr val="bg1">
                    <a:lumMod val="50000"/>
                  </a:schemeClr>
                </a:solidFill>
                <a:latin typeface="Calibri" pitchFamily="34" charset="0"/>
                <a:cs typeface="Calibri" panose="020F0502020204030204" pitchFamily="34" charset="0"/>
              </a:endParaRPr>
            </a:p>
            <a:p>
              <a:pPr lvl="0">
                <a:spcBef>
                  <a:spcPts val="0"/>
                </a:spcBef>
                <a:spcAft>
                  <a:spcPts val="977"/>
                </a:spcAft>
              </a:pPr>
              <a:endParaRPr lang="en-US" sz="2663" baseline="0" dirty="0">
                <a:solidFill>
                  <a:schemeClr val="bg1">
                    <a:lumMod val="50000"/>
                  </a:schemeClr>
                </a:solidFill>
                <a:latin typeface="Calibri" pitchFamily="34" charset="0"/>
                <a:cs typeface="Calibri" panose="020F0502020204030204" pitchFamily="34" charset="0"/>
              </a:endParaRPr>
            </a:p>
            <a:p>
              <a:pPr lvl="0">
                <a:spcBef>
                  <a:spcPts val="0"/>
                </a:spcBef>
                <a:spcAft>
                  <a:spcPts val="977"/>
                </a:spcAft>
              </a:pPr>
              <a:r>
                <a:rPr lang="en-US" sz="2663" baseline="0" dirty="0">
                  <a:solidFill>
                    <a:schemeClr val="bg1">
                      <a:lumMod val="50000"/>
                    </a:schemeClr>
                  </a:solidFill>
                  <a:latin typeface="Calibri" pitchFamily="34" charset="0"/>
                  <a:cs typeface="Calibri" panose="020F0502020204030204" pitchFamily="34" charset="0"/>
                </a:rPr>
                <a:t>The default color theme for this template is “Office”, so you can always return to that after trying some of the alternatives.</a:t>
              </a:r>
            </a:p>
            <a:p>
              <a:pPr lvl="0">
                <a:spcBef>
                  <a:spcPts val="0"/>
                </a:spcBef>
                <a:spcAft>
                  <a:spcPts val="977"/>
                </a:spcAft>
              </a:pPr>
              <a:r>
                <a:rPr lang="en-US" sz="3906" dirty="0">
                  <a:solidFill>
                    <a:schemeClr val="bg1">
                      <a:lumMod val="50000"/>
                    </a:schemeClr>
                  </a:solidFill>
                  <a:latin typeface="Calibri" pitchFamily="34" charset="0"/>
                  <a:cs typeface="Calibri" panose="020F0502020204030204" pitchFamily="34" charset="0"/>
                </a:rPr>
                <a:t>Printing Your Poster:</a:t>
              </a:r>
            </a:p>
            <a:p>
              <a:pPr lvl="0">
                <a:spcBef>
                  <a:spcPts val="0"/>
                </a:spcBef>
                <a:spcAft>
                  <a:spcPts val="977"/>
                </a:spcAft>
              </a:pPr>
              <a:r>
                <a:rPr lang="en-US" sz="2663" dirty="0">
                  <a:solidFill>
                    <a:schemeClr val="bg1">
                      <a:lumMod val="50000"/>
                    </a:schemeClr>
                  </a:solidFill>
                  <a:latin typeface="Calibri" pitchFamily="34" charset="0"/>
                  <a:cs typeface="Calibri" panose="020F0502020204030204" pitchFamily="34" charset="0"/>
                </a:rPr>
                <a:t>Once your poster file is ready, visit</a:t>
              </a:r>
              <a:r>
                <a:rPr lang="en-US" sz="2663" baseline="0" dirty="0">
                  <a:solidFill>
                    <a:schemeClr val="bg1">
                      <a:lumMod val="50000"/>
                    </a:schemeClr>
                  </a:solidFill>
                  <a:latin typeface="Calibri" pitchFamily="34" charset="0"/>
                  <a:cs typeface="Calibri" panose="020F0502020204030204" pitchFamily="34" charset="0"/>
                </a:rPr>
                <a:t> </a:t>
              </a:r>
              <a:r>
                <a:rPr lang="en-US" sz="2663" b="1" baseline="0" dirty="0">
                  <a:solidFill>
                    <a:schemeClr val="bg1">
                      <a:lumMod val="50000"/>
                    </a:schemeClr>
                  </a:solidFill>
                  <a:latin typeface="Calibri" pitchFamily="34" charset="0"/>
                  <a:cs typeface="Calibri" panose="020F0502020204030204" pitchFamily="34" charset="0"/>
                </a:rPr>
                <a:t>www.genigraphics.com</a:t>
              </a:r>
              <a:r>
                <a:rPr lang="en-US" sz="2663" baseline="0" dirty="0">
                  <a:solidFill>
                    <a:schemeClr val="bg1">
                      <a:lumMod val="50000"/>
                    </a:schemeClr>
                  </a:solidFill>
                  <a:latin typeface="Calibri" pitchFamily="34" charset="0"/>
                  <a:cs typeface="Calibri" panose="020F0502020204030204" pitchFamily="34" charset="0"/>
                </a:rPr>
                <a:t> to order a high-quality, affordable poster print. Every order receives a free design review and we can deliver as fast as next business day within the US and Canada. </a:t>
              </a:r>
            </a:p>
            <a:p>
              <a:pPr lvl="0">
                <a:spcBef>
                  <a:spcPts val="0"/>
                </a:spcBef>
                <a:spcAft>
                  <a:spcPts val="977"/>
                </a:spcAft>
              </a:pPr>
              <a:r>
                <a:rPr lang="en-US" sz="2663" baseline="0" dirty="0">
                  <a:solidFill>
                    <a:schemeClr val="bg1">
                      <a:lumMod val="50000"/>
                    </a:schemeClr>
                  </a:solidFill>
                  <a:latin typeface="Calibri" pitchFamily="34" charset="0"/>
                  <a:cs typeface="Calibri" panose="020F0502020204030204" pitchFamily="34" charset="0"/>
                </a:rPr>
                <a:t>Genigraphics® has been producing output from PowerPoint® longer than anyone in the industry; dating back to when we helped Microsoft® design the PowerPoint® software. </a:t>
              </a:r>
            </a:p>
            <a:p>
              <a:pPr lvl="0">
                <a:spcBef>
                  <a:spcPts val="0"/>
                </a:spcBef>
                <a:spcAft>
                  <a:spcPts val="0"/>
                </a:spcAft>
              </a:pPr>
              <a:endParaRPr lang="en-US" sz="2663" baseline="0" dirty="0">
                <a:solidFill>
                  <a:schemeClr val="bg1">
                    <a:lumMod val="50000"/>
                  </a:schemeClr>
                </a:solidFill>
                <a:latin typeface="Calibri" pitchFamily="34" charset="0"/>
                <a:cs typeface="Calibri" panose="020F0502020204030204" pitchFamily="34" charset="0"/>
              </a:endParaRPr>
            </a:p>
            <a:p>
              <a:pPr lvl="0" algn="ctr">
                <a:spcBef>
                  <a:spcPts val="0"/>
                </a:spcBef>
                <a:spcAft>
                  <a:spcPts val="0"/>
                </a:spcAft>
              </a:pPr>
              <a:r>
                <a:rPr lang="en-US" sz="2663" baseline="0" dirty="0">
                  <a:solidFill>
                    <a:schemeClr val="bg1">
                      <a:lumMod val="50000"/>
                    </a:schemeClr>
                  </a:solidFill>
                  <a:latin typeface="Calibri" pitchFamily="34" charset="0"/>
                  <a:cs typeface="Calibri" panose="020F0502020204030204" pitchFamily="34" charset="0"/>
                </a:rPr>
                <a:t>US and Canada:  1-800-790-4001</a:t>
              </a:r>
              <a:br>
                <a:rPr lang="en-US" sz="2663" baseline="0" dirty="0">
                  <a:solidFill>
                    <a:schemeClr val="bg1">
                      <a:lumMod val="50000"/>
                    </a:schemeClr>
                  </a:solidFill>
                  <a:latin typeface="Calibri" pitchFamily="34" charset="0"/>
                  <a:cs typeface="Calibri" panose="020F0502020204030204" pitchFamily="34" charset="0"/>
                </a:rPr>
              </a:br>
              <a:r>
                <a:rPr lang="en-US" sz="2663" baseline="0" dirty="0">
                  <a:solidFill>
                    <a:schemeClr val="bg1">
                      <a:lumMod val="50000"/>
                    </a:schemeClr>
                  </a:solidFill>
                  <a:latin typeface="Calibri" pitchFamily="34" charset="0"/>
                  <a:cs typeface="Calibri" panose="020F0502020204030204" pitchFamily="34" charset="0"/>
                </a:rPr>
                <a:t>Email: info@genigraphics.com</a:t>
              </a:r>
            </a:p>
            <a:p>
              <a:pPr lvl="0" algn="ctr">
                <a:spcBef>
                  <a:spcPts val="0"/>
                </a:spcBef>
                <a:spcAft>
                  <a:spcPts val="0"/>
                </a:spcAft>
              </a:pPr>
              <a:br>
                <a:rPr lang="en-US" sz="1952" dirty="0">
                  <a:solidFill>
                    <a:schemeClr val="bg1">
                      <a:lumMod val="50000"/>
                    </a:schemeClr>
                  </a:solidFill>
                  <a:latin typeface="Calibri" pitchFamily="34" charset="0"/>
                  <a:cs typeface="Calibri" panose="020F0502020204030204" pitchFamily="34" charset="0"/>
                </a:rPr>
              </a:br>
              <a:r>
                <a:rPr lang="en-US" sz="1952" dirty="0">
                  <a:solidFill>
                    <a:schemeClr val="bg1">
                      <a:lumMod val="50000"/>
                    </a:schemeClr>
                  </a:solidFill>
                  <a:latin typeface="Calibri" pitchFamily="34" charset="0"/>
                  <a:cs typeface="Calibri" panose="020F0502020204030204" pitchFamily="34" charset="0"/>
                </a:rPr>
                <a:t>[This sidebar area does not print.]</a:t>
              </a:r>
            </a:p>
          </p:txBody>
        </p:sp>
        <p:pic>
          <p:nvPicPr>
            <p:cNvPr id="28" name="Picture 27">
              <a:extLst>
                <a:ext uri="{FF2B5EF4-FFF2-40B4-BE49-F238E27FC236}">
                  <a16:creationId xmlns:a16="http://schemas.microsoft.com/office/drawing/2014/main" id="{DC1B4E98-C062-4163-9108-AC4E62F16FCB}"/>
                </a:ext>
              </a:extLst>
            </p:cNvPr>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a:xfrm>
              <a:off x="41482963" y="9019497"/>
              <a:ext cx="10912471" cy="9393015"/>
            </a:xfrm>
            <a:prstGeom prst="rect">
              <a:avLst/>
            </a:prstGeom>
          </p:spPr>
        </p:pic>
      </p:grpSp>
    </p:spTree>
    <p:extLst>
      <p:ext uri="{BB962C8B-B14F-4D97-AF65-F5344CB8AC3E}">
        <p14:creationId xmlns:p14="http://schemas.microsoft.com/office/powerpoint/2010/main" val="3384943397"/>
      </p:ext>
    </p:extLst>
  </p:cSld>
  <p:clrMap bg1="lt1" tx1="dk1" bg2="lt2" tx2="dk2" accent1="accent1" accent2="accent2" accent3="accent3" accent4="accent4" accent5="accent5" accent6="accent6" hlink="hlink" folHlink="folHlink"/>
  <p:sldLayoutIdLst>
    <p:sldLayoutId id="2147483663" r:id="rId1"/>
  </p:sldLayoutIdLst>
  <p:txStyles>
    <p:titleStyle>
      <a:lvl1pPr algn="l" defTabSz="1785814" rtl="0" eaLnBrk="1" latinLnBrk="0" hangingPunct="1">
        <a:lnSpc>
          <a:spcPct val="90000"/>
        </a:lnSpc>
        <a:spcBef>
          <a:spcPct val="0"/>
        </a:spcBef>
        <a:buNone/>
        <a:defRPr sz="8594" kern="1200">
          <a:solidFill>
            <a:schemeClr val="tx1"/>
          </a:solidFill>
          <a:latin typeface="+mj-lt"/>
          <a:ea typeface="+mj-ea"/>
          <a:cs typeface="+mj-cs"/>
        </a:defRPr>
      </a:lvl1pPr>
    </p:titleStyle>
    <p:bodyStyle>
      <a:lvl1pPr marL="446454" indent="-446454" algn="l" defTabSz="1785814" rtl="0" eaLnBrk="1" latinLnBrk="0" hangingPunct="1">
        <a:lnSpc>
          <a:spcPct val="90000"/>
        </a:lnSpc>
        <a:spcBef>
          <a:spcPts val="1952"/>
        </a:spcBef>
        <a:buFont typeface="Arial" panose="020B0604020202020204" pitchFamily="34" charset="0"/>
        <a:buChar char="•"/>
        <a:defRPr sz="5468" kern="1200">
          <a:solidFill>
            <a:schemeClr val="tx1"/>
          </a:solidFill>
          <a:latin typeface="+mn-lt"/>
          <a:ea typeface="+mn-ea"/>
          <a:cs typeface="+mn-cs"/>
        </a:defRPr>
      </a:lvl1pPr>
      <a:lvl2pPr marL="1339361" indent="-446454" algn="l" defTabSz="1785814" rtl="0" eaLnBrk="1" latinLnBrk="0" hangingPunct="1">
        <a:lnSpc>
          <a:spcPct val="90000"/>
        </a:lnSpc>
        <a:spcBef>
          <a:spcPts val="977"/>
        </a:spcBef>
        <a:buFont typeface="Arial" panose="020B0604020202020204" pitchFamily="34" charset="0"/>
        <a:buChar char="•"/>
        <a:defRPr sz="4687" kern="1200">
          <a:solidFill>
            <a:schemeClr val="tx1"/>
          </a:solidFill>
          <a:latin typeface="+mn-lt"/>
          <a:ea typeface="+mn-ea"/>
          <a:cs typeface="+mn-cs"/>
        </a:defRPr>
      </a:lvl2pPr>
      <a:lvl3pPr marL="2232268" indent="-446454" algn="l" defTabSz="1785814" rtl="0" eaLnBrk="1" latinLnBrk="0" hangingPunct="1">
        <a:lnSpc>
          <a:spcPct val="90000"/>
        </a:lnSpc>
        <a:spcBef>
          <a:spcPts val="977"/>
        </a:spcBef>
        <a:buFont typeface="Arial" panose="020B0604020202020204" pitchFamily="34" charset="0"/>
        <a:buChar char="•"/>
        <a:defRPr sz="3906" kern="1200">
          <a:solidFill>
            <a:schemeClr val="tx1"/>
          </a:solidFill>
          <a:latin typeface="+mn-lt"/>
          <a:ea typeface="+mn-ea"/>
          <a:cs typeface="+mn-cs"/>
        </a:defRPr>
      </a:lvl3pPr>
      <a:lvl4pPr marL="3125175" indent="-446454" algn="l" defTabSz="1785814" rtl="0" eaLnBrk="1" latinLnBrk="0" hangingPunct="1">
        <a:lnSpc>
          <a:spcPct val="90000"/>
        </a:lnSpc>
        <a:spcBef>
          <a:spcPts val="977"/>
        </a:spcBef>
        <a:buFont typeface="Arial" panose="020B0604020202020204" pitchFamily="34" charset="0"/>
        <a:buChar char="•"/>
        <a:defRPr sz="3515" kern="1200">
          <a:solidFill>
            <a:schemeClr val="tx1"/>
          </a:solidFill>
          <a:latin typeface="+mn-lt"/>
          <a:ea typeface="+mn-ea"/>
          <a:cs typeface="+mn-cs"/>
        </a:defRPr>
      </a:lvl4pPr>
      <a:lvl5pPr marL="4018082" indent="-446454" algn="l" defTabSz="1785814" rtl="0" eaLnBrk="1" latinLnBrk="0" hangingPunct="1">
        <a:lnSpc>
          <a:spcPct val="90000"/>
        </a:lnSpc>
        <a:spcBef>
          <a:spcPts val="977"/>
        </a:spcBef>
        <a:buFont typeface="Arial" panose="020B0604020202020204" pitchFamily="34" charset="0"/>
        <a:buChar char="•"/>
        <a:defRPr sz="3515" kern="1200">
          <a:solidFill>
            <a:schemeClr val="tx1"/>
          </a:solidFill>
          <a:latin typeface="+mn-lt"/>
          <a:ea typeface="+mn-ea"/>
          <a:cs typeface="+mn-cs"/>
        </a:defRPr>
      </a:lvl5pPr>
      <a:lvl6pPr marL="4910988" indent="-446454" algn="l" defTabSz="1785814" rtl="0" eaLnBrk="1" latinLnBrk="0" hangingPunct="1">
        <a:lnSpc>
          <a:spcPct val="90000"/>
        </a:lnSpc>
        <a:spcBef>
          <a:spcPts val="977"/>
        </a:spcBef>
        <a:buFont typeface="Arial" panose="020B0604020202020204" pitchFamily="34" charset="0"/>
        <a:buChar char="•"/>
        <a:defRPr sz="3515" kern="1200">
          <a:solidFill>
            <a:schemeClr val="tx1"/>
          </a:solidFill>
          <a:latin typeface="+mn-lt"/>
          <a:ea typeface="+mn-ea"/>
          <a:cs typeface="+mn-cs"/>
        </a:defRPr>
      </a:lvl6pPr>
      <a:lvl7pPr marL="5803896" indent="-446454" algn="l" defTabSz="1785814" rtl="0" eaLnBrk="1" latinLnBrk="0" hangingPunct="1">
        <a:lnSpc>
          <a:spcPct val="90000"/>
        </a:lnSpc>
        <a:spcBef>
          <a:spcPts val="977"/>
        </a:spcBef>
        <a:buFont typeface="Arial" panose="020B0604020202020204" pitchFamily="34" charset="0"/>
        <a:buChar char="•"/>
        <a:defRPr sz="3515" kern="1200">
          <a:solidFill>
            <a:schemeClr val="tx1"/>
          </a:solidFill>
          <a:latin typeface="+mn-lt"/>
          <a:ea typeface="+mn-ea"/>
          <a:cs typeface="+mn-cs"/>
        </a:defRPr>
      </a:lvl7pPr>
      <a:lvl8pPr marL="6696803" indent="-446454" algn="l" defTabSz="1785814" rtl="0" eaLnBrk="1" latinLnBrk="0" hangingPunct="1">
        <a:lnSpc>
          <a:spcPct val="90000"/>
        </a:lnSpc>
        <a:spcBef>
          <a:spcPts val="977"/>
        </a:spcBef>
        <a:buFont typeface="Arial" panose="020B0604020202020204" pitchFamily="34" charset="0"/>
        <a:buChar char="•"/>
        <a:defRPr sz="3515" kern="1200">
          <a:solidFill>
            <a:schemeClr val="tx1"/>
          </a:solidFill>
          <a:latin typeface="+mn-lt"/>
          <a:ea typeface="+mn-ea"/>
          <a:cs typeface="+mn-cs"/>
        </a:defRPr>
      </a:lvl8pPr>
      <a:lvl9pPr marL="7589711" indent="-446454" algn="l" defTabSz="1785814" rtl="0" eaLnBrk="1" latinLnBrk="0" hangingPunct="1">
        <a:lnSpc>
          <a:spcPct val="90000"/>
        </a:lnSpc>
        <a:spcBef>
          <a:spcPts val="977"/>
        </a:spcBef>
        <a:buFont typeface="Arial" panose="020B0604020202020204" pitchFamily="34" charset="0"/>
        <a:buChar char="•"/>
        <a:defRPr sz="3515" kern="1200">
          <a:solidFill>
            <a:schemeClr val="tx1"/>
          </a:solidFill>
          <a:latin typeface="+mn-lt"/>
          <a:ea typeface="+mn-ea"/>
          <a:cs typeface="+mn-cs"/>
        </a:defRPr>
      </a:lvl9pPr>
    </p:bodyStyle>
    <p:otherStyle>
      <a:defPPr>
        <a:defRPr lang="en-US"/>
      </a:defPPr>
      <a:lvl1pPr marL="0" algn="l" defTabSz="1785814" rtl="0" eaLnBrk="1" latinLnBrk="0" hangingPunct="1">
        <a:defRPr sz="3515" kern="1200">
          <a:solidFill>
            <a:schemeClr val="tx1"/>
          </a:solidFill>
          <a:latin typeface="+mn-lt"/>
          <a:ea typeface="+mn-ea"/>
          <a:cs typeface="+mn-cs"/>
        </a:defRPr>
      </a:lvl1pPr>
      <a:lvl2pPr marL="892907" algn="l" defTabSz="1785814" rtl="0" eaLnBrk="1" latinLnBrk="0" hangingPunct="1">
        <a:defRPr sz="3515" kern="1200">
          <a:solidFill>
            <a:schemeClr val="tx1"/>
          </a:solidFill>
          <a:latin typeface="+mn-lt"/>
          <a:ea typeface="+mn-ea"/>
          <a:cs typeface="+mn-cs"/>
        </a:defRPr>
      </a:lvl2pPr>
      <a:lvl3pPr marL="1785814" algn="l" defTabSz="1785814" rtl="0" eaLnBrk="1" latinLnBrk="0" hangingPunct="1">
        <a:defRPr sz="3515" kern="1200">
          <a:solidFill>
            <a:schemeClr val="tx1"/>
          </a:solidFill>
          <a:latin typeface="+mn-lt"/>
          <a:ea typeface="+mn-ea"/>
          <a:cs typeface="+mn-cs"/>
        </a:defRPr>
      </a:lvl3pPr>
      <a:lvl4pPr marL="2678721" algn="l" defTabSz="1785814" rtl="0" eaLnBrk="1" latinLnBrk="0" hangingPunct="1">
        <a:defRPr sz="3515" kern="1200">
          <a:solidFill>
            <a:schemeClr val="tx1"/>
          </a:solidFill>
          <a:latin typeface="+mn-lt"/>
          <a:ea typeface="+mn-ea"/>
          <a:cs typeface="+mn-cs"/>
        </a:defRPr>
      </a:lvl4pPr>
      <a:lvl5pPr marL="3571628" algn="l" defTabSz="1785814" rtl="0" eaLnBrk="1" latinLnBrk="0" hangingPunct="1">
        <a:defRPr sz="3515" kern="1200">
          <a:solidFill>
            <a:schemeClr val="tx1"/>
          </a:solidFill>
          <a:latin typeface="+mn-lt"/>
          <a:ea typeface="+mn-ea"/>
          <a:cs typeface="+mn-cs"/>
        </a:defRPr>
      </a:lvl5pPr>
      <a:lvl6pPr marL="4464536" algn="l" defTabSz="1785814" rtl="0" eaLnBrk="1" latinLnBrk="0" hangingPunct="1">
        <a:defRPr sz="3515" kern="1200">
          <a:solidFill>
            <a:schemeClr val="tx1"/>
          </a:solidFill>
          <a:latin typeface="+mn-lt"/>
          <a:ea typeface="+mn-ea"/>
          <a:cs typeface="+mn-cs"/>
        </a:defRPr>
      </a:lvl6pPr>
      <a:lvl7pPr marL="5357443" algn="l" defTabSz="1785814" rtl="0" eaLnBrk="1" latinLnBrk="0" hangingPunct="1">
        <a:defRPr sz="3515" kern="1200">
          <a:solidFill>
            <a:schemeClr val="tx1"/>
          </a:solidFill>
          <a:latin typeface="+mn-lt"/>
          <a:ea typeface="+mn-ea"/>
          <a:cs typeface="+mn-cs"/>
        </a:defRPr>
      </a:lvl7pPr>
      <a:lvl8pPr marL="6250350" algn="l" defTabSz="1785814" rtl="0" eaLnBrk="1" latinLnBrk="0" hangingPunct="1">
        <a:defRPr sz="3515" kern="1200">
          <a:solidFill>
            <a:schemeClr val="tx1"/>
          </a:solidFill>
          <a:latin typeface="+mn-lt"/>
          <a:ea typeface="+mn-ea"/>
          <a:cs typeface="+mn-cs"/>
        </a:defRPr>
      </a:lvl8pPr>
      <a:lvl9pPr marL="7143257" algn="l" defTabSz="1785814" rtl="0" eaLnBrk="1" latinLnBrk="0" hangingPunct="1">
        <a:defRPr sz="3515"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10.png"/><Relationship Id="rId13" Type="http://schemas.openxmlformats.org/officeDocument/2006/relationships/image" Target="../media/image15.svg"/><Relationship Id="rId18" Type="http://schemas.openxmlformats.org/officeDocument/2006/relationships/image" Target="../media/image20.png"/><Relationship Id="rId26" Type="http://schemas.openxmlformats.org/officeDocument/2006/relationships/image" Target="../media/image28.png"/><Relationship Id="rId39" Type="http://schemas.microsoft.com/office/2007/relationships/diagramDrawing" Target="../diagrams/drawing1.xml"/><Relationship Id="rId3" Type="http://schemas.openxmlformats.org/officeDocument/2006/relationships/image" Target="../media/image5.png"/><Relationship Id="rId21" Type="http://schemas.openxmlformats.org/officeDocument/2006/relationships/image" Target="../media/image23.svg"/><Relationship Id="rId34" Type="http://schemas.openxmlformats.org/officeDocument/2006/relationships/chart" Target="../charts/chart1.xml"/><Relationship Id="rId42" Type="http://schemas.openxmlformats.org/officeDocument/2006/relationships/diagramQuickStyle" Target="../diagrams/quickStyle2.xml"/><Relationship Id="rId7" Type="http://schemas.openxmlformats.org/officeDocument/2006/relationships/image" Target="../media/image9.svg"/><Relationship Id="rId12" Type="http://schemas.openxmlformats.org/officeDocument/2006/relationships/image" Target="../media/image14.png"/><Relationship Id="rId17" Type="http://schemas.openxmlformats.org/officeDocument/2006/relationships/image" Target="../media/image19.svg"/><Relationship Id="rId25" Type="http://schemas.openxmlformats.org/officeDocument/2006/relationships/image" Target="../media/image27.svg"/><Relationship Id="rId33" Type="http://schemas.openxmlformats.org/officeDocument/2006/relationships/image" Target="../media/image35.svg"/><Relationship Id="rId38" Type="http://schemas.openxmlformats.org/officeDocument/2006/relationships/diagramColors" Target="../diagrams/colors1.xml"/><Relationship Id="rId2" Type="http://schemas.openxmlformats.org/officeDocument/2006/relationships/image" Target="../media/image4.jpeg"/><Relationship Id="rId16" Type="http://schemas.openxmlformats.org/officeDocument/2006/relationships/image" Target="../media/image18.png"/><Relationship Id="rId20" Type="http://schemas.openxmlformats.org/officeDocument/2006/relationships/image" Target="../media/image22.png"/><Relationship Id="rId29" Type="http://schemas.openxmlformats.org/officeDocument/2006/relationships/image" Target="../media/image31.svg"/><Relationship Id="rId41" Type="http://schemas.openxmlformats.org/officeDocument/2006/relationships/diagramLayout" Target="../diagrams/layout2.xml"/><Relationship Id="rId1" Type="http://schemas.openxmlformats.org/officeDocument/2006/relationships/slideLayout" Target="../slideLayouts/slideLayout1.xml"/><Relationship Id="rId6" Type="http://schemas.openxmlformats.org/officeDocument/2006/relationships/image" Target="../media/image8.png"/><Relationship Id="rId11" Type="http://schemas.openxmlformats.org/officeDocument/2006/relationships/image" Target="../media/image13.svg"/><Relationship Id="rId24" Type="http://schemas.openxmlformats.org/officeDocument/2006/relationships/image" Target="../media/image26.png"/><Relationship Id="rId32" Type="http://schemas.openxmlformats.org/officeDocument/2006/relationships/image" Target="../media/image34.png"/><Relationship Id="rId37" Type="http://schemas.openxmlformats.org/officeDocument/2006/relationships/diagramQuickStyle" Target="../diagrams/quickStyle1.xml"/><Relationship Id="rId40" Type="http://schemas.openxmlformats.org/officeDocument/2006/relationships/diagramData" Target="../diagrams/data2.xml"/><Relationship Id="rId5" Type="http://schemas.openxmlformats.org/officeDocument/2006/relationships/image" Target="../media/image7.svg"/><Relationship Id="rId15" Type="http://schemas.openxmlformats.org/officeDocument/2006/relationships/image" Target="../media/image17.svg"/><Relationship Id="rId23" Type="http://schemas.openxmlformats.org/officeDocument/2006/relationships/image" Target="../media/image25.svg"/><Relationship Id="rId28" Type="http://schemas.openxmlformats.org/officeDocument/2006/relationships/image" Target="../media/image30.png"/><Relationship Id="rId36" Type="http://schemas.openxmlformats.org/officeDocument/2006/relationships/diagramLayout" Target="../diagrams/layout1.xml"/><Relationship Id="rId10" Type="http://schemas.openxmlformats.org/officeDocument/2006/relationships/image" Target="../media/image12.png"/><Relationship Id="rId19" Type="http://schemas.openxmlformats.org/officeDocument/2006/relationships/image" Target="../media/image21.svg"/><Relationship Id="rId31" Type="http://schemas.openxmlformats.org/officeDocument/2006/relationships/image" Target="../media/image33.svg"/><Relationship Id="rId44" Type="http://schemas.microsoft.com/office/2007/relationships/diagramDrawing" Target="../diagrams/drawing2.xml"/><Relationship Id="rId4" Type="http://schemas.openxmlformats.org/officeDocument/2006/relationships/image" Target="../media/image6.png"/><Relationship Id="rId9" Type="http://schemas.openxmlformats.org/officeDocument/2006/relationships/image" Target="../media/image11.svg"/><Relationship Id="rId14" Type="http://schemas.openxmlformats.org/officeDocument/2006/relationships/image" Target="../media/image16.png"/><Relationship Id="rId22" Type="http://schemas.openxmlformats.org/officeDocument/2006/relationships/image" Target="../media/image24.png"/><Relationship Id="rId27" Type="http://schemas.openxmlformats.org/officeDocument/2006/relationships/image" Target="../media/image29.svg"/><Relationship Id="rId30" Type="http://schemas.openxmlformats.org/officeDocument/2006/relationships/image" Target="../media/image32.png"/><Relationship Id="rId35" Type="http://schemas.openxmlformats.org/officeDocument/2006/relationships/diagramData" Target="../diagrams/data1.xml"/><Relationship Id="rId43" Type="http://schemas.openxmlformats.org/officeDocument/2006/relationships/diagramColors" Target="../diagrams/colors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C5F4FC-7724-4879-8ED0-A43E8415E6DF}"/>
              </a:ext>
            </a:extLst>
          </p:cNvPr>
          <p:cNvSpPr>
            <a:spLocks noGrp="1"/>
          </p:cNvSpPr>
          <p:nvPr>
            <p:ph type="ctrTitle" idx="4294967295"/>
          </p:nvPr>
        </p:nvSpPr>
        <p:spPr>
          <a:xfrm>
            <a:off x="3603812" y="155575"/>
            <a:ext cx="29314588" cy="2073275"/>
          </a:xfrm>
          <a:prstGeom prst="rect">
            <a:avLst/>
          </a:prstGeom>
        </p:spPr>
        <p:txBody>
          <a:bodyPr lIns="0" tIns="324642" bIns="324642" anchor="ctr">
            <a:normAutofit fontScale="90000"/>
          </a:bodyPr>
          <a:lstStyle/>
          <a:p>
            <a:pPr>
              <a:lnSpc>
                <a:spcPct val="95000"/>
              </a:lnSpc>
            </a:pPr>
            <a:r>
              <a:rPr lang="en-US" sz="5400" dirty="0">
                <a:solidFill>
                  <a:schemeClr val="accent4">
                    <a:lumMod val="20000"/>
                    <a:lumOff val="80000"/>
                  </a:schemeClr>
                </a:solidFill>
                <a:latin typeface="Franklin Gothic Medium Cond" panose="020B0606030402020204" pitchFamily="34" charset="0"/>
              </a:rPr>
              <a:t>Poster Template Provided By Genigraphics – 800.790.4001</a:t>
            </a:r>
            <a:br>
              <a:rPr lang="en-US" sz="5400" dirty="0">
                <a:solidFill>
                  <a:schemeClr val="accent4">
                    <a:lumMod val="20000"/>
                    <a:lumOff val="80000"/>
                  </a:schemeClr>
                </a:solidFill>
                <a:latin typeface="Franklin Gothic Medium Cond" panose="020B0606030402020204" pitchFamily="34" charset="0"/>
              </a:rPr>
            </a:br>
            <a:r>
              <a:rPr lang="en-US" sz="5400" dirty="0">
                <a:solidFill>
                  <a:schemeClr val="accent4">
                    <a:lumMod val="20000"/>
                    <a:lumOff val="80000"/>
                  </a:schemeClr>
                </a:solidFill>
                <a:latin typeface="Franklin Gothic Medium Cond" panose="020B0606030402020204" pitchFamily="34" charset="0"/>
              </a:rPr>
              <a:t>Replace This Text With Your Title</a:t>
            </a:r>
          </a:p>
        </p:txBody>
      </p:sp>
      <p:sp>
        <p:nvSpPr>
          <p:cNvPr id="4" name="Rectangle 265">
            <a:extLst>
              <a:ext uri="{FF2B5EF4-FFF2-40B4-BE49-F238E27FC236}">
                <a16:creationId xmlns:a16="http://schemas.microsoft.com/office/drawing/2014/main" id="{2F21D414-C7FF-4447-9E36-64D62326E537}"/>
              </a:ext>
            </a:extLst>
          </p:cNvPr>
          <p:cNvSpPr>
            <a:spLocks noChangeAspect="1" noChangeArrowheads="1"/>
          </p:cNvSpPr>
          <p:nvPr/>
        </p:nvSpPr>
        <p:spPr bwMode="auto">
          <a:xfrm>
            <a:off x="634134" y="342900"/>
            <a:ext cx="2077394" cy="1488822"/>
          </a:xfrm>
          <a:prstGeom prst="rect">
            <a:avLst/>
          </a:prstGeom>
          <a:blipFill dpi="0" rotWithShape="1">
            <a:blip r:embed="rId2">
              <a:lum bright="70000" contrast="-70000"/>
            </a:blip>
            <a:srcRect/>
            <a:stretch>
              <a:fillRect r="-79"/>
            </a:stretch>
          </a:blip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37196" tIns="18598" rIns="37196" bIns="18598" anchor="ctr"/>
          <a:lstStyle/>
          <a:p>
            <a:pPr algn="ctr" defTabSz="1785533"/>
            <a:r>
              <a:rPr lang="en-US" sz="1243" b="1" dirty="0">
                <a:latin typeface="Calibri" pitchFamily="34" charset="0"/>
              </a:rPr>
              <a:t>REPLACE WITH YOUR ORGTHIS  ANIZATION’S</a:t>
            </a:r>
          </a:p>
          <a:p>
            <a:pPr algn="ctr" defTabSz="1785533"/>
            <a:r>
              <a:rPr lang="en-US" sz="1243" b="1" dirty="0">
                <a:latin typeface="Calibri" pitchFamily="34" charset="0"/>
              </a:rPr>
              <a:t>HIGH RESOLUTION LOGO</a:t>
            </a:r>
          </a:p>
        </p:txBody>
      </p:sp>
      <p:sp>
        <p:nvSpPr>
          <p:cNvPr id="11" name="Title 1">
            <a:extLst>
              <a:ext uri="{FF2B5EF4-FFF2-40B4-BE49-F238E27FC236}">
                <a16:creationId xmlns:a16="http://schemas.microsoft.com/office/drawing/2014/main" id="{22864CCF-70A7-4CFC-B002-5037B24C73D0}"/>
              </a:ext>
            </a:extLst>
          </p:cNvPr>
          <p:cNvSpPr txBox="1">
            <a:spLocks/>
          </p:cNvSpPr>
          <p:nvPr/>
        </p:nvSpPr>
        <p:spPr>
          <a:xfrm>
            <a:off x="10885547" y="17666824"/>
            <a:ext cx="11362459" cy="1623209"/>
          </a:xfrm>
          <a:prstGeom prst="rect">
            <a:avLst/>
          </a:prstGeom>
        </p:spPr>
        <p:txBody>
          <a:bodyPr lIns="81160" tIns="162321" rIns="81160" bIns="162321" anchor="ctr">
            <a:normAutofit fontScale="97500"/>
          </a:bodyPr>
          <a:lstStyle>
            <a:lvl1pPr algn="l" defTabSz="4023360" rtl="0" eaLnBrk="1" latinLnBrk="0" hangingPunct="1">
              <a:lnSpc>
                <a:spcPct val="90000"/>
              </a:lnSpc>
              <a:spcBef>
                <a:spcPct val="0"/>
              </a:spcBef>
              <a:buNone/>
              <a:defRPr sz="19360" kern="1200">
                <a:solidFill>
                  <a:schemeClr val="tx1"/>
                </a:solidFill>
                <a:latin typeface="+mj-lt"/>
                <a:ea typeface="+mj-ea"/>
                <a:cs typeface="+mj-cs"/>
              </a:defRPr>
            </a:lvl1pPr>
          </a:lstStyle>
          <a:p>
            <a:pPr algn="ctr">
              <a:lnSpc>
                <a:spcPct val="120000"/>
              </a:lnSpc>
            </a:pPr>
            <a:r>
              <a:rPr lang="en-US" sz="2930" dirty="0">
                <a:solidFill>
                  <a:schemeClr val="bg1"/>
                </a:solidFill>
                <a:latin typeface="Franklin Gothic Book" panose="020B0503020102020204" pitchFamily="34" charset="0"/>
              </a:rPr>
              <a:t>John Smith, MD</a:t>
            </a:r>
            <a:r>
              <a:rPr lang="en-US" sz="2930" baseline="30000" dirty="0">
                <a:solidFill>
                  <a:schemeClr val="bg1"/>
                </a:solidFill>
                <a:latin typeface="Franklin Gothic Book" panose="020B0503020102020204" pitchFamily="34" charset="0"/>
              </a:rPr>
              <a:t>1</a:t>
            </a:r>
            <a:r>
              <a:rPr lang="en-US" sz="2930" dirty="0">
                <a:solidFill>
                  <a:schemeClr val="bg1"/>
                </a:solidFill>
                <a:latin typeface="Franklin Gothic Book" panose="020B0503020102020204" pitchFamily="34" charset="0"/>
              </a:rPr>
              <a:t>; Jane Doe, PhD</a:t>
            </a:r>
            <a:r>
              <a:rPr lang="en-US" sz="2930" baseline="30000" dirty="0">
                <a:solidFill>
                  <a:schemeClr val="bg1"/>
                </a:solidFill>
                <a:latin typeface="Franklin Gothic Book" panose="020B0503020102020204" pitchFamily="34" charset="0"/>
              </a:rPr>
              <a:t>2</a:t>
            </a:r>
            <a:r>
              <a:rPr lang="en-US" sz="2930" dirty="0">
                <a:solidFill>
                  <a:schemeClr val="bg1"/>
                </a:solidFill>
                <a:latin typeface="Franklin Gothic Book" panose="020B0503020102020204" pitchFamily="34" charset="0"/>
              </a:rPr>
              <a:t>; Frederick Jones, MD, PhD</a:t>
            </a:r>
            <a:r>
              <a:rPr lang="en-US" sz="2930" baseline="30000" dirty="0">
                <a:solidFill>
                  <a:schemeClr val="bg1"/>
                </a:solidFill>
                <a:latin typeface="Franklin Gothic Book" panose="020B0503020102020204" pitchFamily="34" charset="0"/>
              </a:rPr>
              <a:t>1,2</a:t>
            </a:r>
          </a:p>
          <a:p>
            <a:pPr algn="ctr">
              <a:lnSpc>
                <a:spcPct val="120000"/>
              </a:lnSpc>
            </a:pPr>
            <a:r>
              <a:rPr lang="en-US" sz="2930" baseline="30000" dirty="0">
                <a:solidFill>
                  <a:schemeClr val="bg1"/>
                </a:solidFill>
                <a:latin typeface="Franklin Gothic Book" panose="020B0503020102020204" pitchFamily="34" charset="0"/>
              </a:rPr>
              <a:t>1</a:t>
            </a:r>
            <a:r>
              <a:rPr lang="en-US" sz="2930" dirty="0">
                <a:solidFill>
                  <a:schemeClr val="bg1"/>
                </a:solidFill>
                <a:latin typeface="Franklin Gothic Book" panose="020B0503020102020204" pitchFamily="34" charset="0"/>
              </a:rPr>
              <a:t>University of Affiliation, </a:t>
            </a:r>
            <a:r>
              <a:rPr lang="en-US" sz="2930" baseline="30000" dirty="0">
                <a:solidFill>
                  <a:schemeClr val="bg1"/>
                </a:solidFill>
                <a:latin typeface="Franklin Gothic Book" panose="020B0503020102020204" pitchFamily="34" charset="0"/>
              </a:rPr>
              <a:t>2</a:t>
            </a:r>
            <a:r>
              <a:rPr lang="en-US" sz="2930" dirty="0">
                <a:solidFill>
                  <a:schemeClr val="bg1"/>
                </a:solidFill>
                <a:latin typeface="Franklin Gothic Book" panose="020B0503020102020204" pitchFamily="34" charset="0"/>
              </a:rPr>
              <a:t>Medical Center of Affiliation</a:t>
            </a:r>
          </a:p>
        </p:txBody>
      </p:sp>
      <p:sp>
        <p:nvSpPr>
          <p:cNvPr id="12" name="Title 1">
            <a:extLst>
              <a:ext uri="{FF2B5EF4-FFF2-40B4-BE49-F238E27FC236}">
                <a16:creationId xmlns:a16="http://schemas.microsoft.com/office/drawing/2014/main" id="{BEFB38A5-7C02-4914-8E77-4FC65FAD1A97}"/>
              </a:ext>
            </a:extLst>
          </p:cNvPr>
          <p:cNvSpPr txBox="1">
            <a:spLocks/>
          </p:cNvSpPr>
          <p:nvPr/>
        </p:nvSpPr>
        <p:spPr>
          <a:xfrm>
            <a:off x="7531554" y="2631082"/>
            <a:ext cx="17855292" cy="3735237"/>
          </a:xfrm>
          <a:prstGeom prst="rect">
            <a:avLst/>
          </a:prstGeom>
        </p:spPr>
        <p:txBody>
          <a:bodyPr lIns="405802" tIns="405802" rIns="405802" bIns="405802" anchor="ctr">
            <a:normAutofit fontScale="97500"/>
          </a:bodyPr>
          <a:lstStyle>
            <a:lvl1pPr algn="l" defTabSz="4023360" rtl="0" eaLnBrk="1" latinLnBrk="0" hangingPunct="1">
              <a:lnSpc>
                <a:spcPct val="90000"/>
              </a:lnSpc>
              <a:spcBef>
                <a:spcPct val="0"/>
              </a:spcBef>
              <a:buNone/>
              <a:defRPr sz="19360" kern="1200">
                <a:solidFill>
                  <a:schemeClr val="tx1"/>
                </a:solidFill>
                <a:latin typeface="+mj-lt"/>
                <a:ea typeface="+mj-ea"/>
                <a:cs typeface="+mj-cs"/>
              </a:defRPr>
            </a:lvl1pPr>
          </a:lstStyle>
          <a:p>
            <a:pPr algn="ctr">
              <a:lnSpc>
                <a:spcPct val="95000"/>
              </a:lnSpc>
            </a:pPr>
            <a:r>
              <a:rPr lang="en-US" sz="6392" dirty="0">
                <a:solidFill>
                  <a:schemeClr val="tx2"/>
                </a:solidFill>
                <a:latin typeface="Franklin Gothic Medium Cond" panose="020B0606030402020204" pitchFamily="34" charset="0"/>
              </a:rPr>
              <a:t>State the key point or takeaway of your poster here.</a:t>
            </a:r>
          </a:p>
          <a:p>
            <a:pPr algn="ctr">
              <a:lnSpc>
                <a:spcPct val="95000"/>
              </a:lnSpc>
            </a:pPr>
            <a:r>
              <a:rPr lang="en-US" sz="6392" dirty="0">
                <a:solidFill>
                  <a:schemeClr val="tx2"/>
                </a:solidFill>
                <a:latin typeface="Franklin Gothic Medium Cond" panose="020B0606030402020204" pitchFamily="34" charset="0"/>
              </a:rPr>
              <a:t>Add descriptive visuals and supporting data below.</a:t>
            </a:r>
          </a:p>
        </p:txBody>
      </p:sp>
      <p:pic>
        <p:nvPicPr>
          <p:cNvPr id="14" name="Picture 13" descr="A picture containing drawing&#10;&#10;Description automatically generated">
            <a:extLst>
              <a:ext uri="{FF2B5EF4-FFF2-40B4-BE49-F238E27FC236}">
                <a16:creationId xmlns:a16="http://schemas.microsoft.com/office/drawing/2014/main" id="{79854D87-EDCB-4309-8767-8FF9008F7C9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8403474" y="17904099"/>
            <a:ext cx="909998" cy="909998"/>
          </a:xfrm>
          <a:prstGeom prst="rect">
            <a:avLst/>
          </a:prstGeom>
        </p:spPr>
      </p:pic>
      <p:sp>
        <p:nvSpPr>
          <p:cNvPr id="15" name="TextBox 14">
            <a:extLst>
              <a:ext uri="{FF2B5EF4-FFF2-40B4-BE49-F238E27FC236}">
                <a16:creationId xmlns:a16="http://schemas.microsoft.com/office/drawing/2014/main" id="{16C183CB-0BA4-48E0-9FE9-E34377ECDB6C}"/>
              </a:ext>
            </a:extLst>
          </p:cNvPr>
          <p:cNvSpPr txBox="1"/>
          <p:nvPr/>
        </p:nvSpPr>
        <p:spPr>
          <a:xfrm>
            <a:off x="28253973" y="18838241"/>
            <a:ext cx="1245854" cy="256352"/>
          </a:xfrm>
          <a:prstGeom prst="rect">
            <a:avLst/>
          </a:prstGeom>
          <a:noFill/>
        </p:spPr>
        <p:txBody>
          <a:bodyPr wrap="none" rtlCol="0">
            <a:spAutoFit/>
          </a:bodyPr>
          <a:lstStyle/>
          <a:p>
            <a:r>
              <a:rPr lang="en-US" sz="1066" dirty="0">
                <a:solidFill>
                  <a:schemeClr val="bg1"/>
                </a:solidFill>
                <a:latin typeface="Franklin Gothic Book" panose="020B0503020102020204" pitchFamily="34" charset="0"/>
              </a:rPr>
              <a:t>Scan for full paper</a:t>
            </a:r>
          </a:p>
        </p:txBody>
      </p:sp>
      <p:sp>
        <p:nvSpPr>
          <p:cNvPr id="16" name="TextBox 15">
            <a:extLst>
              <a:ext uri="{FF2B5EF4-FFF2-40B4-BE49-F238E27FC236}">
                <a16:creationId xmlns:a16="http://schemas.microsoft.com/office/drawing/2014/main" id="{F1587976-8D3D-4993-8B9E-CB48FE849098}"/>
              </a:ext>
            </a:extLst>
          </p:cNvPr>
          <p:cNvSpPr txBox="1"/>
          <p:nvPr/>
        </p:nvSpPr>
        <p:spPr>
          <a:xfrm>
            <a:off x="3818755" y="18080268"/>
            <a:ext cx="872355" cy="748410"/>
          </a:xfrm>
          <a:prstGeom prst="rect">
            <a:avLst/>
          </a:prstGeom>
          <a:noFill/>
        </p:spPr>
        <p:txBody>
          <a:bodyPr wrap="none" rtlCol="0">
            <a:spAutoFit/>
          </a:bodyPr>
          <a:lstStyle/>
          <a:p>
            <a:r>
              <a:rPr lang="en-US" sz="1066" dirty="0">
                <a:solidFill>
                  <a:schemeClr val="bg1"/>
                </a:solidFill>
                <a:latin typeface="Franklin Gothic Book" panose="020B0503020102020204" pitchFamily="34" charset="0"/>
              </a:rPr>
              <a:t>Name</a:t>
            </a:r>
          </a:p>
          <a:p>
            <a:r>
              <a:rPr lang="en-US" sz="1066" dirty="0">
                <a:solidFill>
                  <a:schemeClr val="bg1"/>
                </a:solidFill>
                <a:latin typeface="Franklin Gothic Book" panose="020B0503020102020204" pitchFamily="34" charset="0"/>
              </a:rPr>
              <a:t>Department</a:t>
            </a:r>
          </a:p>
          <a:p>
            <a:r>
              <a:rPr lang="en-US" sz="1066" dirty="0">
                <a:solidFill>
                  <a:schemeClr val="bg1"/>
                </a:solidFill>
                <a:latin typeface="Franklin Gothic Book" panose="020B0503020102020204" pitchFamily="34" charset="0"/>
              </a:rPr>
              <a:t>Email</a:t>
            </a:r>
          </a:p>
          <a:p>
            <a:r>
              <a:rPr lang="en-US" sz="1066" dirty="0">
                <a:solidFill>
                  <a:schemeClr val="bg1"/>
                </a:solidFill>
                <a:latin typeface="Franklin Gothic Book" panose="020B0503020102020204" pitchFamily="34" charset="0"/>
              </a:rPr>
              <a:t>Phone</a:t>
            </a:r>
          </a:p>
        </p:txBody>
      </p:sp>
      <p:pic>
        <p:nvPicPr>
          <p:cNvPr id="22" name="Graphic 21" descr="Heart with pulse">
            <a:extLst>
              <a:ext uri="{FF2B5EF4-FFF2-40B4-BE49-F238E27FC236}">
                <a16:creationId xmlns:a16="http://schemas.microsoft.com/office/drawing/2014/main" id="{3BF82502-8F14-490D-A46E-9356A150DE0D}"/>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7947143" y="7743323"/>
            <a:ext cx="1217406" cy="1217406"/>
          </a:xfrm>
          <a:prstGeom prst="rect">
            <a:avLst/>
          </a:prstGeom>
        </p:spPr>
      </p:pic>
      <p:pic>
        <p:nvPicPr>
          <p:cNvPr id="24" name="Graphic 23" descr="Heartbeat">
            <a:extLst>
              <a:ext uri="{FF2B5EF4-FFF2-40B4-BE49-F238E27FC236}">
                <a16:creationId xmlns:a16="http://schemas.microsoft.com/office/drawing/2014/main" id="{6E8CBD81-5DE8-40BF-9477-C564D2296F19}"/>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17947143" y="9372843"/>
            <a:ext cx="1217406" cy="1217406"/>
          </a:xfrm>
          <a:prstGeom prst="rect">
            <a:avLst/>
          </a:prstGeom>
        </p:spPr>
      </p:pic>
      <p:pic>
        <p:nvPicPr>
          <p:cNvPr id="26" name="Graphic 25" descr="Medical">
            <a:extLst>
              <a:ext uri="{FF2B5EF4-FFF2-40B4-BE49-F238E27FC236}">
                <a16:creationId xmlns:a16="http://schemas.microsoft.com/office/drawing/2014/main" id="{BD12877C-16F7-4AF6-A01A-E1A2E6AFBD7D}"/>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17947143" y="15039758"/>
            <a:ext cx="1217406" cy="1217406"/>
          </a:xfrm>
          <a:prstGeom prst="rect">
            <a:avLst/>
          </a:prstGeom>
        </p:spPr>
      </p:pic>
      <p:pic>
        <p:nvPicPr>
          <p:cNvPr id="32" name="Graphic 31" descr="Tooth">
            <a:extLst>
              <a:ext uri="{FF2B5EF4-FFF2-40B4-BE49-F238E27FC236}">
                <a16:creationId xmlns:a16="http://schemas.microsoft.com/office/drawing/2014/main" id="{3DBC72E7-8BB5-47E2-82FA-25D2BF09C1EC}"/>
              </a:ext>
            </a:extLst>
          </p:cNvPr>
          <p:cNvPicPr>
            <a:picLocks noChangeAspect="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17947143" y="11731691"/>
            <a:ext cx="1217406" cy="1217406"/>
          </a:xfrm>
          <a:prstGeom prst="rect">
            <a:avLst/>
          </a:prstGeom>
        </p:spPr>
      </p:pic>
      <p:pic>
        <p:nvPicPr>
          <p:cNvPr id="34" name="Graphic 33" descr="Medicine">
            <a:extLst>
              <a:ext uri="{FF2B5EF4-FFF2-40B4-BE49-F238E27FC236}">
                <a16:creationId xmlns:a16="http://schemas.microsoft.com/office/drawing/2014/main" id="{A18BE1A6-C608-4952-AAE2-CED5FECBD9CD}"/>
              </a:ext>
            </a:extLst>
          </p:cNvPr>
          <p:cNvPicPr>
            <a:picLocks noChangeAspect="1"/>
          </p:cNvPicPr>
          <p:nvPr/>
        </p:nvPicPr>
        <p:blipFill>
          <a:blip r:embed="rId12">
            <a:extLst>
              <a:ext uri="{28A0092B-C50C-407E-A947-70E740481C1C}">
                <a14:useLocalDpi xmlns:a14="http://schemas.microsoft.com/office/drawing/2010/main" val="0"/>
              </a:ext>
              <a:ext uri="{96DAC541-7B7A-43D3-8B79-37D633B846F1}">
                <asvg:svgBlip xmlns:asvg="http://schemas.microsoft.com/office/drawing/2016/SVG/main" r:embed="rId13"/>
              </a:ext>
            </a:extLst>
          </a:blip>
          <a:stretch>
            <a:fillRect/>
          </a:stretch>
        </p:blipFill>
        <p:spPr>
          <a:xfrm>
            <a:off x="17947143" y="13385724"/>
            <a:ext cx="1217406" cy="1217406"/>
          </a:xfrm>
          <a:prstGeom prst="rect">
            <a:avLst/>
          </a:prstGeom>
        </p:spPr>
      </p:pic>
      <p:pic>
        <p:nvPicPr>
          <p:cNvPr id="18" name="Graphic 17" descr="Brain">
            <a:extLst>
              <a:ext uri="{FF2B5EF4-FFF2-40B4-BE49-F238E27FC236}">
                <a16:creationId xmlns:a16="http://schemas.microsoft.com/office/drawing/2014/main" id="{D8565FF9-F718-4194-B6D5-D26C5A927DE8}"/>
              </a:ext>
            </a:extLst>
          </p:cNvPr>
          <p:cNvPicPr>
            <a:picLocks noChangeAspect="1"/>
          </p:cNvPicPr>
          <p:nvPr/>
        </p:nvPicPr>
        <p:blipFill>
          <a:blip r:embed="rId14">
            <a:extLst>
              <a:ext uri="{28A0092B-C50C-407E-A947-70E740481C1C}">
                <a14:useLocalDpi xmlns:a14="http://schemas.microsoft.com/office/drawing/2010/main" val="0"/>
              </a:ext>
              <a:ext uri="{96DAC541-7B7A-43D3-8B79-37D633B846F1}">
                <asvg:svgBlip xmlns:asvg="http://schemas.microsoft.com/office/drawing/2016/SVG/main" r:embed="rId15"/>
              </a:ext>
            </a:extLst>
          </a:blip>
          <a:stretch>
            <a:fillRect/>
          </a:stretch>
        </p:blipFill>
        <p:spPr>
          <a:xfrm>
            <a:off x="13483319" y="7718809"/>
            <a:ext cx="1217406" cy="1217406"/>
          </a:xfrm>
          <a:prstGeom prst="rect">
            <a:avLst/>
          </a:prstGeom>
        </p:spPr>
      </p:pic>
      <p:pic>
        <p:nvPicPr>
          <p:cNvPr id="28" name="Graphic 27" descr="Needle">
            <a:extLst>
              <a:ext uri="{FF2B5EF4-FFF2-40B4-BE49-F238E27FC236}">
                <a16:creationId xmlns:a16="http://schemas.microsoft.com/office/drawing/2014/main" id="{16DF2FD4-9963-4794-8735-8DD3CDD0D5E4}"/>
              </a:ext>
            </a:extLst>
          </p:cNvPr>
          <p:cNvPicPr>
            <a:picLocks noChangeAspect="1"/>
          </p:cNvPicPr>
          <p:nvPr/>
        </p:nvPicPr>
        <p:blipFill>
          <a:blip r:embed="rId16">
            <a:extLst>
              <a:ext uri="{28A0092B-C50C-407E-A947-70E740481C1C}">
                <a14:useLocalDpi xmlns:a14="http://schemas.microsoft.com/office/drawing/2010/main" val="0"/>
              </a:ext>
              <a:ext uri="{96DAC541-7B7A-43D3-8B79-37D633B846F1}">
                <asvg:svgBlip xmlns:asvg="http://schemas.microsoft.com/office/drawing/2016/SVG/main" r:embed="rId17"/>
              </a:ext>
            </a:extLst>
          </a:blip>
          <a:stretch>
            <a:fillRect/>
          </a:stretch>
        </p:blipFill>
        <p:spPr>
          <a:xfrm>
            <a:off x="13483319" y="11798736"/>
            <a:ext cx="1217406" cy="1217406"/>
          </a:xfrm>
          <a:prstGeom prst="rect">
            <a:avLst/>
          </a:prstGeom>
        </p:spPr>
      </p:pic>
      <p:pic>
        <p:nvPicPr>
          <p:cNvPr id="36" name="Graphic 35" descr="Eye dropper">
            <a:extLst>
              <a:ext uri="{FF2B5EF4-FFF2-40B4-BE49-F238E27FC236}">
                <a16:creationId xmlns:a16="http://schemas.microsoft.com/office/drawing/2014/main" id="{8B99717E-20B8-43B2-8787-5CEBC6B13D0E}"/>
              </a:ext>
            </a:extLst>
          </p:cNvPr>
          <p:cNvPicPr>
            <a:picLocks noChangeAspect="1"/>
          </p:cNvPicPr>
          <p:nvPr/>
        </p:nvPicPr>
        <p:blipFill>
          <a:blip r:embed="rId18">
            <a:extLst>
              <a:ext uri="{28A0092B-C50C-407E-A947-70E740481C1C}">
                <a14:useLocalDpi xmlns:a14="http://schemas.microsoft.com/office/drawing/2010/main" val="0"/>
              </a:ext>
              <a:ext uri="{96DAC541-7B7A-43D3-8B79-37D633B846F1}">
                <asvg:svgBlip xmlns:asvg="http://schemas.microsoft.com/office/drawing/2016/SVG/main" r:embed="rId19"/>
              </a:ext>
            </a:extLst>
          </a:blip>
          <a:stretch>
            <a:fillRect/>
          </a:stretch>
        </p:blipFill>
        <p:spPr>
          <a:xfrm>
            <a:off x="13483319" y="15173850"/>
            <a:ext cx="1217406" cy="1217406"/>
          </a:xfrm>
          <a:prstGeom prst="rect">
            <a:avLst/>
          </a:prstGeom>
        </p:spPr>
      </p:pic>
      <p:pic>
        <p:nvPicPr>
          <p:cNvPr id="42" name="Graphic 41" descr="First aid kit">
            <a:extLst>
              <a:ext uri="{FF2B5EF4-FFF2-40B4-BE49-F238E27FC236}">
                <a16:creationId xmlns:a16="http://schemas.microsoft.com/office/drawing/2014/main" id="{DA89BFD7-1458-4446-B90C-0DA516AC04F8}"/>
              </a:ext>
            </a:extLst>
          </p:cNvPr>
          <p:cNvPicPr>
            <a:picLocks noChangeAspect="1"/>
          </p:cNvPicPr>
          <p:nvPr/>
        </p:nvPicPr>
        <p:blipFill>
          <a:blip r:embed="rId20">
            <a:extLst>
              <a:ext uri="{28A0092B-C50C-407E-A947-70E740481C1C}">
                <a14:useLocalDpi xmlns:a14="http://schemas.microsoft.com/office/drawing/2010/main" val="0"/>
              </a:ext>
              <a:ext uri="{96DAC541-7B7A-43D3-8B79-37D633B846F1}">
                <asvg:svgBlip xmlns:asvg="http://schemas.microsoft.com/office/drawing/2016/SVG/main" r:embed="rId21"/>
              </a:ext>
            </a:extLst>
          </a:blip>
          <a:stretch>
            <a:fillRect/>
          </a:stretch>
        </p:blipFill>
        <p:spPr>
          <a:xfrm>
            <a:off x="13483319" y="13486293"/>
            <a:ext cx="1217406" cy="1217406"/>
          </a:xfrm>
          <a:prstGeom prst="rect">
            <a:avLst/>
          </a:prstGeom>
        </p:spPr>
      </p:pic>
      <p:pic>
        <p:nvPicPr>
          <p:cNvPr id="44" name="Graphic 43" descr="Ambulance">
            <a:extLst>
              <a:ext uri="{FF2B5EF4-FFF2-40B4-BE49-F238E27FC236}">
                <a16:creationId xmlns:a16="http://schemas.microsoft.com/office/drawing/2014/main" id="{802A04E0-4B5D-46A5-9186-B0DD91E044A8}"/>
              </a:ext>
            </a:extLst>
          </p:cNvPr>
          <p:cNvPicPr>
            <a:picLocks noChangeAspect="1"/>
          </p:cNvPicPr>
          <p:nvPr/>
        </p:nvPicPr>
        <p:blipFill>
          <a:blip r:embed="rId22">
            <a:extLst>
              <a:ext uri="{28A0092B-C50C-407E-A947-70E740481C1C}">
                <a14:useLocalDpi xmlns:a14="http://schemas.microsoft.com/office/drawing/2010/main" val="0"/>
              </a:ext>
              <a:ext uri="{96DAC541-7B7A-43D3-8B79-37D633B846F1}">
                <asvg:svgBlip xmlns:asvg="http://schemas.microsoft.com/office/drawing/2016/SVG/main" r:embed="rId23"/>
              </a:ext>
            </a:extLst>
          </a:blip>
          <a:stretch>
            <a:fillRect/>
          </a:stretch>
        </p:blipFill>
        <p:spPr>
          <a:xfrm>
            <a:off x="13483319" y="9406366"/>
            <a:ext cx="1217406" cy="1217406"/>
          </a:xfrm>
          <a:prstGeom prst="rect">
            <a:avLst/>
          </a:prstGeom>
        </p:spPr>
      </p:pic>
      <p:pic>
        <p:nvPicPr>
          <p:cNvPr id="20" name="Graphic 19" descr="Brain in head">
            <a:extLst>
              <a:ext uri="{FF2B5EF4-FFF2-40B4-BE49-F238E27FC236}">
                <a16:creationId xmlns:a16="http://schemas.microsoft.com/office/drawing/2014/main" id="{96E12811-D234-4034-B28A-CCFF81BA0E81}"/>
              </a:ext>
            </a:extLst>
          </p:cNvPr>
          <p:cNvPicPr>
            <a:picLocks noChangeAspect="1"/>
          </p:cNvPicPr>
          <p:nvPr/>
        </p:nvPicPr>
        <p:blipFill>
          <a:blip r:embed="rId24">
            <a:extLst>
              <a:ext uri="{28A0092B-C50C-407E-A947-70E740481C1C}">
                <a14:useLocalDpi xmlns:a14="http://schemas.microsoft.com/office/drawing/2010/main" val="0"/>
              </a:ext>
              <a:ext uri="{96DAC541-7B7A-43D3-8B79-37D633B846F1}">
                <asvg:svgBlip xmlns:asvg="http://schemas.microsoft.com/office/drawing/2016/SVG/main" r:embed="rId25"/>
              </a:ext>
            </a:extLst>
          </a:blip>
          <a:stretch>
            <a:fillRect/>
          </a:stretch>
        </p:blipFill>
        <p:spPr>
          <a:xfrm>
            <a:off x="15798242" y="7718809"/>
            <a:ext cx="1217406" cy="1217406"/>
          </a:xfrm>
          <a:prstGeom prst="rect">
            <a:avLst/>
          </a:prstGeom>
        </p:spPr>
      </p:pic>
      <p:pic>
        <p:nvPicPr>
          <p:cNvPr id="30" name="Graphic 29" descr="Stethoscope">
            <a:extLst>
              <a:ext uri="{FF2B5EF4-FFF2-40B4-BE49-F238E27FC236}">
                <a16:creationId xmlns:a16="http://schemas.microsoft.com/office/drawing/2014/main" id="{E7924FA0-6836-482E-8DFE-A21ECDB45F86}"/>
              </a:ext>
            </a:extLst>
          </p:cNvPr>
          <p:cNvPicPr>
            <a:picLocks noChangeAspect="1"/>
          </p:cNvPicPr>
          <p:nvPr/>
        </p:nvPicPr>
        <p:blipFill>
          <a:blip r:embed="rId26">
            <a:extLst>
              <a:ext uri="{28A0092B-C50C-407E-A947-70E740481C1C}">
                <a14:useLocalDpi xmlns:a14="http://schemas.microsoft.com/office/drawing/2010/main" val="0"/>
              </a:ext>
              <a:ext uri="{96DAC541-7B7A-43D3-8B79-37D633B846F1}">
                <asvg:svgBlip xmlns:asvg="http://schemas.microsoft.com/office/drawing/2016/SVG/main" r:embed="rId27"/>
              </a:ext>
            </a:extLst>
          </a:blip>
          <a:stretch>
            <a:fillRect/>
          </a:stretch>
        </p:blipFill>
        <p:spPr>
          <a:xfrm>
            <a:off x="15798242" y="11729813"/>
            <a:ext cx="1217406" cy="1217406"/>
          </a:xfrm>
          <a:prstGeom prst="rect">
            <a:avLst/>
          </a:prstGeom>
        </p:spPr>
      </p:pic>
      <p:pic>
        <p:nvPicPr>
          <p:cNvPr id="38" name="Graphic 37" descr="IV">
            <a:extLst>
              <a:ext uri="{FF2B5EF4-FFF2-40B4-BE49-F238E27FC236}">
                <a16:creationId xmlns:a16="http://schemas.microsoft.com/office/drawing/2014/main" id="{5E51EB41-1D45-408B-8D99-4246D10BD35E}"/>
              </a:ext>
            </a:extLst>
          </p:cNvPr>
          <p:cNvPicPr>
            <a:picLocks noChangeAspect="1"/>
          </p:cNvPicPr>
          <p:nvPr/>
        </p:nvPicPr>
        <p:blipFill>
          <a:blip r:embed="rId28">
            <a:extLst>
              <a:ext uri="{28A0092B-C50C-407E-A947-70E740481C1C}">
                <a14:useLocalDpi xmlns:a14="http://schemas.microsoft.com/office/drawing/2010/main" val="0"/>
              </a:ext>
              <a:ext uri="{96DAC541-7B7A-43D3-8B79-37D633B846F1}">
                <asvg:svgBlip xmlns:asvg="http://schemas.microsoft.com/office/drawing/2016/SVG/main" r:embed="rId29"/>
              </a:ext>
            </a:extLst>
          </a:blip>
          <a:stretch>
            <a:fillRect/>
          </a:stretch>
        </p:blipFill>
        <p:spPr>
          <a:xfrm>
            <a:off x="15798242" y="15036002"/>
            <a:ext cx="1217406" cy="1217406"/>
          </a:xfrm>
          <a:prstGeom prst="rect">
            <a:avLst/>
          </a:prstGeom>
        </p:spPr>
      </p:pic>
      <p:pic>
        <p:nvPicPr>
          <p:cNvPr id="40" name="Graphic 39" descr="DNA">
            <a:extLst>
              <a:ext uri="{FF2B5EF4-FFF2-40B4-BE49-F238E27FC236}">
                <a16:creationId xmlns:a16="http://schemas.microsoft.com/office/drawing/2014/main" id="{8555239B-9CB1-4295-9933-DA7FAAF1EA27}"/>
              </a:ext>
            </a:extLst>
          </p:cNvPr>
          <p:cNvPicPr>
            <a:picLocks noChangeAspect="1"/>
          </p:cNvPicPr>
          <p:nvPr/>
        </p:nvPicPr>
        <p:blipFill>
          <a:blip r:embed="rId30">
            <a:extLst>
              <a:ext uri="{28A0092B-C50C-407E-A947-70E740481C1C}">
                <a14:useLocalDpi xmlns:a14="http://schemas.microsoft.com/office/drawing/2010/main" val="0"/>
              </a:ext>
              <a:ext uri="{96DAC541-7B7A-43D3-8B79-37D633B846F1}">
                <asvg:svgBlip xmlns:asvg="http://schemas.microsoft.com/office/drawing/2016/SVG/main" r:embed="rId31"/>
              </a:ext>
            </a:extLst>
          </a:blip>
          <a:stretch>
            <a:fillRect/>
          </a:stretch>
        </p:blipFill>
        <p:spPr>
          <a:xfrm>
            <a:off x="15798242" y="13382907"/>
            <a:ext cx="1217406" cy="1217406"/>
          </a:xfrm>
          <a:prstGeom prst="rect">
            <a:avLst/>
          </a:prstGeom>
        </p:spPr>
      </p:pic>
      <p:pic>
        <p:nvPicPr>
          <p:cNvPr id="46" name="Graphic 45" descr="Hospital">
            <a:extLst>
              <a:ext uri="{FF2B5EF4-FFF2-40B4-BE49-F238E27FC236}">
                <a16:creationId xmlns:a16="http://schemas.microsoft.com/office/drawing/2014/main" id="{9D744728-BF24-42ED-804E-DA7561F42067}"/>
              </a:ext>
            </a:extLst>
          </p:cNvPr>
          <p:cNvPicPr>
            <a:picLocks noChangeAspect="1"/>
          </p:cNvPicPr>
          <p:nvPr/>
        </p:nvPicPr>
        <p:blipFill>
          <a:blip r:embed="rId32">
            <a:extLst>
              <a:ext uri="{28A0092B-C50C-407E-A947-70E740481C1C}">
                <a14:useLocalDpi xmlns:a14="http://schemas.microsoft.com/office/drawing/2010/main" val="0"/>
              </a:ext>
              <a:ext uri="{96DAC541-7B7A-43D3-8B79-37D633B846F1}">
                <asvg:svgBlip xmlns:asvg="http://schemas.microsoft.com/office/drawing/2016/SVG/main" r:embed="rId33"/>
              </a:ext>
            </a:extLst>
          </a:blip>
          <a:stretch>
            <a:fillRect/>
          </a:stretch>
        </p:blipFill>
        <p:spPr>
          <a:xfrm>
            <a:off x="15798242" y="9371904"/>
            <a:ext cx="1217406" cy="1217406"/>
          </a:xfrm>
          <a:prstGeom prst="rect">
            <a:avLst/>
          </a:prstGeom>
        </p:spPr>
      </p:pic>
      <p:sp>
        <p:nvSpPr>
          <p:cNvPr id="27" name="Title 1">
            <a:extLst>
              <a:ext uri="{FF2B5EF4-FFF2-40B4-BE49-F238E27FC236}">
                <a16:creationId xmlns:a16="http://schemas.microsoft.com/office/drawing/2014/main" id="{8CB02693-1F7F-41E0-8185-C166111BD6DB}"/>
              </a:ext>
            </a:extLst>
          </p:cNvPr>
          <p:cNvSpPr txBox="1">
            <a:spLocks/>
          </p:cNvSpPr>
          <p:nvPr/>
        </p:nvSpPr>
        <p:spPr>
          <a:xfrm>
            <a:off x="539399" y="15312771"/>
            <a:ext cx="9699171" cy="1660846"/>
          </a:xfrm>
          <a:prstGeom prst="rect">
            <a:avLst/>
          </a:prstGeom>
        </p:spPr>
        <p:txBody>
          <a:bodyPr wrap="square" lIns="40580" tIns="40580" bIns="40580" anchor="ctr">
            <a:spAutoFit/>
          </a:bodyPr>
          <a:lstStyle>
            <a:lvl1pPr algn="l" defTabSz="4023360" rtl="0" eaLnBrk="1" latinLnBrk="0" hangingPunct="1">
              <a:lnSpc>
                <a:spcPct val="90000"/>
              </a:lnSpc>
              <a:spcBef>
                <a:spcPct val="0"/>
              </a:spcBef>
              <a:buNone/>
              <a:defRPr sz="19360" kern="1200">
                <a:solidFill>
                  <a:schemeClr val="tx1"/>
                </a:solidFill>
                <a:latin typeface="+mj-lt"/>
                <a:ea typeface="+mj-ea"/>
                <a:cs typeface="+mj-cs"/>
              </a:defRPr>
            </a:lvl1pPr>
          </a:lstStyle>
          <a:p>
            <a:pPr>
              <a:lnSpc>
                <a:spcPct val="95000"/>
              </a:lnSpc>
            </a:pPr>
            <a:r>
              <a:rPr lang="en-US" sz="2700" dirty="0">
                <a:solidFill>
                  <a:schemeClr val="tx2"/>
                </a:solidFill>
                <a:latin typeface="Franklin Gothic Medium" panose="020B0603020102020204" pitchFamily="34" charset="0"/>
              </a:rPr>
              <a:t>METHODS</a:t>
            </a:r>
            <a:r>
              <a:rPr lang="en-US" sz="2700" dirty="0">
                <a:solidFill>
                  <a:schemeClr val="tx2"/>
                </a:solidFill>
                <a:latin typeface="Franklin Gothic Book" panose="020B0503020102020204" pitchFamily="34" charset="0"/>
              </a:rPr>
              <a:t>: Lorem ipsum dolor sit amet, consectetur adipiscing elit, sed do eiusmod tempor incididunt ut labore et dolore magna aliqua. Ut enim ad minim veniam, quis nostrud exercitation ullamco laboris nisi ut aliquip ex ea </a:t>
            </a:r>
            <a:r>
              <a:rPr lang="en-US" sz="2700" dirty="0" err="1">
                <a:solidFill>
                  <a:schemeClr val="tx2"/>
                </a:solidFill>
                <a:latin typeface="Franklin Gothic Book" panose="020B0503020102020204" pitchFamily="34" charset="0"/>
              </a:rPr>
              <a:t>commodo</a:t>
            </a:r>
            <a:r>
              <a:rPr lang="en-US" sz="2700" dirty="0">
                <a:solidFill>
                  <a:schemeClr val="tx2"/>
                </a:solidFill>
                <a:latin typeface="Franklin Gothic Book" panose="020B0503020102020204" pitchFamily="34" charset="0"/>
              </a:rPr>
              <a:t> </a:t>
            </a:r>
            <a:r>
              <a:rPr lang="en-US" sz="2700" dirty="0" err="1">
                <a:solidFill>
                  <a:schemeClr val="tx2"/>
                </a:solidFill>
                <a:latin typeface="Franklin Gothic Book" panose="020B0503020102020204" pitchFamily="34" charset="0"/>
              </a:rPr>
              <a:t>consequat</a:t>
            </a:r>
            <a:r>
              <a:rPr lang="en-US" sz="2700" dirty="0">
                <a:solidFill>
                  <a:schemeClr val="tx2"/>
                </a:solidFill>
                <a:latin typeface="Franklin Gothic Book" panose="020B0503020102020204" pitchFamily="34" charset="0"/>
              </a:rPr>
              <a:t>.</a:t>
            </a:r>
          </a:p>
        </p:txBody>
      </p:sp>
      <p:sp>
        <p:nvSpPr>
          <p:cNvPr id="31" name="Title 1">
            <a:extLst>
              <a:ext uri="{FF2B5EF4-FFF2-40B4-BE49-F238E27FC236}">
                <a16:creationId xmlns:a16="http://schemas.microsoft.com/office/drawing/2014/main" id="{B972004C-B7AE-4E04-AE08-3EA3CC962D8B}"/>
              </a:ext>
            </a:extLst>
          </p:cNvPr>
          <p:cNvSpPr txBox="1">
            <a:spLocks/>
          </p:cNvSpPr>
          <p:nvPr/>
        </p:nvSpPr>
        <p:spPr>
          <a:xfrm>
            <a:off x="13922939" y="10703546"/>
            <a:ext cx="5072526" cy="763320"/>
          </a:xfrm>
          <a:prstGeom prst="rect">
            <a:avLst/>
          </a:prstGeom>
        </p:spPr>
        <p:txBody>
          <a:bodyPr lIns="40580" tIns="40580" bIns="40580" anchor="ctr">
            <a:noAutofit/>
          </a:bodyPr>
          <a:lstStyle>
            <a:lvl1pPr algn="l" defTabSz="4023360" rtl="0" eaLnBrk="1" latinLnBrk="0" hangingPunct="1">
              <a:lnSpc>
                <a:spcPct val="90000"/>
              </a:lnSpc>
              <a:spcBef>
                <a:spcPct val="0"/>
              </a:spcBef>
              <a:buNone/>
              <a:defRPr sz="19360" kern="1200">
                <a:solidFill>
                  <a:schemeClr val="tx1"/>
                </a:solidFill>
                <a:latin typeface="+mj-lt"/>
                <a:ea typeface="+mj-ea"/>
                <a:cs typeface="+mj-cs"/>
              </a:defRPr>
            </a:lvl1pPr>
          </a:lstStyle>
          <a:p>
            <a:pPr algn="ctr">
              <a:lnSpc>
                <a:spcPct val="95000"/>
              </a:lnSpc>
            </a:pPr>
            <a:r>
              <a:rPr lang="en-US" sz="4261" dirty="0">
                <a:solidFill>
                  <a:schemeClr val="tx2"/>
                </a:solidFill>
                <a:latin typeface="Franklin Gothic Medium Cond" panose="020B0606030402020204" pitchFamily="34" charset="0"/>
              </a:rPr>
              <a:t>Sample medical icons</a:t>
            </a:r>
          </a:p>
        </p:txBody>
      </p:sp>
      <p:graphicFrame>
        <p:nvGraphicFramePr>
          <p:cNvPr id="10" name="Chart 9">
            <a:extLst>
              <a:ext uri="{FF2B5EF4-FFF2-40B4-BE49-F238E27FC236}">
                <a16:creationId xmlns:a16="http://schemas.microsoft.com/office/drawing/2014/main" id="{E63F9095-EC93-4C43-ADCB-1BA05A7F3FE4}"/>
              </a:ext>
            </a:extLst>
          </p:cNvPr>
          <p:cNvGraphicFramePr/>
          <p:nvPr>
            <p:extLst>
              <p:ext uri="{D42A27DB-BD31-4B8C-83A1-F6EECF244321}">
                <p14:modId xmlns:p14="http://schemas.microsoft.com/office/powerpoint/2010/main" val="1238436665"/>
              </p:ext>
            </p:extLst>
          </p:nvPr>
        </p:nvGraphicFramePr>
        <p:xfrm>
          <a:off x="23649156" y="10895060"/>
          <a:ext cx="7672710" cy="3808639"/>
        </p:xfrm>
        <a:graphic>
          <a:graphicData uri="http://schemas.openxmlformats.org/drawingml/2006/chart">
            <c:chart xmlns:c="http://schemas.openxmlformats.org/drawingml/2006/chart" xmlns:r="http://schemas.openxmlformats.org/officeDocument/2006/relationships" r:id="rId34"/>
          </a:graphicData>
        </a:graphic>
      </p:graphicFrame>
      <p:graphicFrame>
        <p:nvGraphicFramePr>
          <p:cNvPr id="13" name="Table 16">
            <a:extLst>
              <a:ext uri="{FF2B5EF4-FFF2-40B4-BE49-F238E27FC236}">
                <a16:creationId xmlns:a16="http://schemas.microsoft.com/office/drawing/2014/main" id="{DCBC8070-6241-4C62-B602-EC01B46F4A18}"/>
              </a:ext>
            </a:extLst>
          </p:cNvPr>
          <p:cNvGraphicFramePr>
            <a:graphicFrameLocks noGrp="1"/>
          </p:cNvGraphicFramePr>
          <p:nvPr>
            <p:extLst>
              <p:ext uri="{D42A27DB-BD31-4B8C-83A1-F6EECF244321}">
                <p14:modId xmlns:p14="http://schemas.microsoft.com/office/powerpoint/2010/main" val="3003411678"/>
              </p:ext>
            </p:extLst>
          </p:nvPr>
        </p:nvGraphicFramePr>
        <p:xfrm>
          <a:off x="23649155" y="7532162"/>
          <a:ext cx="7672712" cy="2978668"/>
        </p:xfrm>
        <a:graphic>
          <a:graphicData uri="http://schemas.openxmlformats.org/drawingml/2006/table">
            <a:tbl>
              <a:tblPr firstRow="1" bandRow="1">
                <a:tableStyleId>{5C22544A-7EE6-4342-B048-85BDC9FD1C3A}</a:tableStyleId>
              </a:tblPr>
              <a:tblGrid>
                <a:gridCol w="1918178">
                  <a:extLst>
                    <a:ext uri="{9D8B030D-6E8A-4147-A177-3AD203B41FA5}">
                      <a16:colId xmlns:a16="http://schemas.microsoft.com/office/drawing/2014/main" val="3836872068"/>
                    </a:ext>
                  </a:extLst>
                </a:gridCol>
                <a:gridCol w="1918178">
                  <a:extLst>
                    <a:ext uri="{9D8B030D-6E8A-4147-A177-3AD203B41FA5}">
                      <a16:colId xmlns:a16="http://schemas.microsoft.com/office/drawing/2014/main" val="2501348781"/>
                    </a:ext>
                  </a:extLst>
                </a:gridCol>
                <a:gridCol w="1918178">
                  <a:extLst>
                    <a:ext uri="{9D8B030D-6E8A-4147-A177-3AD203B41FA5}">
                      <a16:colId xmlns:a16="http://schemas.microsoft.com/office/drawing/2014/main" val="539372988"/>
                    </a:ext>
                  </a:extLst>
                </a:gridCol>
                <a:gridCol w="1918178">
                  <a:extLst>
                    <a:ext uri="{9D8B030D-6E8A-4147-A177-3AD203B41FA5}">
                      <a16:colId xmlns:a16="http://schemas.microsoft.com/office/drawing/2014/main" val="1796329334"/>
                    </a:ext>
                  </a:extLst>
                </a:gridCol>
              </a:tblGrid>
              <a:tr h="354088">
                <a:tc>
                  <a:txBody>
                    <a:bodyPr/>
                    <a:lstStyle/>
                    <a:p>
                      <a:pPr algn="ctr"/>
                      <a:r>
                        <a:rPr lang="en-US" sz="2100" dirty="0"/>
                        <a:t>Heading 1</a:t>
                      </a:r>
                    </a:p>
                  </a:txBody>
                  <a:tcPr marL="40580" marR="40580" marT="20290" marB="20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75000"/>
                      </a:schemeClr>
                    </a:solidFill>
                  </a:tcPr>
                </a:tc>
                <a:tc>
                  <a:txBody>
                    <a:bodyPr/>
                    <a:lstStyle/>
                    <a:p>
                      <a:pPr marL="0" marR="0" lvl="0" indent="0" algn="ctr" defTabSz="4023360" rtl="0" eaLnBrk="1" fontAlgn="auto" latinLnBrk="0" hangingPunct="1">
                        <a:lnSpc>
                          <a:spcPct val="100000"/>
                        </a:lnSpc>
                        <a:spcBef>
                          <a:spcPts val="0"/>
                        </a:spcBef>
                        <a:spcAft>
                          <a:spcPts val="0"/>
                        </a:spcAft>
                        <a:buClrTx/>
                        <a:buSzTx/>
                        <a:buFontTx/>
                        <a:buNone/>
                        <a:tabLst/>
                        <a:defRPr/>
                      </a:pPr>
                      <a:r>
                        <a:rPr lang="en-US" sz="2100" dirty="0"/>
                        <a:t>Heading 2</a:t>
                      </a:r>
                    </a:p>
                  </a:txBody>
                  <a:tcPr marL="40580" marR="40580" marT="20290" marB="20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75000"/>
                      </a:schemeClr>
                    </a:solidFill>
                  </a:tcPr>
                </a:tc>
                <a:tc>
                  <a:txBody>
                    <a:bodyPr/>
                    <a:lstStyle/>
                    <a:p>
                      <a:pPr marL="0" marR="0" lvl="0" indent="0" algn="ctr" defTabSz="4023360" rtl="0" eaLnBrk="1" fontAlgn="auto" latinLnBrk="0" hangingPunct="1">
                        <a:lnSpc>
                          <a:spcPct val="100000"/>
                        </a:lnSpc>
                        <a:spcBef>
                          <a:spcPts val="0"/>
                        </a:spcBef>
                        <a:spcAft>
                          <a:spcPts val="0"/>
                        </a:spcAft>
                        <a:buClrTx/>
                        <a:buSzTx/>
                        <a:buFontTx/>
                        <a:buNone/>
                        <a:tabLst/>
                        <a:defRPr/>
                      </a:pPr>
                      <a:r>
                        <a:rPr lang="en-US" sz="2100" dirty="0"/>
                        <a:t>Heading 3</a:t>
                      </a:r>
                    </a:p>
                  </a:txBody>
                  <a:tcPr marL="40580" marR="40580" marT="20290" marB="20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75000"/>
                      </a:schemeClr>
                    </a:solidFill>
                  </a:tcPr>
                </a:tc>
                <a:tc>
                  <a:txBody>
                    <a:bodyPr/>
                    <a:lstStyle/>
                    <a:p>
                      <a:pPr marL="0" marR="0" lvl="0" indent="0" algn="ctr" defTabSz="4023360" rtl="0" eaLnBrk="1" fontAlgn="auto" latinLnBrk="0" hangingPunct="1">
                        <a:lnSpc>
                          <a:spcPct val="100000"/>
                        </a:lnSpc>
                        <a:spcBef>
                          <a:spcPts val="0"/>
                        </a:spcBef>
                        <a:spcAft>
                          <a:spcPts val="0"/>
                        </a:spcAft>
                        <a:buClrTx/>
                        <a:buSzTx/>
                        <a:buFontTx/>
                        <a:buNone/>
                        <a:tabLst/>
                        <a:defRPr/>
                      </a:pPr>
                      <a:r>
                        <a:rPr lang="en-US" sz="2100" dirty="0"/>
                        <a:t>Heading 4</a:t>
                      </a:r>
                    </a:p>
                  </a:txBody>
                  <a:tcPr marL="40580" marR="40580" marT="20290" marB="20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75000"/>
                      </a:schemeClr>
                    </a:solidFill>
                  </a:tcPr>
                </a:tc>
                <a:extLst>
                  <a:ext uri="{0D108BD9-81ED-4DB2-BD59-A6C34878D82A}">
                    <a16:rowId xmlns:a16="http://schemas.microsoft.com/office/drawing/2014/main" val="3334912391"/>
                  </a:ext>
                </a:extLst>
              </a:tr>
              <a:tr h="354088">
                <a:tc>
                  <a:txBody>
                    <a:bodyPr/>
                    <a:lstStyle/>
                    <a:p>
                      <a:pPr algn="ctr"/>
                      <a:endParaRPr lang="en-US" sz="2100" dirty="0"/>
                    </a:p>
                  </a:txBody>
                  <a:tcPr marL="40580" marR="40580" marT="20290" marB="20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US" sz="2100" dirty="0"/>
                    </a:p>
                  </a:txBody>
                  <a:tcPr marL="40580" marR="40580" marT="20290" marB="20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US" sz="2100" dirty="0"/>
                    </a:p>
                  </a:txBody>
                  <a:tcPr marL="40580" marR="40580" marT="20290" marB="20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US" sz="2100" dirty="0"/>
                    </a:p>
                  </a:txBody>
                  <a:tcPr marL="40580" marR="40580" marT="20290" marB="20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267735297"/>
                  </a:ext>
                </a:extLst>
              </a:tr>
              <a:tr h="454328">
                <a:tc>
                  <a:txBody>
                    <a:bodyPr/>
                    <a:lstStyle/>
                    <a:p>
                      <a:pPr algn="ctr"/>
                      <a:endParaRPr lang="en-US" sz="2100" dirty="0"/>
                    </a:p>
                  </a:txBody>
                  <a:tcPr marL="40580" marR="40580" marT="20290" marB="20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US" sz="2100" dirty="0"/>
                    </a:p>
                  </a:txBody>
                  <a:tcPr marL="40580" marR="40580" marT="20290" marB="20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US" sz="2100" dirty="0"/>
                    </a:p>
                  </a:txBody>
                  <a:tcPr marL="40580" marR="40580" marT="20290" marB="20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US" sz="2100" dirty="0"/>
                    </a:p>
                  </a:txBody>
                  <a:tcPr marL="40580" marR="40580" marT="20290" marB="20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842230825"/>
                  </a:ext>
                </a:extLst>
              </a:tr>
              <a:tr h="354088">
                <a:tc>
                  <a:txBody>
                    <a:bodyPr/>
                    <a:lstStyle/>
                    <a:p>
                      <a:pPr algn="ctr"/>
                      <a:endParaRPr lang="en-US" sz="2100" dirty="0"/>
                    </a:p>
                  </a:txBody>
                  <a:tcPr marL="40580" marR="40580" marT="20290" marB="20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US" sz="2100" dirty="0"/>
                    </a:p>
                  </a:txBody>
                  <a:tcPr marL="40580" marR="40580" marT="20290" marB="20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US" sz="2100" dirty="0"/>
                    </a:p>
                  </a:txBody>
                  <a:tcPr marL="40580" marR="40580" marT="20290" marB="20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US" sz="2100" dirty="0"/>
                    </a:p>
                  </a:txBody>
                  <a:tcPr marL="40580" marR="40580" marT="20290" marB="20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143137425"/>
                  </a:ext>
                </a:extLst>
              </a:tr>
              <a:tr h="354088">
                <a:tc>
                  <a:txBody>
                    <a:bodyPr/>
                    <a:lstStyle/>
                    <a:p>
                      <a:pPr algn="ctr"/>
                      <a:endParaRPr lang="en-US" sz="2100" dirty="0"/>
                    </a:p>
                  </a:txBody>
                  <a:tcPr marL="40580" marR="40580" marT="20290" marB="20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US" sz="2100" dirty="0"/>
                    </a:p>
                  </a:txBody>
                  <a:tcPr marL="40580" marR="40580" marT="20290" marB="20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US" sz="2100" dirty="0"/>
                    </a:p>
                  </a:txBody>
                  <a:tcPr marL="40580" marR="40580" marT="20290" marB="20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US" sz="2100" dirty="0"/>
                    </a:p>
                  </a:txBody>
                  <a:tcPr marL="40580" marR="40580" marT="20290" marB="20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55143560"/>
                  </a:ext>
                </a:extLst>
              </a:tr>
              <a:tr h="354088">
                <a:tc>
                  <a:txBody>
                    <a:bodyPr/>
                    <a:lstStyle/>
                    <a:p>
                      <a:pPr algn="ctr"/>
                      <a:endParaRPr lang="en-US" sz="2100" dirty="0"/>
                    </a:p>
                  </a:txBody>
                  <a:tcPr marL="40580" marR="40580" marT="20290" marB="20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US" sz="2100" dirty="0"/>
                    </a:p>
                  </a:txBody>
                  <a:tcPr marL="40580" marR="40580" marT="20290" marB="20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US" sz="2100" dirty="0"/>
                    </a:p>
                  </a:txBody>
                  <a:tcPr marL="40580" marR="40580" marT="20290" marB="20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US" sz="2100" dirty="0"/>
                    </a:p>
                  </a:txBody>
                  <a:tcPr marL="40580" marR="40580" marT="20290" marB="20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625933626"/>
                  </a:ext>
                </a:extLst>
              </a:tr>
              <a:tr h="354088">
                <a:tc>
                  <a:txBody>
                    <a:bodyPr/>
                    <a:lstStyle/>
                    <a:p>
                      <a:pPr algn="ctr"/>
                      <a:endParaRPr lang="en-US" sz="2100" dirty="0"/>
                    </a:p>
                  </a:txBody>
                  <a:tcPr marL="40580" marR="40580" marT="20290" marB="20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US" sz="2100" dirty="0"/>
                    </a:p>
                  </a:txBody>
                  <a:tcPr marL="40580" marR="40580" marT="20290" marB="20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US" sz="2100" dirty="0"/>
                    </a:p>
                  </a:txBody>
                  <a:tcPr marL="40580" marR="40580" marT="20290" marB="20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US" sz="2100" dirty="0"/>
                    </a:p>
                  </a:txBody>
                  <a:tcPr marL="40580" marR="40580" marT="20290" marB="20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131653183"/>
                  </a:ext>
                </a:extLst>
              </a:tr>
              <a:tr h="354088">
                <a:tc>
                  <a:txBody>
                    <a:bodyPr/>
                    <a:lstStyle/>
                    <a:p>
                      <a:pPr algn="ctr"/>
                      <a:endParaRPr lang="en-US" sz="2100" dirty="0"/>
                    </a:p>
                  </a:txBody>
                  <a:tcPr marL="40580" marR="40580" marT="20290" marB="20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US" sz="2100" dirty="0"/>
                    </a:p>
                  </a:txBody>
                  <a:tcPr marL="40580" marR="40580" marT="20290" marB="20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US" sz="2100" dirty="0"/>
                    </a:p>
                  </a:txBody>
                  <a:tcPr marL="40580" marR="40580" marT="20290" marB="20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US" sz="2100" dirty="0"/>
                    </a:p>
                  </a:txBody>
                  <a:tcPr marL="40580" marR="40580" marT="20290" marB="20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97425482"/>
                  </a:ext>
                </a:extLst>
              </a:tr>
            </a:tbl>
          </a:graphicData>
        </a:graphic>
      </p:graphicFrame>
      <p:sp>
        <p:nvSpPr>
          <p:cNvPr id="29" name="Title 1">
            <a:extLst>
              <a:ext uri="{FF2B5EF4-FFF2-40B4-BE49-F238E27FC236}">
                <a16:creationId xmlns:a16="http://schemas.microsoft.com/office/drawing/2014/main" id="{8272E1D0-BA55-4569-A8E9-7DD254490F95}"/>
              </a:ext>
            </a:extLst>
          </p:cNvPr>
          <p:cNvSpPr txBox="1">
            <a:spLocks/>
          </p:cNvSpPr>
          <p:nvPr/>
        </p:nvSpPr>
        <p:spPr>
          <a:xfrm>
            <a:off x="22635926" y="15115409"/>
            <a:ext cx="9699171" cy="1660846"/>
          </a:xfrm>
          <a:prstGeom prst="rect">
            <a:avLst/>
          </a:prstGeom>
        </p:spPr>
        <p:txBody>
          <a:bodyPr wrap="square" lIns="40580" tIns="40580" bIns="40580" anchor="ctr">
            <a:spAutoFit/>
          </a:bodyPr>
          <a:lstStyle>
            <a:lvl1pPr algn="l" defTabSz="4023360" rtl="0" eaLnBrk="1" latinLnBrk="0" hangingPunct="1">
              <a:lnSpc>
                <a:spcPct val="90000"/>
              </a:lnSpc>
              <a:spcBef>
                <a:spcPct val="0"/>
              </a:spcBef>
              <a:buNone/>
              <a:defRPr sz="19360" kern="1200">
                <a:solidFill>
                  <a:schemeClr val="tx1"/>
                </a:solidFill>
                <a:latin typeface="+mj-lt"/>
                <a:ea typeface="+mj-ea"/>
                <a:cs typeface="+mj-cs"/>
              </a:defRPr>
            </a:lvl1pPr>
          </a:lstStyle>
          <a:p>
            <a:pPr>
              <a:lnSpc>
                <a:spcPct val="95000"/>
              </a:lnSpc>
            </a:pPr>
            <a:r>
              <a:rPr lang="en-US" sz="2700" dirty="0">
                <a:solidFill>
                  <a:schemeClr val="tx2"/>
                </a:solidFill>
                <a:latin typeface="Franklin Gothic Medium" panose="020B0603020102020204" pitchFamily="34" charset="0"/>
              </a:rPr>
              <a:t>SUMMARY</a:t>
            </a:r>
            <a:r>
              <a:rPr lang="en-US" sz="2700" dirty="0">
                <a:solidFill>
                  <a:schemeClr val="tx2"/>
                </a:solidFill>
                <a:latin typeface="Franklin Gothic Book" panose="020B0503020102020204" pitchFamily="34" charset="0"/>
              </a:rPr>
              <a:t>: Lorem ipsum dolor sit amet, consectetur adipiscing elit, sed do eiusmod tempor incididunt ut labore et dolore magna </a:t>
            </a:r>
            <a:r>
              <a:rPr lang="en-US" sz="2700" dirty="0" err="1">
                <a:solidFill>
                  <a:schemeClr val="tx2"/>
                </a:solidFill>
                <a:latin typeface="Franklin Gothic Book" panose="020B0503020102020204" pitchFamily="34" charset="0"/>
              </a:rPr>
              <a:t>aliqua</a:t>
            </a:r>
            <a:r>
              <a:rPr lang="en-US" sz="2700" dirty="0">
                <a:solidFill>
                  <a:schemeClr val="tx2"/>
                </a:solidFill>
                <a:latin typeface="Franklin Gothic Book" panose="020B0503020102020204" pitchFamily="34" charset="0"/>
              </a:rPr>
              <a:t>. Ut enim ad minim veniam, quis nostrud exercitation ullamco laboris nisi ut aliquip ex ea commodo consequat. </a:t>
            </a:r>
          </a:p>
        </p:txBody>
      </p:sp>
      <p:graphicFrame>
        <p:nvGraphicFramePr>
          <p:cNvPr id="3" name="Diagram 2">
            <a:extLst>
              <a:ext uri="{FF2B5EF4-FFF2-40B4-BE49-F238E27FC236}">
                <a16:creationId xmlns:a16="http://schemas.microsoft.com/office/drawing/2014/main" id="{59E6E899-8137-40AD-8751-1ED52810A509}"/>
              </a:ext>
            </a:extLst>
          </p:cNvPr>
          <p:cNvGraphicFramePr/>
          <p:nvPr>
            <p:extLst>
              <p:ext uri="{D42A27DB-BD31-4B8C-83A1-F6EECF244321}">
                <p14:modId xmlns:p14="http://schemas.microsoft.com/office/powerpoint/2010/main" val="413890815"/>
              </p:ext>
            </p:extLst>
          </p:nvPr>
        </p:nvGraphicFramePr>
        <p:xfrm>
          <a:off x="-670368" y="7183371"/>
          <a:ext cx="11826841" cy="4012883"/>
        </p:xfrm>
        <a:graphic>
          <a:graphicData uri="http://schemas.openxmlformats.org/drawingml/2006/diagram">
            <dgm:relIds xmlns:dgm="http://schemas.openxmlformats.org/drawingml/2006/diagram" xmlns:r="http://schemas.openxmlformats.org/officeDocument/2006/relationships" r:dm="rId35" r:lo="rId36" r:qs="rId37" r:cs="rId38"/>
          </a:graphicData>
        </a:graphic>
      </p:graphicFrame>
      <p:graphicFrame>
        <p:nvGraphicFramePr>
          <p:cNvPr id="5" name="Diagram 4">
            <a:extLst>
              <a:ext uri="{FF2B5EF4-FFF2-40B4-BE49-F238E27FC236}">
                <a16:creationId xmlns:a16="http://schemas.microsoft.com/office/drawing/2014/main" id="{5A0E132D-FDB1-4F2A-AD8E-86367649EA93}"/>
              </a:ext>
            </a:extLst>
          </p:cNvPr>
          <p:cNvGraphicFramePr>
            <a:graphicFrameLocks/>
          </p:cNvGraphicFramePr>
          <p:nvPr>
            <p:extLst>
              <p:ext uri="{D42A27DB-BD31-4B8C-83A1-F6EECF244321}">
                <p14:modId xmlns:p14="http://schemas.microsoft.com/office/powerpoint/2010/main" val="1397942140"/>
              </p:ext>
            </p:extLst>
          </p:nvPr>
        </p:nvGraphicFramePr>
        <p:xfrm>
          <a:off x="2121725" y="11698937"/>
          <a:ext cx="6534518" cy="3111150"/>
        </p:xfrm>
        <a:graphic>
          <a:graphicData uri="http://schemas.openxmlformats.org/drawingml/2006/diagram">
            <dgm:relIds xmlns:dgm="http://schemas.openxmlformats.org/drawingml/2006/diagram" xmlns:r="http://schemas.openxmlformats.org/officeDocument/2006/relationships" r:dm="rId40" r:lo="rId41" r:qs="rId42" r:cs="rId43"/>
          </a:graphicData>
        </a:graphic>
      </p:graphicFrame>
    </p:spTree>
    <p:extLst>
      <p:ext uri="{BB962C8B-B14F-4D97-AF65-F5344CB8AC3E}">
        <p14:creationId xmlns:p14="http://schemas.microsoft.com/office/powerpoint/2010/main" val="3764955322"/>
      </p:ext>
    </p:extLst>
  </p:cSld>
  <p:clrMapOvr>
    <a:masterClrMapping/>
  </p:clrMapOvr>
</p:sld>
</file>

<file path=ppt/theme/theme1.xml><?xml version="1.0" encoding="utf-8"?>
<a:theme xmlns:a="http://schemas.openxmlformats.org/drawingml/2006/main" name="3 sections">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2 sections">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1 section">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2161</TotalTime>
  <Words>172</Words>
  <Application>Microsoft Office PowerPoint</Application>
  <PresentationFormat>Custom</PresentationFormat>
  <Paragraphs>20</Paragraphs>
  <Slides>1</Slides>
  <Notes>0</Notes>
  <HiddenSlides>0</HiddenSlides>
  <MMClips>0</MMClips>
  <ScaleCrop>false</ScaleCrop>
  <HeadingPairs>
    <vt:vector size="6" baseType="variant">
      <vt:variant>
        <vt:lpstr>Fonts Used</vt:lpstr>
      </vt:variant>
      <vt:variant>
        <vt:i4>5</vt:i4>
      </vt:variant>
      <vt:variant>
        <vt:lpstr>Theme</vt:lpstr>
      </vt:variant>
      <vt:variant>
        <vt:i4>3</vt:i4>
      </vt:variant>
      <vt:variant>
        <vt:lpstr>Slide Titles</vt:lpstr>
      </vt:variant>
      <vt:variant>
        <vt:i4>1</vt:i4>
      </vt:variant>
    </vt:vector>
  </HeadingPairs>
  <TitlesOfParts>
    <vt:vector size="9" baseType="lpstr">
      <vt:lpstr>Arial</vt:lpstr>
      <vt:lpstr>Calibri</vt:lpstr>
      <vt:lpstr>Franklin Gothic Book</vt:lpstr>
      <vt:lpstr>Franklin Gothic Medium</vt:lpstr>
      <vt:lpstr>Franklin Gothic Medium Cond</vt:lpstr>
      <vt:lpstr>3 sections</vt:lpstr>
      <vt:lpstr>2 sections</vt:lpstr>
      <vt:lpstr>1 section</vt:lpstr>
      <vt:lpstr>Poster Template Provided By Genigraphics – 800.790.4001 Replace This Text With Your Title</vt:lpstr>
    </vt:vector>
  </TitlesOfParts>
  <Company>Genigraphics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Genigraphics Research Poster Template 36x56</dc:title>
  <dc:creator>JL-PC</dc:creator>
  <dc:description>Quality poster printing
www.genigraphics.com
1-800-790-4001</dc:description>
  <cp:lastModifiedBy>Christa Stiles</cp:lastModifiedBy>
  <cp:revision>78</cp:revision>
  <dcterms:created xsi:type="dcterms:W3CDTF">2019-10-25T19:49:05Z</dcterms:created>
  <dcterms:modified xsi:type="dcterms:W3CDTF">2022-02-04T03:09:53Z</dcterms:modified>
</cp:coreProperties>
</file>