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66" r:id="rId2"/>
    <p:sldMasterId id="2147483662" r:id="rId3"/>
  </p:sldMasterIdLst>
  <p:notesMasterIdLst>
    <p:notesMasterId r:id="rId5"/>
  </p:notesMasterIdLst>
  <p:sldIdLst>
    <p:sldId id="256" r:id="rId4"/>
  </p:sldIdLst>
  <p:sldSz cx="27432000" cy="40233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58" autoAdjust="0"/>
    <p:restoredTop sz="94660"/>
  </p:normalViewPr>
  <p:slideViewPr>
    <p:cSldViewPr snapToGrid="0">
      <p:cViewPr>
        <p:scale>
          <a:sx n="10" d="100"/>
          <a:sy n="10" d="100"/>
        </p:scale>
        <p:origin x="3278" y="581"/>
      </p:cViewPr>
      <p:guideLst/>
    </p:cSldViewPr>
  </p:slideViewPr>
  <p:notesTextViewPr>
    <p:cViewPr>
      <p:scale>
        <a:sx n="1" d="1"/>
        <a:sy n="1" d="1"/>
      </p:scale>
      <p:origin x="0" y="0"/>
    </p:cViewPr>
  </p:notesTextViewPr>
  <p:notesViewPr>
    <p:cSldViewPr snapToGrid="0">
      <p:cViewPr varScale="1">
        <p:scale>
          <a:sx n="62" d="100"/>
          <a:sy n="62" d="100"/>
        </p:scale>
        <p:origin x="315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4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209168853893264E-2"/>
          <c:y val="0.14970302323320697"/>
          <c:w val="0.89568608923884518"/>
          <c:h val="0.6326245504034218"/>
        </c:manualLayout>
      </c:layout>
      <c:barChart>
        <c:barDir val="col"/>
        <c:grouping val="clustered"/>
        <c:varyColors val="0"/>
        <c:ser>
          <c:idx val="0"/>
          <c:order val="0"/>
          <c:tx>
            <c:strRef>
              <c:f>Sheet1!$B$1</c:f>
              <c:strCache>
                <c:ptCount val="1"/>
                <c:pt idx="0">
                  <c:v>Series 1</c:v>
                </c:pt>
              </c:strCache>
            </c:strRef>
          </c:tx>
          <c:spPr>
            <a:solidFill>
              <a:schemeClr val="tx2">
                <a:lumMod val="60000"/>
                <a:lumOff val="40000"/>
              </a:schemeClr>
            </a:solidFill>
            <a:ln>
              <a:noFill/>
            </a:ln>
            <a:effectLst/>
          </c:spPr>
          <c:invertIfNegative val="0"/>
          <c:cat>
            <c:strRef>
              <c:f>Sheet1!$A$2:$A$4</c:f>
              <c:strCache>
                <c:ptCount val="3"/>
                <c:pt idx="0">
                  <c:v>Category 1</c:v>
                </c:pt>
                <c:pt idx="1">
                  <c:v>Category 2</c:v>
                </c:pt>
                <c:pt idx="2">
                  <c:v>Category 3</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35AC-47A6-ABC2-5AFAD85D2E66}"/>
            </c:ext>
          </c:extLst>
        </c:ser>
        <c:ser>
          <c:idx val="1"/>
          <c:order val="1"/>
          <c:tx>
            <c:strRef>
              <c:f>Sheet1!$C$1</c:f>
              <c:strCache>
                <c:ptCount val="1"/>
                <c:pt idx="0">
                  <c:v>Series 2</c:v>
                </c:pt>
              </c:strCache>
            </c:strRef>
          </c:tx>
          <c:spPr>
            <a:solidFill>
              <a:schemeClr val="accent2">
                <a:lumMod val="75000"/>
              </a:schemeClr>
            </a:solidFill>
            <a:ln>
              <a:noFill/>
            </a:ln>
            <a:effectLst/>
          </c:spPr>
          <c:invertIfNegative val="0"/>
          <c:cat>
            <c:strRef>
              <c:f>Sheet1!$A$2:$A$4</c:f>
              <c:strCache>
                <c:ptCount val="3"/>
                <c:pt idx="0">
                  <c:v>Category 1</c:v>
                </c:pt>
                <c:pt idx="1">
                  <c:v>Category 2</c:v>
                </c:pt>
                <c:pt idx="2">
                  <c:v>Category 3</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35AC-47A6-ABC2-5AFAD85D2E66}"/>
            </c:ext>
          </c:extLst>
        </c:ser>
        <c:dLbls>
          <c:showLegendKey val="0"/>
          <c:showVal val="0"/>
          <c:showCatName val="0"/>
          <c:showSerName val="0"/>
          <c:showPercent val="0"/>
          <c:showBubbleSize val="0"/>
        </c:dLbls>
        <c:gapWidth val="219"/>
        <c:overlap val="-27"/>
        <c:axId val="433991264"/>
        <c:axId val="433987656"/>
      </c:barChart>
      <c:catAx>
        <c:axId val="433991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4000" b="0" i="0" u="none" strike="noStrike" kern="1200" baseline="0">
                <a:solidFill>
                  <a:schemeClr val="tx1">
                    <a:lumMod val="65000"/>
                    <a:lumOff val="35000"/>
                  </a:schemeClr>
                </a:solidFill>
                <a:latin typeface="+mn-lt"/>
                <a:ea typeface="+mn-ea"/>
                <a:cs typeface="+mn-cs"/>
              </a:defRPr>
            </a:pPr>
            <a:endParaRPr lang="en-US"/>
          </a:p>
        </c:txPr>
        <c:crossAx val="433987656"/>
        <c:crosses val="autoZero"/>
        <c:auto val="1"/>
        <c:lblAlgn val="ctr"/>
        <c:lblOffset val="100"/>
        <c:noMultiLvlLbl val="0"/>
      </c:catAx>
      <c:valAx>
        <c:axId val="4339876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4000" b="0" i="0" u="none" strike="noStrike" kern="1200" baseline="0">
                <a:solidFill>
                  <a:schemeClr val="tx1">
                    <a:lumMod val="65000"/>
                    <a:lumOff val="35000"/>
                  </a:schemeClr>
                </a:solidFill>
                <a:latin typeface="+mn-lt"/>
                <a:ea typeface="+mn-ea"/>
                <a:cs typeface="+mn-cs"/>
              </a:defRPr>
            </a:pPr>
            <a:endParaRPr lang="en-US"/>
          </a:p>
        </c:txPr>
        <c:crossAx val="433991264"/>
        <c:crosses val="autoZero"/>
        <c:crossBetween val="between"/>
      </c:valAx>
      <c:spPr>
        <a:noFill/>
        <a:ln>
          <a:noFill/>
        </a:ln>
        <a:effectLst/>
      </c:spPr>
    </c:plotArea>
    <c:legend>
      <c:legendPos val="b"/>
      <c:layout>
        <c:manualLayout>
          <c:xMode val="edge"/>
          <c:yMode val="edge"/>
          <c:x val="0.16876931656414543"/>
          <c:y val="0.90687261608658432"/>
          <c:w val="0.66572062605492854"/>
          <c:h val="8.1810540349758876E-2"/>
        </c:manualLayout>
      </c:layout>
      <c:overlay val="0"/>
      <c:spPr>
        <a:noFill/>
        <a:ln>
          <a:noFill/>
        </a:ln>
        <a:effectLst/>
      </c:spPr>
      <c:txPr>
        <a:bodyPr rot="0" spcFirstLastPara="1" vertOverflow="ellipsis" vert="horz" wrap="square" anchor="ctr" anchorCtr="1"/>
        <a:lstStyle/>
        <a:p>
          <a:pPr>
            <a:defRPr sz="4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2"/>
      </a:solidFill>
    </a:ln>
    <a:effectLst/>
  </c:spPr>
  <c:txPr>
    <a:bodyPr/>
    <a:lstStyle/>
    <a:p>
      <a:pPr>
        <a:defRPr sz="40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0A676D-2243-4C93-8C59-8F17B819BF0B}"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7CF1FCD1-EDDB-47D6-A7F5-B81B2ECF089D}">
      <dgm:prSet phldrT="[Text]" phldr="1" custT="1"/>
      <dgm:spPr>
        <a:solidFill>
          <a:schemeClr val="tx2">
            <a:lumMod val="75000"/>
          </a:schemeClr>
        </a:solidFill>
      </dgm:spPr>
      <dgm:t>
        <a:bodyPr/>
        <a:lstStyle/>
        <a:p>
          <a:endParaRPr lang="en-US" sz="4400" dirty="0"/>
        </a:p>
      </dgm:t>
    </dgm:pt>
    <dgm:pt modelId="{ABB586D4-1E3D-404F-BE29-2C58EC2C7A12}" type="parTrans" cxnId="{BB479587-F13E-41CD-AE48-D1360CCD88B5}">
      <dgm:prSet/>
      <dgm:spPr/>
      <dgm:t>
        <a:bodyPr/>
        <a:lstStyle/>
        <a:p>
          <a:endParaRPr lang="en-US" sz="4400"/>
        </a:p>
      </dgm:t>
    </dgm:pt>
    <dgm:pt modelId="{D3916F06-88EB-4745-9AC1-6F647012DD5A}" type="sibTrans" cxnId="{BB479587-F13E-41CD-AE48-D1360CCD88B5}">
      <dgm:prSet/>
      <dgm:spPr>
        <a:solidFill>
          <a:schemeClr val="accent2">
            <a:lumMod val="75000"/>
          </a:schemeClr>
        </a:solidFill>
      </dgm:spPr>
      <dgm:t>
        <a:bodyPr/>
        <a:lstStyle/>
        <a:p>
          <a:endParaRPr lang="en-US" sz="4400"/>
        </a:p>
      </dgm:t>
    </dgm:pt>
    <dgm:pt modelId="{6294DCBE-C1CA-4308-94E1-30D3C71FC2F6}">
      <dgm:prSet phldrT="[Text]" phldr="1" custT="1"/>
      <dgm:spPr>
        <a:solidFill>
          <a:schemeClr val="tx2">
            <a:lumMod val="75000"/>
          </a:schemeClr>
        </a:solidFill>
      </dgm:spPr>
      <dgm:t>
        <a:bodyPr/>
        <a:lstStyle/>
        <a:p>
          <a:endParaRPr lang="en-US" sz="4400" dirty="0"/>
        </a:p>
      </dgm:t>
    </dgm:pt>
    <dgm:pt modelId="{2A074776-3F93-4DF0-B09C-390F2C3E9F30}" type="parTrans" cxnId="{C813D9DD-6BC5-439B-9E23-E5DCD98D7E25}">
      <dgm:prSet/>
      <dgm:spPr/>
      <dgm:t>
        <a:bodyPr/>
        <a:lstStyle/>
        <a:p>
          <a:endParaRPr lang="en-US" sz="4400"/>
        </a:p>
      </dgm:t>
    </dgm:pt>
    <dgm:pt modelId="{65573CCF-EE9D-4C5D-BE3B-C50FA0060840}" type="sibTrans" cxnId="{C813D9DD-6BC5-439B-9E23-E5DCD98D7E25}">
      <dgm:prSet/>
      <dgm:spPr/>
      <dgm:t>
        <a:bodyPr/>
        <a:lstStyle/>
        <a:p>
          <a:endParaRPr lang="en-US" sz="4400"/>
        </a:p>
      </dgm:t>
    </dgm:pt>
    <dgm:pt modelId="{FB83CC65-433F-4680-9A3E-041E7D0B1538}">
      <dgm:prSet phldrT="[Text]" phldr="1" custT="1"/>
      <dgm:spPr>
        <a:solidFill>
          <a:schemeClr val="tx2">
            <a:lumMod val="75000"/>
          </a:schemeClr>
        </a:solidFill>
      </dgm:spPr>
      <dgm:t>
        <a:bodyPr/>
        <a:lstStyle/>
        <a:p>
          <a:endParaRPr lang="en-US" sz="4400" dirty="0"/>
        </a:p>
      </dgm:t>
    </dgm:pt>
    <dgm:pt modelId="{8B707CA0-B8EC-4BD5-878C-F1AE0946E124}" type="parTrans" cxnId="{B77B258F-0782-471A-8D7B-75D5A1F6862D}">
      <dgm:prSet/>
      <dgm:spPr/>
      <dgm:t>
        <a:bodyPr/>
        <a:lstStyle/>
        <a:p>
          <a:endParaRPr lang="en-US" sz="4400"/>
        </a:p>
      </dgm:t>
    </dgm:pt>
    <dgm:pt modelId="{9B71B762-D65F-4570-9373-0F1CDF4E3013}" type="sibTrans" cxnId="{B77B258F-0782-471A-8D7B-75D5A1F6862D}">
      <dgm:prSet/>
      <dgm:spPr/>
      <dgm:t>
        <a:bodyPr/>
        <a:lstStyle/>
        <a:p>
          <a:endParaRPr lang="en-US" sz="4400"/>
        </a:p>
      </dgm:t>
    </dgm:pt>
    <dgm:pt modelId="{92499303-4937-4DC7-B412-1A1E207EEE5A}">
      <dgm:prSet phldrT="[Text]" phldr="1" custT="1"/>
      <dgm:spPr>
        <a:solidFill>
          <a:schemeClr val="tx2">
            <a:lumMod val="75000"/>
          </a:schemeClr>
        </a:solidFill>
      </dgm:spPr>
      <dgm:t>
        <a:bodyPr/>
        <a:lstStyle/>
        <a:p>
          <a:endParaRPr lang="en-US" sz="4400" dirty="0"/>
        </a:p>
      </dgm:t>
    </dgm:pt>
    <dgm:pt modelId="{F4A91CE3-C4FC-4CBD-B660-EC2A276B5FA9}" type="parTrans" cxnId="{25007E38-C1CF-4712-AFBA-5F6BB45551DD}">
      <dgm:prSet/>
      <dgm:spPr/>
      <dgm:t>
        <a:bodyPr/>
        <a:lstStyle/>
        <a:p>
          <a:endParaRPr lang="en-US" sz="4400"/>
        </a:p>
      </dgm:t>
    </dgm:pt>
    <dgm:pt modelId="{697CD1D9-171A-4B2E-938B-C4E8B8295962}" type="sibTrans" cxnId="{25007E38-C1CF-4712-AFBA-5F6BB45551DD}">
      <dgm:prSet/>
      <dgm:spPr/>
      <dgm:t>
        <a:bodyPr/>
        <a:lstStyle/>
        <a:p>
          <a:endParaRPr lang="en-US" sz="4400"/>
        </a:p>
      </dgm:t>
    </dgm:pt>
    <dgm:pt modelId="{ABB33269-7B6E-4B85-88F9-22620861B387}">
      <dgm:prSet phldrT="[Text]" phldr="1" custT="1"/>
      <dgm:spPr>
        <a:solidFill>
          <a:schemeClr val="tx2">
            <a:lumMod val="75000"/>
          </a:schemeClr>
        </a:solidFill>
      </dgm:spPr>
      <dgm:t>
        <a:bodyPr/>
        <a:lstStyle/>
        <a:p>
          <a:endParaRPr lang="en-US" sz="4400" dirty="0"/>
        </a:p>
      </dgm:t>
    </dgm:pt>
    <dgm:pt modelId="{2275E12D-956E-4E75-BB21-31151C4256B5}" type="parTrans" cxnId="{3F67BA34-D255-4242-99EC-68F528E5F477}">
      <dgm:prSet/>
      <dgm:spPr/>
      <dgm:t>
        <a:bodyPr/>
        <a:lstStyle/>
        <a:p>
          <a:endParaRPr lang="en-US" sz="4400"/>
        </a:p>
      </dgm:t>
    </dgm:pt>
    <dgm:pt modelId="{1815F012-C3B1-4C5B-BDBD-347F79D10893}" type="sibTrans" cxnId="{3F67BA34-D255-4242-99EC-68F528E5F477}">
      <dgm:prSet/>
      <dgm:spPr/>
      <dgm:t>
        <a:bodyPr/>
        <a:lstStyle/>
        <a:p>
          <a:endParaRPr lang="en-US" sz="4400"/>
        </a:p>
      </dgm:t>
    </dgm:pt>
    <dgm:pt modelId="{83BBCFD6-FE30-451B-83DA-07FD25E1D7E1}" type="pres">
      <dgm:prSet presAssocID="{2C0A676D-2243-4C93-8C59-8F17B819BF0B}" presName="Name0" presStyleCnt="0">
        <dgm:presLayoutVars>
          <dgm:dir/>
          <dgm:resizeHandles val="exact"/>
        </dgm:presLayoutVars>
      </dgm:prSet>
      <dgm:spPr/>
    </dgm:pt>
    <dgm:pt modelId="{4F4D4208-33EB-472C-945D-6A4128E7E0E2}" type="pres">
      <dgm:prSet presAssocID="{2C0A676D-2243-4C93-8C59-8F17B819BF0B}" presName="cycle" presStyleCnt="0"/>
      <dgm:spPr/>
    </dgm:pt>
    <dgm:pt modelId="{8EE0153B-B5AB-4403-9811-20839CB01A94}" type="pres">
      <dgm:prSet presAssocID="{7CF1FCD1-EDDB-47D6-A7F5-B81B2ECF089D}" presName="nodeFirstNode" presStyleLbl="node1" presStyleIdx="0" presStyleCnt="5" custScaleX="76848">
        <dgm:presLayoutVars>
          <dgm:bulletEnabled val="1"/>
        </dgm:presLayoutVars>
      </dgm:prSet>
      <dgm:spPr/>
    </dgm:pt>
    <dgm:pt modelId="{9A809462-56C4-421E-86E6-C5A7C035181C}" type="pres">
      <dgm:prSet presAssocID="{D3916F06-88EB-4745-9AC1-6F647012DD5A}" presName="sibTransFirstNode" presStyleLbl="bgShp" presStyleIdx="0" presStyleCnt="1"/>
      <dgm:spPr/>
    </dgm:pt>
    <dgm:pt modelId="{ECA4B28D-FB73-41A0-8E83-FCE202FAD9E6}" type="pres">
      <dgm:prSet presAssocID="{6294DCBE-C1CA-4308-94E1-30D3C71FC2F6}" presName="nodeFollowingNodes" presStyleLbl="node1" presStyleIdx="1" presStyleCnt="5" custScaleX="76848">
        <dgm:presLayoutVars>
          <dgm:bulletEnabled val="1"/>
        </dgm:presLayoutVars>
      </dgm:prSet>
      <dgm:spPr/>
    </dgm:pt>
    <dgm:pt modelId="{C339F04C-A5BB-4A64-B845-1BAFD920C4F8}" type="pres">
      <dgm:prSet presAssocID="{FB83CC65-433F-4680-9A3E-041E7D0B1538}" presName="nodeFollowingNodes" presStyleLbl="node1" presStyleIdx="2" presStyleCnt="5" custScaleX="76848">
        <dgm:presLayoutVars>
          <dgm:bulletEnabled val="1"/>
        </dgm:presLayoutVars>
      </dgm:prSet>
      <dgm:spPr/>
    </dgm:pt>
    <dgm:pt modelId="{6A22A8DF-822F-46D4-A73A-55EA8D5F57E4}" type="pres">
      <dgm:prSet presAssocID="{92499303-4937-4DC7-B412-1A1E207EEE5A}" presName="nodeFollowingNodes" presStyleLbl="node1" presStyleIdx="3" presStyleCnt="5" custScaleX="76848">
        <dgm:presLayoutVars>
          <dgm:bulletEnabled val="1"/>
        </dgm:presLayoutVars>
      </dgm:prSet>
      <dgm:spPr/>
    </dgm:pt>
    <dgm:pt modelId="{99ACF6CE-DB46-474D-A730-6FAD5DC58135}" type="pres">
      <dgm:prSet presAssocID="{ABB33269-7B6E-4B85-88F9-22620861B387}" presName="nodeFollowingNodes" presStyleLbl="node1" presStyleIdx="4" presStyleCnt="5" custScaleX="76848">
        <dgm:presLayoutVars>
          <dgm:bulletEnabled val="1"/>
        </dgm:presLayoutVars>
      </dgm:prSet>
      <dgm:spPr/>
    </dgm:pt>
  </dgm:ptLst>
  <dgm:cxnLst>
    <dgm:cxn modelId="{76BB7B1F-1C41-4828-A87A-4C49ADD82845}" type="presOf" srcId="{92499303-4937-4DC7-B412-1A1E207EEE5A}" destId="{6A22A8DF-822F-46D4-A73A-55EA8D5F57E4}" srcOrd="0" destOrd="0" presId="urn:microsoft.com/office/officeart/2005/8/layout/cycle3"/>
    <dgm:cxn modelId="{6DF84822-E291-409F-BE4B-80D712C72E64}" type="presOf" srcId="{D3916F06-88EB-4745-9AC1-6F647012DD5A}" destId="{9A809462-56C4-421E-86E6-C5A7C035181C}" srcOrd="0" destOrd="0" presId="urn:microsoft.com/office/officeart/2005/8/layout/cycle3"/>
    <dgm:cxn modelId="{3F67BA34-D255-4242-99EC-68F528E5F477}" srcId="{2C0A676D-2243-4C93-8C59-8F17B819BF0B}" destId="{ABB33269-7B6E-4B85-88F9-22620861B387}" srcOrd="4" destOrd="0" parTransId="{2275E12D-956E-4E75-BB21-31151C4256B5}" sibTransId="{1815F012-C3B1-4C5B-BDBD-347F79D10893}"/>
    <dgm:cxn modelId="{25007E38-C1CF-4712-AFBA-5F6BB45551DD}" srcId="{2C0A676D-2243-4C93-8C59-8F17B819BF0B}" destId="{92499303-4937-4DC7-B412-1A1E207EEE5A}" srcOrd="3" destOrd="0" parTransId="{F4A91CE3-C4FC-4CBD-B660-EC2A276B5FA9}" sibTransId="{697CD1D9-171A-4B2E-938B-C4E8B8295962}"/>
    <dgm:cxn modelId="{81FDC16A-F820-4359-BFAD-D274B516BC3E}" type="presOf" srcId="{2C0A676D-2243-4C93-8C59-8F17B819BF0B}" destId="{83BBCFD6-FE30-451B-83DA-07FD25E1D7E1}" srcOrd="0" destOrd="0" presId="urn:microsoft.com/office/officeart/2005/8/layout/cycle3"/>
    <dgm:cxn modelId="{BB479587-F13E-41CD-AE48-D1360CCD88B5}" srcId="{2C0A676D-2243-4C93-8C59-8F17B819BF0B}" destId="{7CF1FCD1-EDDB-47D6-A7F5-B81B2ECF089D}" srcOrd="0" destOrd="0" parTransId="{ABB586D4-1E3D-404F-BE29-2C58EC2C7A12}" sibTransId="{D3916F06-88EB-4745-9AC1-6F647012DD5A}"/>
    <dgm:cxn modelId="{B77B258F-0782-471A-8D7B-75D5A1F6862D}" srcId="{2C0A676D-2243-4C93-8C59-8F17B819BF0B}" destId="{FB83CC65-433F-4680-9A3E-041E7D0B1538}" srcOrd="2" destOrd="0" parTransId="{8B707CA0-B8EC-4BD5-878C-F1AE0946E124}" sibTransId="{9B71B762-D65F-4570-9373-0F1CDF4E3013}"/>
    <dgm:cxn modelId="{62FE5898-AA22-4448-B95B-B967A4C9275A}" type="presOf" srcId="{7CF1FCD1-EDDB-47D6-A7F5-B81B2ECF089D}" destId="{8EE0153B-B5AB-4403-9811-20839CB01A94}" srcOrd="0" destOrd="0" presId="urn:microsoft.com/office/officeart/2005/8/layout/cycle3"/>
    <dgm:cxn modelId="{A6A3BEBB-A9F2-4BA5-B520-B225DA7BABA8}" type="presOf" srcId="{6294DCBE-C1CA-4308-94E1-30D3C71FC2F6}" destId="{ECA4B28D-FB73-41A0-8E83-FCE202FAD9E6}" srcOrd="0" destOrd="0" presId="urn:microsoft.com/office/officeart/2005/8/layout/cycle3"/>
    <dgm:cxn modelId="{BB3E4AD6-9B99-4361-AD48-BEEF7D70B728}" type="presOf" srcId="{FB83CC65-433F-4680-9A3E-041E7D0B1538}" destId="{C339F04C-A5BB-4A64-B845-1BAFD920C4F8}" srcOrd="0" destOrd="0" presId="urn:microsoft.com/office/officeart/2005/8/layout/cycle3"/>
    <dgm:cxn modelId="{C813D9DD-6BC5-439B-9E23-E5DCD98D7E25}" srcId="{2C0A676D-2243-4C93-8C59-8F17B819BF0B}" destId="{6294DCBE-C1CA-4308-94E1-30D3C71FC2F6}" srcOrd="1" destOrd="0" parTransId="{2A074776-3F93-4DF0-B09C-390F2C3E9F30}" sibTransId="{65573CCF-EE9D-4C5D-BE3B-C50FA0060840}"/>
    <dgm:cxn modelId="{BBB793F7-3A04-4B1B-8F76-C885C88C3CC9}" type="presOf" srcId="{ABB33269-7B6E-4B85-88F9-22620861B387}" destId="{99ACF6CE-DB46-474D-A730-6FAD5DC58135}" srcOrd="0" destOrd="0" presId="urn:microsoft.com/office/officeart/2005/8/layout/cycle3"/>
    <dgm:cxn modelId="{7E27D573-E36E-4426-B1EC-80838F66AEB5}" type="presParOf" srcId="{83BBCFD6-FE30-451B-83DA-07FD25E1D7E1}" destId="{4F4D4208-33EB-472C-945D-6A4128E7E0E2}" srcOrd="0" destOrd="0" presId="urn:microsoft.com/office/officeart/2005/8/layout/cycle3"/>
    <dgm:cxn modelId="{F034FDAB-29FA-49E6-9AF7-0E8899752D31}" type="presParOf" srcId="{4F4D4208-33EB-472C-945D-6A4128E7E0E2}" destId="{8EE0153B-B5AB-4403-9811-20839CB01A94}" srcOrd="0" destOrd="0" presId="urn:microsoft.com/office/officeart/2005/8/layout/cycle3"/>
    <dgm:cxn modelId="{B60370C0-218F-48FB-8E96-95FA6CC0C344}" type="presParOf" srcId="{4F4D4208-33EB-472C-945D-6A4128E7E0E2}" destId="{9A809462-56C4-421E-86E6-C5A7C035181C}" srcOrd="1" destOrd="0" presId="urn:microsoft.com/office/officeart/2005/8/layout/cycle3"/>
    <dgm:cxn modelId="{17E087F6-0345-4857-8F9E-4BE4AEDCA4F6}" type="presParOf" srcId="{4F4D4208-33EB-472C-945D-6A4128E7E0E2}" destId="{ECA4B28D-FB73-41A0-8E83-FCE202FAD9E6}" srcOrd="2" destOrd="0" presId="urn:microsoft.com/office/officeart/2005/8/layout/cycle3"/>
    <dgm:cxn modelId="{934D0A87-A00E-4716-8A60-5C00530F3CA1}" type="presParOf" srcId="{4F4D4208-33EB-472C-945D-6A4128E7E0E2}" destId="{C339F04C-A5BB-4A64-B845-1BAFD920C4F8}" srcOrd="3" destOrd="0" presId="urn:microsoft.com/office/officeart/2005/8/layout/cycle3"/>
    <dgm:cxn modelId="{055A8E85-FF58-47AA-BD48-66A7F074FDC6}" type="presParOf" srcId="{4F4D4208-33EB-472C-945D-6A4128E7E0E2}" destId="{6A22A8DF-822F-46D4-A73A-55EA8D5F57E4}" srcOrd="4" destOrd="0" presId="urn:microsoft.com/office/officeart/2005/8/layout/cycle3"/>
    <dgm:cxn modelId="{5DA2A195-8101-4D96-8408-B0CD939089FF}" type="presParOf" srcId="{4F4D4208-33EB-472C-945D-6A4128E7E0E2}" destId="{99ACF6CE-DB46-474D-A730-6FAD5DC58135}" srcOrd="5" destOrd="0" presId="urn:microsoft.com/office/officeart/2005/8/layout/cycle3"/>
  </dgm:cxnLst>
  <dgm:bg/>
  <dgm:whole/>
  <dgm:extLst>
    <a:ext uri="http://schemas.microsoft.com/office/drawing/2008/diagram">
      <dsp:dataModelExt xmlns:dsp="http://schemas.microsoft.com/office/drawing/2008/diagram" relId="rId3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235A09-37CD-4EDB-ABAC-C1F41CDA8449}" type="doc">
      <dgm:prSet loTypeId="urn:microsoft.com/office/officeart/2005/8/layout/hList7" loCatId="process" qsTypeId="urn:microsoft.com/office/officeart/2005/8/quickstyle/simple1" qsCatId="simple" csTypeId="urn:microsoft.com/office/officeart/2005/8/colors/accent0_3" csCatId="mainScheme" phldr="1"/>
      <dgm:spPr/>
    </dgm:pt>
    <dgm:pt modelId="{2FE6B992-A530-4F29-91E9-5020E89FCAB8}">
      <dgm:prSet phldrT="[Text]" phldr="1" custT="1"/>
      <dgm:spPr/>
      <dgm:t>
        <a:bodyPr/>
        <a:lstStyle/>
        <a:p>
          <a:endParaRPr lang="en-US" sz="4000" dirty="0"/>
        </a:p>
      </dgm:t>
    </dgm:pt>
    <dgm:pt modelId="{64354ACC-8DE1-4205-AA18-EEA9BED5432D}" type="parTrans" cxnId="{9840FCA0-1CE0-46CA-A47A-2D7E3A9FF406}">
      <dgm:prSet/>
      <dgm:spPr/>
      <dgm:t>
        <a:bodyPr/>
        <a:lstStyle/>
        <a:p>
          <a:endParaRPr lang="en-US"/>
        </a:p>
      </dgm:t>
    </dgm:pt>
    <dgm:pt modelId="{EFF3E138-4FFA-4AB0-BF5E-D82C19214BD9}" type="sibTrans" cxnId="{9840FCA0-1CE0-46CA-A47A-2D7E3A9FF406}">
      <dgm:prSet/>
      <dgm:spPr/>
      <dgm:t>
        <a:bodyPr/>
        <a:lstStyle/>
        <a:p>
          <a:endParaRPr lang="en-US"/>
        </a:p>
      </dgm:t>
    </dgm:pt>
    <dgm:pt modelId="{0E54D438-7BA2-45D7-9A96-6CB398E263C3}">
      <dgm:prSet phldrT="[Text]" phldr="1" custT="1"/>
      <dgm:spPr/>
      <dgm:t>
        <a:bodyPr/>
        <a:lstStyle/>
        <a:p>
          <a:endParaRPr lang="en-US" sz="4000" dirty="0"/>
        </a:p>
      </dgm:t>
    </dgm:pt>
    <dgm:pt modelId="{7141A840-344C-4A66-9818-ACA3762E4B82}" type="parTrans" cxnId="{9276BCFC-0793-4940-8B8C-41BAD38F648B}">
      <dgm:prSet/>
      <dgm:spPr/>
      <dgm:t>
        <a:bodyPr/>
        <a:lstStyle/>
        <a:p>
          <a:endParaRPr lang="en-US"/>
        </a:p>
      </dgm:t>
    </dgm:pt>
    <dgm:pt modelId="{0350B2C9-2D42-430A-8617-0F40CE0258B4}" type="sibTrans" cxnId="{9276BCFC-0793-4940-8B8C-41BAD38F648B}">
      <dgm:prSet/>
      <dgm:spPr/>
      <dgm:t>
        <a:bodyPr/>
        <a:lstStyle/>
        <a:p>
          <a:endParaRPr lang="en-US"/>
        </a:p>
      </dgm:t>
    </dgm:pt>
    <dgm:pt modelId="{36AB52E3-D574-4935-92FD-86A304B86356}">
      <dgm:prSet phldrT="[Text]" phldr="1" custT="1"/>
      <dgm:spPr/>
      <dgm:t>
        <a:bodyPr/>
        <a:lstStyle/>
        <a:p>
          <a:endParaRPr lang="en-US" sz="4000" dirty="0"/>
        </a:p>
      </dgm:t>
    </dgm:pt>
    <dgm:pt modelId="{1A42E287-51EA-411C-B96C-733FF7C2F301}" type="parTrans" cxnId="{A726632C-CEEC-4637-B046-DA4DA23F8FF7}">
      <dgm:prSet/>
      <dgm:spPr/>
      <dgm:t>
        <a:bodyPr/>
        <a:lstStyle/>
        <a:p>
          <a:endParaRPr lang="en-US"/>
        </a:p>
      </dgm:t>
    </dgm:pt>
    <dgm:pt modelId="{8C26845C-781A-46CD-83AE-3EFA1909DF34}" type="sibTrans" cxnId="{A726632C-CEEC-4637-B046-DA4DA23F8FF7}">
      <dgm:prSet/>
      <dgm:spPr/>
      <dgm:t>
        <a:bodyPr/>
        <a:lstStyle/>
        <a:p>
          <a:endParaRPr lang="en-US"/>
        </a:p>
      </dgm:t>
    </dgm:pt>
    <dgm:pt modelId="{E0559907-D92D-4E1A-83FE-B834577D500D}" type="pres">
      <dgm:prSet presAssocID="{16235A09-37CD-4EDB-ABAC-C1F41CDA8449}" presName="Name0" presStyleCnt="0">
        <dgm:presLayoutVars>
          <dgm:dir/>
          <dgm:resizeHandles val="exact"/>
        </dgm:presLayoutVars>
      </dgm:prSet>
      <dgm:spPr/>
    </dgm:pt>
    <dgm:pt modelId="{B19955A9-C927-482C-9ABC-F68F9EA00BA1}" type="pres">
      <dgm:prSet presAssocID="{16235A09-37CD-4EDB-ABAC-C1F41CDA8449}" presName="fgShape" presStyleLbl="fgShp" presStyleIdx="0" presStyleCnt="1"/>
      <dgm:spPr>
        <a:solidFill>
          <a:schemeClr val="accent2">
            <a:lumMod val="75000"/>
          </a:schemeClr>
        </a:solidFill>
      </dgm:spPr>
    </dgm:pt>
    <dgm:pt modelId="{E4D92DBD-E646-4649-89C3-160ACB406721}" type="pres">
      <dgm:prSet presAssocID="{16235A09-37CD-4EDB-ABAC-C1F41CDA8449}" presName="linComp" presStyleCnt="0"/>
      <dgm:spPr/>
    </dgm:pt>
    <dgm:pt modelId="{7F86EA39-45AB-4C73-964B-5BAEC631C0E7}" type="pres">
      <dgm:prSet presAssocID="{2FE6B992-A530-4F29-91E9-5020E89FCAB8}" presName="compNode" presStyleCnt="0"/>
      <dgm:spPr/>
    </dgm:pt>
    <dgm:pt modelId="{8BEC938E-3271-4AE2-89CD-3617A0B7D9E9}" type="pres">
      <dgm:prSet presAssocID="{2FE6B992-A530-4F29-91E9-5020E89FCAB8}" presName="bkgdShape" presStyleLbl="node1" presStyleIdx="0" presStyleCnt="3"/>
      <dgm:spPr/>
    </dgm:pt>
    <dgm:pt modelId="{C3475835-1EAE-4F72-93B4-D7859D17A8E4}" type="pres">
      <dgm:prSet presAssocID="{2FE6B992-A530-4F29-91E9-5020E89FCAB8}" presName="nodeTx" presStyleLbl="node1" presStyleIdx="0" presStyleCnt="3">
        <dgm:presLayoutVars>
          <dgm:bulletEnabled val="1"/>
        </dgm:presLayoutVars>
      </dgm:prSet>
      <dgm:spPr/>
    </dgm:pt>
    <dgm:pt modelId="{1AADE7A4-9A52-445F-BFA8-5F3287E824DF}" type="pres">
      <dgm:prSet presAssocID="{2FE6B992-A530-4F29-91E9-5020E89FCAB8}" presName="invisiNode" presStyleLbl="node1" presStyleIdx="0" presStyleCnt="3"/>
      <dgm:spPr/>
    </dgm:pt>
    <dgm:pt modelId="{0CF4B1AF-AF0C-44FC-98E6-064B87316151}" type="pres">
      <dgm:prSet presAssocID="{2FE6B992-A530-4F29-91E9-5020E89FCAB8}" presName="imagNode" presStyleLbl="fgImgPlace1" presStyleIdx="0" presStyleCnt="3"/>
      <dgm:spPr/>
    </dgm:pt>
    <dgm:pt modelId="{EA923463-4FFE-4529-B6DB-4634FA65D138}" type="pres">
      <dgm:prSet presAssocID="{EFF3E138-4FFA-4AB0-BF5E-D82C19214BD9}" presName="sibTrans" presStyleLbl="sibTrans2D1" presStyleIdx="0" presStyleCnt="0"/>
      <dgm:spPr/>
    </dgm:pt>
    <dgm:pt modelId="{CB300508-ADDD-4453-8FEA-99267107F3B3}" type="pres">
      <dgm:prSet presAssocID="{0E54D438-7BA2-45D7-9A96-6CB398E263C3}" presName="compNode" presStyleCnt="0"/>
      <dgm:spPr/>
    </dgm:pt>
    <dgm:pt modelId="{F3BF6FE8-2627-4B60-A33B-AEF7D3C53813}" type="pres">
      <dgm:prSet presAssocID="{0E54D438-7BA2-45D7-9A96-6CB398E263C3}" presName="bkgdShape" presStyleLbl="node1" presStyleIdx="1" presStyleCnt="3"/>
      <dgm:spPr/>
    </dgm:pt>
    <dgm:pt modelId="{9FF3CD34-A6EA-41FE-865F-5C51A9DFEE59}" type="pres">
      <dgm:prSet presAssocID="{0E54D438-7BA2-45D7-9A96-6CB398E263C3}" presName="nodeTx" presStyleLbl="node1" presStyleIdx="1" presStyleCnt="3">
        <dgm:presLayoutVars>
          <dgm:bulletEnabled val="1"/>
        </dgm:presLayoutVars>
      </dgm:prSet>
      <dgm:spPr/>
    </dgm:pt>
    <dgm:pt modelId="{0F2C55A8-C502-4F02-A6C6-9BED7D91BF81}" type="pres">
      <dgm:prSet presAssocID="{0E54D438-7BA2-45D7-9A96-6CB398E263C3}" presName="invisiNode" presStyleLbl="node1" presStyleIdx="1" presStyleCnt="3"/>
      <dgm:spPr/>
    </dgm:pt>
    <dgm:pt modelId="{0F7C8B89-0D5B-48D3-B74D-859029732D1A}" type="pres">
      <dgm:prSet presAssocID="{0E54D438-7BA2-45D7-9A96-6CB398E263C3}" presName="imagNode" presStyleLbl="fgImgPlace1" presStyleIdx="1" presStyleCnt="3"/>
      <dgm:spPr/>
    </dgm:pt>
    <dgm:pt modelId="{78B58F23-9D79-4519-A29E-C561DA811A75}" type="pres">
      <dgm:prSet presAssocID="{0350B2C9-2D42-430A-8617-0F40CE0258B4}" presName="sibTrans" presStyleLbl="sibTrans2D1" presStyleIdx="0" presStyleCnt="0"/>
      <dgm:spPr/>
    </dgm:pt>
    <dgm:pt modelId="{274F02AA-4680-441F-ADF7-CFC3D54564E8}" type="pres">
      <dgm:prSet presAssocID="{36AB52E3-D574-4935-92FD-86A304B86356}" presName="compNode" presStyleCnt="0"/>
      <dgm:spPr/>
    </dgm:pt>
    <dgm:pt modelId="{6858B1BD-CF19-49FE-B968-245442B1751B}" type="pres">
      <dgm:prSet presAssocID="{36AB52E3-D574-4935-92FD-86A304B86356}" presName="bkgdShape" presStyleLbl="node1" presStyleIdx="2" presStyleCnt="3"/>
      <dgm:spPr/>
    </dgm:pt>
    <dgm:pt modelId="{66EDF8EE-2B7A-49E1-B5DA-8D5C5C7BAE13}" type="pres">
      <dgm:prSet presAssocID="{36AB52E3-D574-4935-92FD-86A304B86356}" presName="nodeTx" presStyleLbl="node1" presStyleIdx="2" presStyleCnt="3">
        <dgm:presLayoutVars>
          <dgm:bulletEnabled val="1"/>
        </dgm:presLayoutVars>
      </dgm:prSet>
      <dgm:spPr/>
    </dgm:pt>
    <dgm:pt modelId="{A2D1259D-05F2-4206-ADE9-295189354DF7}" type="pres">
      <dgm:prSet presAssocID="{36AB52E3-D574-4935-92FD-86A304B86356}" presName="invisiNode" presStyleLbl="node1" presStyleIdx="2" presStyleCnt="3"/>
      <dgm:spPr/>
    </dgm:pt>
    <dgm:pt modelId="{45DB1B15-E6D6-4EC1-B558-E1ED6A6A0D35}" type="pres">
      <dgm:prSet presAssocID="{36AB52E3-D574-4935-92FD-86A304B86356}" presName="imagNode" presStyleLbl="fgImgPlace1" presStyleIdx="2" presStyleCnt="3"/>
      <dgm:spPr/>
    </dgm:pt>
  </dgm:ptLst>
  <dgm:cxnLst>
    <dgm:cxn modelId="{95376B0A-A605-4396-9DC0-3CDCDF0FE3CB}" type="presOf" srcId="{36AB52E3-D574-4935-92FD-86A304B86356}" destId="{6858B1BD-CF19-49FE-B968-245442B1751B}" srcOrd="0" destOrd="0" presId="urn:microsoft.com/office/officeart/2005/8/layout/hList7"/>
    <dgm:cxn modelId="{35F3E40F-8041-4479-B15F-930D8099287C}" type="presOf" srcId="{2FE6B992-A530-4F29-91E9-5020E89FCAB8}" destId="{C3475835-1EAE-4F72-93B4-D7859D17A8E4}" srcOrd="1" destOrd="0" presId="urn:microsoft.com/office/officeart/2005/8/layout/hList7"/>
    <dgm:cxn modelId="{A726632C-CEEC-4637-B046-DA4DA23F8FF7}" srcId="{16235A09-37CD-4EDB-ABAC-C1F41CDA8449}" destId="{36AB52E3-D574-4935-92FD-86A304B86356}" srcOrd="2" destOrd="0" parTransId="{1A42E287-51EA-411C-B96C-733FF7C2F301}" sibTransId="{8C26845C-781A-46CD-83AE-3EFA1909DF34}"/>
    <dgm:cxn modelId="{7643D65F-3186-47AC-A604-8B0B29797E03}" type="presOf" srcId="{2FE6B992-A530-4F29-91E9-5020E89FCAB8}" destId="{8BEC938E-3271-4AE2-89CD-3617A0B7D9E9}" srcOrd="0" destOrd="0" presId="urn:microsoft.com/office/officeart/2005/8/layout/hList7"/>
    <dgm:cxn modelId="{E3F44960-3F50-43E0-9C47-89F7D470AC9B}" type="presOf" srcId="{EFF3E138-4FFA-4AB0-BF5E-D82C19214BD9}" destId="{EA923463-4FFE-4529-B6DB-4634FA65D138}" srcOrd="0" destOrd="0" presId="urn:microsoft.com/office/officeart/2005/8/layout/hList7"/>
    <dgm:cxn modelId="{DBCEC943-D051-4A86-922A-898A33061A82}" type="presOf" srcId="{0E54D438-7BA2-45D7-9A96-6CB398E263C3}" destId="{F3BF6FE8-2627-4B60-A33B-AEF7D3C53813}" srcOrd="0" destOrd="0" presId="urn:microsoft.com/office/officeart/2005/8/layout/hList7"/>
    <dgm:cxn modelId="{2D81A267-3472-46F5-A5DC-DFC10A93EBCD}" type="presOf" srcId="{36AB52E3-D574-4935-92FD-86A304B86356}" destId="{66EDF8EE-2B7A-49E1-B5DA-8D5C5C7BAE13}" srcOrd="1" destOrd="0" presId="urn:microsoft.com/office/officeart/2005/8/layout/hList7"/>
    <dgm:cxn modelId="{9840FCA0-1CE0-46CA-A47A-2D7E3A9FF406}" srcId="{16235A09-37CD-4EDB-ABAC-C1F41CDA8449}" destId="{2FE6B992-A530-4F29-91E9-5020E89FCAB8}" srcOrd="0" destOrd="0" parTransId="{64354ACC-8DE1-4205-AA18-EEA9BED5432D}" sibTransId="{EFF3E138-4FFA-4AB0-BF5E-D82C19214BD9}"/>
    <dgm:cxn modelId="{9626D1A4-5818-448D-B007-73100CED4A1D}" type="presOf" srcId="{16235A09-37CD-4EDB-ABAC-C1F41CDA8449}" destId="{E0559907-D92D-4E1A-83FE-B834577D500D}" srcOrd="0" destOrd="0" presId="urn:microsoft.com/office/officeart/2005/8/layout/hList7"/>
    <dgm:cxn modelId="{3DEEFAE7-2B1F-4DB2-9A11-9CC287CDBACA}" type="presOf" srcId="{0E54D438-7BA2-45D7-9A96-6CB398E263C3}" destId="{9FF3CD34-A6EA-41FE-865F-5C51A9DFEE59}" srcOrd="1" destOrd="0" presId="urn:microsoft.com/office/officeart/2005/8/layout/hList7"/>
    <dgm:cxn modelId="{21A02AF2-CC62-46AF-8F95-DE370E704D35}" type="presOf" srcId="{0350B2C9-2D42-430A-8617-0F40CE0258B4}" destId="{78B58F23-9D79-4519-A29E-C561DA811A75}" srcOrd="0" destOrd="0" presId="urn:microsoft.com/office/officeart/2005/8/layout/hList7"/>
    <dgm:cxn modelId="{9276BCFC-0793-4940-8B8C-41BAD38F648B}" srcId="{16235A09-37CD-4EDB-ABAC-C1F41CDA8449}" destId="{0E54D438-7BA2-45D7-9A96-6CB398E263C3}" srcOrd="1" destOrd="0" parTransId="{7141A840-344C-4A66-9818-ACA3762E4B82}" sibTransId="{0350B2C9-2D42-430A-8617-0F40CE0258B4}"/>
    <dgm:cxn modelId="{2D1A5FDE-84A6-477C-8603-47A18ACB3765}" type="presParOf" srcId="{E0559907-D92D-4E1A-83FE-B834577D500D}" destId="{B19955A9-C927-482C-9ABC-F68F9EA00BA1}" srcOrd="0" destOrd="0" presId="urn:microsoft.com/office/officeart/2005/8/layout/hList7"/>
    <dgm:cxn modelId="{27A52453-7172-4680-87F0-43866F8F301A}" type="presParOf" srcId="{E0559907-D92D-4E1A-83FE-B834577D500D}" destId="{E4D92DBD-E646-4649-89C3-160ACB406721}" srcOrd="1" destOrd="0" presId="urn:microsoft.com/office/officeart/2005/8/layout/hList7"/>
    <dgm:cxn modelId="{9018926F-016E-4EDD-9AF3-ACE766E00FF4}" type="presParOf" srcId="{E4D92DBD-E646-4649-89C3-160ACB406721}" destId="{7F86EA39-45AB-4C73-964B-5BAEC631C0E7}" srcOrd="0" destOrd="0" presId="urn:microsoft.com/office/officeart/2005/8/layout/hList7"/>
    <dgm:cxn modelId="{5D8B6DAD-40B4-41FD-91D6-D7F114944602}" type="presParOf" srcId="{7F86EA39-45AB-4C73-964B-5BAEC631C0E7}" destId="{8BEC938E-3271-4AE2-89CD-3617A0B7D9E9}" srcOrd="0" destOrd="0" presId="urn:microsoft.com/office/officeart/2005/8/layout/hList7"/>
    <dgm:cxn modelId="{74154146-9675-4A9A-97DC-E8979E1F7267}" type="presParOf" srcId="{7F86EA39-45AB-4C73-964B-5BAEC631C0E7}" destId="{C3475835-1EAE-4F72-93B4-D7859D17A8E4}" srcOrd="1" destOrd="0" presId="urn:microsoft.com/office/officeart/2005/8/layout/hList7"/>
    <dgm:cxn modelId="{3816D830-EC94-424F-9D4B-043DDE66293E}" type="presParOf" srcId="{7F86EA39-45AB-4C73-964B-5BAEC631C0E7}" destId="{1AADE7A4-9A52-445F-BFA8-5F3287E824DF}" srcOrd="2" destOrd="0" presId="urn:microsoft.com/office/officeart/2005/8/layout/hList7"/>
    <dgm:cxn modelId="{AEC8C944-43B0-457F-95D2-34CF99C69BF9}" type="presParOf" srcId="{7F86EA39-45AB-4C73-964B-5BAEC631C0E7}" destId="{0CF4B1AF-AF0C-44FC-98E6-064B87316151}" srcOrd="3" destOrd="0" presId="urn:microsoft.com/office/officeart/2005/8/layout/hList7"/>
    <dgm:cxn modelId="{2AB89814-0EDC-4868-99C4-074960401EA1}" type="presParOf" srcId="{E4D92DBD-E646-4649-89C3-160ACB406721}" destId="{EA923463-4FFE-4529-B6DB-4634FA65D138}" srcOrd="1" destOrd="0" presId="urn:microsoft.com/office/officeart/2005/8/layout/hList7"/>
    <dgm:cxn modelId="{1265DD8C-7506-492C-8BE6-4C8E698555DA}" type="presParOf" srcId="{E4D92DBD-E646-4649-89C3-160ACB406721}" destId="{CB300508-ADDD-4453-8FEA-99267107F3B3}" srcOrd="2" destOrd="0" presId="urn:microsoft.com/office/officeart/2005/8/layout/hList7"/>
    <dgm:cxn modelId="{CE9E4D01-8EC7-48B4-8F34-5F8732809A1C}" type="presParOf" srcId="{CB300508-ADDD-4453-8FEA-99267107F3B3}" destId="{F3BF6FE8-2627-4B60-A33B-AEF7D3C53813}" srcOrd="0" destOrd="0" presId="urn:microsoft.com/office/officeart/2005/8/layout/hList7"/>
    <dgm:cxn modelId="{C9C44E40-BC80-42BC-BF4D-A26E2106CD58}" type="presParOf" srcId="{CB300508-ADDD-4453-8FEA-99267107F3B3}" destId="{9FF3CD34-A6EA-41FE-865F-5C51A9DFEE59}" srcOrd="1" destOrd="0" presId="urn:microsoft.com/office/officeart/2005/8/layout/hList7"/>
    <dgm:cxn modelId="{C4F5C537-BEFB-4110-910C-0A96F46EDE45}" type="presParOf" srcId="{CB300508-ADDD-4453-8FEA-99267107F3B3}" destId="{0F2C55A8-C502-4F02-A6C6-9BED7D91BF81}" srcOrd="2" destOrd="0" presId="urn:microsoft.com/office/officeart/2005/8/layout/hList7"/>
    <dgm:cxn modelId="{052617CF-A5CD-49CE-AC97-7FF2141C359F}" type="presParOf" srcId="{CB300508-ADDD-4453-8FEA-99267107F3B3}" destId="{0F7C8B89-0D5B-48D3-B74D-859029732D1A}" srcOrd="3" destOrd="0" presId="urn:microsoft.com/office/officeart/2005/8/layout/hList7"/>
    <dgm:cxn modelId="{21A44876-A598-49DB-A630-0B1EAB5CD10D}" type="presParOf" srcId="{E4D92DBD-E646-4649-89C3-160ACB406721}" destId="{78B58F23-9D79-4519-A29E-C561DA811A75}" srcOrd="3" destOrd="0" presId="urn:microsoft.com/office/officeart/2005/8/layout/hList7"/>
    <dgm:cxn modelId="{C406EA3C-08EF-4B06-8988-F55CE915883F}" type="presParOf" srcId="{E4D92DBD-E646-4649-89C3-160ACB406721}" destId="{274F02AA-4680-441F-ADF7-CFC3D54564E8}" srcOrd="4" destOrd="0" presId="urn:microsoft.com/office/officeart/2005/8/layout/hList7"/>
    <dgm:cxn modelId="{57BF20E7-9DA6-4818-AE0F-E1CA9C7F5A4E}" type="presParOf" srcId="{274F02AA-4680-441F-ADF7-CFC3D54564E8}" destId="{6858B1BD-CF19-49FE-B968-245442B1751B}" srcOrd="0" destOrd="0" presId="urn:microsoft.com/office/officeart/2005/8/layout/hList7"/>
    <dgm:cxn modelId="{10FA1A37-E5D7-45EE-AE13-33B2FB13E245}" type="presParOf" srcId="{274F02AA-4680-441F-ADF7-CFC3D54564E8}" destId="{66EDF8EE-2B7A-49E1-B5DA-8D5C5C7BAE13}" srcOrd="1" destOrd="0" presId="urn:microsoft.com/office/officeart/2005/8/layout/hList7"/>
    <dgm:cxn modelId="{34A7CBA1-6DB3-4449-83B2-EE522D47932E}" type="presParOf" srcId="{274F02AA-4680-441F-ADF7-CFC3D54564E8}" destId="{A2D1259D-05F2-4206-ADE9-295189354DF7}" srcOrd="2" destOrd="0" presId="urn:microsoft.com/office/officeart/2005/8/layout/hList7"/>
    <dgm:cxn modelId="{DFDFCFDF-EF0C-46CB-B314-D3B27D864991}" type="presParOf" srcId="{274F02AA-4680-441F-ADF7-CFC3D54564E8}" destId="{45DB1B15-E6D6-4EC1-B558-E1ED6A6A0D35}" srcOrd="3" destOrd="0" presId="urn:microsoft.com/office/officeart/2005/8/layout/hList7"/>
  </dgm:cxnLst>
  <dgm:bg/>
  <dgm:whole/>
  <dgm:extLst>
    <a:ext uri="http://schemas.microsoft.com/office/drawing/2008/diagram">
      <dsp:dataModelExt xmlns:dsp="http://schemas.microsoft.com/office/drawing/2008/diagram" relId="rId4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809462-56C4-421E-86E6-C5A7C035181C}">
      <dsp:nvSpPr>
        <dsp:cNvPr id="0" name=""/>
        <dsp:cNvSpPr/>
      </dsp:nvSpPr>
      <dsp:spPr>
        <a:xfrm>
          <a:off x="1686089" y="114875"/>
          <a:ext cx="5023181" cy="5023181"/>
        </a:xfrm>
        <a:prstGeom prst="circularArrow">
          <a:avLst>
            <a:gd name="adj1" fmla="val 5544"/>
            <a:gd name="adj2" fmla="val 330680"/>
            <a:gd name="adj3" fmla="val 14287370"/>
            <a:gd name="adj4" fmla="val 17081932"/>
            <a:gd name="adj5" fmla="val 5757"/>
          </a:avLst>
        </a:prstGeom>
        <a:solidFill>
          <a:schemeClr val="accent2">
            <a:lumMod val="75000"/>
          </a:schemeClr>
        </a:solidFill>
        <a:ln>
          <a:noFill/>
        </a:ln>
        <a:effectLst/>
      </dsp:spPr>
      <dsp:style>
        <a:lnRef idx="0">
          <a:scrgbClr r="0" g="0" b="0"/>
        </a:lnRef>
        <a:fillRef idx="1">
          <a:scrgbClr r="0" g="0" b="0"/>
        </a:fillRef>
        <a:effectRef idx="0">
          <a:scrgbClr r="0" g="0" b="0"/>
        </a:effectRef>
        <a:fontRef idx="minor"/>
      </dsp:style>
    </dsp:sp>
    <dsp:sp modelId="{8EE0153B-B5AB-4403-9811-20839CB01A94}">
      <dsp:nvSpPr>
        <dsp:cNvPr id="0" name=""/>
        <dsp:cNvSpPr/>
      </dsp:nvSpPr>
      <dsp:spPr>
        <a:xfrm>
          <a:off x="3290414" y="1516"/>
          <a:ext cx="1814531" cy="1180597"/>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endParaRPr lang="en-US" sz="4400" kern="1200" dirty="0"/>
        </a:p>
      </dsp:txBody>
      <dsp:txXfrm>
        <a:off x="3348046" y="59148"/>
        <a:ext cx="1699267" cy="1065333"/>
      </dsp:txXfrm>
    </dsp:sp>
    <dsp:sp modelId="{ECA4B28D-FB73-41A0-8E83-FCE202FAD9E6}">
      <dsp:nvSpPr>
        <dsp:cNvPr id="0" name=""/>
        <dsp:cNvSpPr/>
      </dsp:nvSpPr>
      <dsp:spPr>
        <a:xfrm>
          <a:off x="5327655" y="1481658"/>
          <a:ext cx="1814531" cy="1180597"/>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endParaRPr lang="en-US" sz="4400" kern="1200" dirty="0"/>
        </a:p>
      </dsp:txBody>
      <dsp:txXfrm>
        <a:off x="5385287" y="1539290"/>
        <a:ext cx="1699267" cy="1065333"/>
      </dsp:txXfrm>
    </dsp:sp>
    <dsp:sp modelId="{C339F04C-A5BB-4A64-B845-1BAFD920C4F8}">
      <dsp:nvSpPr>
        <dsp:cNvPr id="0" name=""/>
        <dsp:cNvSpPr/>
      </dsp:nvSpPr>
      <dsp:spPr>
        <a:xfrm>
          <a:off x="4549498" y="3876578"/>
          <a:ext cx="1814531" cy="1180597"/>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endParaRPr lang="en-US" sz="4400" kern="1200" dirty="0"/>
        </a:p>
      </dsp:txBody>
      <dsp:txXfrm>
        <a:off x="4607130" y="3934210"/>
        <a:ext cx="1699267" cy="1065333"/>
      </dsp:txXfrm>
    </dsp:sp>
    <dsp:sp modelId="{6A22A8DF-822F-46D4-A73A-55EA8D5F57E4}">
      <dsp:nvSpPr>
        <dsp:cNvPr id="0" name=""/>
        <dsp:cNvSpPr/>
      </dsp:nvSpPr>
      <dsp:spPr>
        <a:xfrm>
          <a:off x="2031330" y="3876578"/>
          <a:ext cx="1814531" cy="1180597"/>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endParaRPr lang="en-US" sz="4400" kern="1200" dirty="0"/>
        </a:p>
      </dsp:txBody>
      <dsp:txXfrm>
        <a:off x="2088962" y="3934210"/>
        <a:ext cx="1699267" cy="1065333"/>
      </dsp:txXfrm>
    </dsp:sp>
    <dsp:sp modelId="{99ACF6CE-DB46-474D-A730-6FAD5DC58135}">
      <dsp:nvSpPr>
        <dsp:cNvPr id="0" name=""/>
        <dsp:cNvSpPr/>
      </dsp:nvSpPr>
      <dsp:spPr>
        <a:xfrm>
          <a:off x="1253173" y="1481658"/>
          <a:ext cx="1814531" cy="1180597"/>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endParaRPr lang="en-US" sz="4400" kern="1200" dirty="0"/>
        </a:p>
      </dsp:txBody>
      <dsp:txXfrm>
        <a:off x="1310805" y="1539290"/>
        <a:ext cx="1699267" cy="10653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EC938E-3271-4AE2-89CD-3617A0B7D9E9}">
      <dsp:nvSpPr>
        <dsp:cNvPr id="0" name=""/>
        <dsp:cNvSpPr/>
      </dsp:nvSpPr>
      <dsp:spPr>
        <a:xfrm>
          <a:off x="1669" y="0"/>
          <a:ext cx="2598172" cy="718399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a:off x="1669" y="2873597"/>
        <a:ext cx="2598172" cy="2873597"/>
      </dsp:txXfrm>
    </dsp:sp>
    <dsp:sp modelId="{0CF4B1AF-AF0C-44FC-98E6-064B87316151}">
      <dsp:nvSpPr>
        <dsp:cNvPr id="0" name=""/>
        <dsp:cNvSpPr/>
      </dsp:nvSpPr>
      <dsp:spPr>
        <a:xfrm>
          <a:off x="104621" y="431039"/>
          <a:ext cx="2392269" cy="2392269"/>
        </a:xfrm>
        <a:prstGeom prst="ellipse">
          <a:avLst/>
        </a:prstGeom>
        <a:solidFill>
          <a:schemeClr val="dk2">
            <a:tint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3BF6FE8-2627-4B60-A33B-AEF7D3C53813}">
      <dsp:nvSpPr>
        <dsp:cNvPr id="0" name=""/>
        <dsp:cNvSpPr/>
      </dsp:nvSpPr>
      <dsp:spPr>
        <a:xfrm>
          <a:off x="2677787" y="0"/>
          <a:ext cx="2598172" cy="718399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a:off x="2677787" y="2873597"/>
        <a:ext cx="2598172" cy="2873597"/>
      </dsp:txXfrm>
    </dsp:sp>
    <dsp:sp modelId="{0F7C8B89-0D5B-48D3-B74D-859029732D1A}">
      <dsp:nvSpPr>
        <dsp:cNvPr id="0" name=""/>
        <dsp:cNvSpPr/>
      </dsp:nvSpPr>
      <dsp:spPr>
        <a:xfrm>
          <a:off x="2780739" y="431039"/>
          <a:ext cx="2392269" cy="2392269"/>
        </a:xfrm>
        <a:prstGeom prst="ellipse">
          <a:avLst/>
        </a:prstGeom>
        <a:solidFill>
          <a:schemeClr val="dk2">
            <a:tint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858B1BD-CF19-49FE-B968-245442B1751B}">
      <dsp:nvSpPr>
        <dsp:cNvPr id="0" name=""/>
        <dsp:cNvSpPr/>
      </dsp:nvSpPr>
      <dsp:spPr>
        <a:xfrm>
          <a:off x="5353905" y="0"/>
          <a:ext cx="2598172" cy="718399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a:off x="5353905" y="2873597"/>
        <a:ext cx="2598172" cy="2873597"/>
      </dsp:txXfrm>
    </dsp:sp>
    <dsp:sp modelId="{45DB1B15-E6D6-4EC1-B558-E1ED6A6A0D35}">
      <dsp:nvSpPr>
        <dsp:cNvPr id="0" name=""/>
        <dsp:cNvSpPr/>
      </dsp:nvSpPr>
      <dsp:spPr>
        <a:xfrm>
          <a:off x="5456856" y="431039"/>
          <a:ext cx="2392269" cy="2392269"/>
        </a:xfrm>
        <a:prstGeom prst="ellipse">
          <a:avLst/>
        </a:prstGeom>
        <a:solidFill>
          <a:schemeClr val="dk2">
            <a:tint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9955A9-C927-482C-9ABC-F68F9EA00BA1}">
      <dsp:nvSpPr>
        <dsp:cNvPr id="0" name=""/>
        <dsp:cNvSpPr/>
      </dsp:nvSpPr>
      <dsp:spPr>
        <a:xfrm>
          <a:off x="318149" y="5747194"/>
          <a:ext cx="7317448" cy="1077598"/>
        </a:xfrm>
        <a:prstGeom prst="leftRightArrow">
          <a:avLst/>
        </a:prstGeom>
        <a:solidFill>
          <a:schemeClr val="accent2">
            <a:lumMod val="7500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0D1C2E-E77C-4901-B7C9-6813E41A7AD5}" type="datetimeFigureOut">
              <a:rPr lang="en-US" smtClean="0"/>
              <a:t>2/15/2020</a:t>
            </a:fld>
            <a:endParaRPr lang="en-US"/>
          </a:p>
        </p:txBody>
      </p:sp>
      <p:sp>
        <p:nvSpPr>
          <p:cNvPr id="4" name="Slide Image Placeholder 3"/>
          <p:cNvSpPr>
            <a:spLocks noGrp="1" noRot="1" noChangeAspect="1"/>
          </p:cNvSpPr>
          <p:nvPr>
            <p:ph type="sldImg" idx="2"/>
          </p:nvPr>
        </p:nvSpPr>
        <p:spPr>
          <a:xfrm>
            <a:off x="2376488" y="1143000"/>
            <a:ext cx="21050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56AB29-7AAE-4695-BCE4-D577D0981809}" type="slidenum">
              <a:rPr lang="en-US" smtClean="0"/>
              <a:t>‹#›</a:t>
            </a:fld>
            <a:endParaRPr lang="en-US"/>
          </a:p>
        </p:txBody>
      </p:sp>
    </p:spTree>
    <p:extLst>
      <p:ext uri="{BB962C8B-B14F-4D97-AF65-F5344CB8AC3E}">
        <p14:creationId xmlns:p14="http://schemas.microsoft.com/office/powerpoint/2010/main" val="3066622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4927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29977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80896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A439ED-A85D-450F-8164-16AD6C4B9145}"/>
              </a:ext>
            </a:extLst>
          </p:cNvPr>
          <p:cNvSpPr/>
          <p:nvPr userDrawn="1"/>
        </p:nvSpPr>
        <p:spPr>
          <a:xfrm>
            <a:off x="0" y="0"/>
            <a:ext cx="27432000" cy="457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8" name="Rectangle 7">
            <a:extLst>
              <a:ext uri="{FF2B5EF4-FFF2-40B4-BE49-F238E27FC236}">
                <a16:creationId xmlns:a16="http://schemas.microsoft.com/office/drawing/2014/main" id="{F7982AF0-9FA7-4DAC-B1F8-C6D3622D1CEC}"/>
              </a:ext>
            </a:extLst>
          </p:cNvPr>
          <p:cNvSpPr/>
          <p:nvPr userDrawn="1"/>
        </p:nvSpPr>
        <p:spPr>
          <a:xfrm>
            <a:off x="0" y="36576000"/>
            <a:ext cx="27432000" cy="3657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9" name="Rectangle 8">
            <a:extLst>
              <a:ext uri="{FF2B5EF4-FFF2-40B4-BE49-F238E27FC236}">
                <a16:creationId xmlns:a16="http://schemas.microsoft.com/office/drawing/2014/main" id="{D5D89865-DFD1-4A5A-BFE0-6EEF0A7F3DD4}"/>
              </a:ext>
            </a:extLst>
          </p:cNvPr>
          <p:cNvSpPr/>
          <p:nvPr userDrawn="1"/>
        </p:nvSpPr>
        <p:spPr>
          <a:xfrm>
            <a:off x="91440" y="14630400"/>
            <a:ext cx="9052560" cy="21945600"/>
          </a:xfrm>
          <a:prstGeom prst="rect">
            <a:avLst/>
          </a:prstGeom>
          <a:solidFill>
            <a:schemeClr val="tx2">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10" name="Rectangle 9">
            <a:extLst>
              <a:ext uri="{FF2B5EF4-FFF2-40B4-BE49-F238E27FC236}">
                <a16:creationId xmlns:a16="http://schemas.microsoft.com/office/drawing/2014/main" id="{946181CB-7913-491C-8876-3D0EA2B5E648}"/>
              </a:ext>
            </a:extLst>
          </p:cNvPr>
          <p:cNvSpPr/>
          <p:nvPr userDrawn="1"/>
        </p:nvSpPr>
        <p:spPr>
          <a:xfrm>
            <a:off x="9144000" y="14630400"/>
            <a:ext cx="9144000" cy="21945600"/>
          </a:xfrm>
          <a:prstGeom prst="rect">
            <a:avLst/>
          </a:prstGeom>
          <a:solidFill>
            <a:schemeClr val="accent4">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11" name="Rectangle 10">
            <a:extLst>
              <a:ext uri="{FF2B5EF4-FFF2-40B4-BE49-F238E27FC236}">
                <a16:creationId xmlns:a16="http://schemas.microsoft.com/office/drawing/2014/main" id="{0515110B-5249-4028-839F-C2434A8CEB21}"/>
              </a:ext>
            </a:extLst>
          </p:cNvPr>
          <p:cNvSpPr/>
          <p:nvPr userDrawn="1"/>
        </p:nvSpPr>
        <p:spPr>
          <a:xfrm>
            <a:off x="18288000" y="14630400"/>
            <a:ext cx="9052560" cy="21945600"/>
          </a:xfrm>
          <a:prstGeom prst="rect">
            <a:avLst/>
          </a:prstGeom>
          <a:solidFill>
            <a:schemeClr val="tx2">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12" name="Rectangle 11">
            <a:extLst>
              <a:ext uri="{FF2B5EF4-FFF2-40B4-BE49-F238E27FC236}">
                <a16:creationId xmlns:a16="http://schemas.microsoft.com/office/drawing/2014/main" id="{2D4C5F85-2B76-4210-8DA5-8B3A5990DFC8}"/>
              </a:ext>
            </a:extLst>
          </p:cNvPr>
          <p:cNvSpPr/>
          <p:nvPr userDrawn="1"/>
        </p:nvSpPr>
        <p:spPr>
          <a:xfrm>
            <a:off x="0" y="13716000"/>
            <a:ext cx="274320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13" name="Rectangle 12">
            <a:extLst>
              <a:ext uri="{FF2B5EF4-FFF2-40B4-BE49-F238E27FC236}">
                <a16:creationId xmlns:a16="http://schemas.microsoft.com/office/drawing/2014/main" id="{F5A5D57C-4461-4189-B9B5-1AFE6A535ED4}"/>
              </a:ext>
            </a:extLst>
          </p:cNvPr>
          <p:cNvSpPr/>
          <p:nvPr userDrawn="1"/>
        </p:nvSpPr>
        <p:spPr>
          <a:xfrm>
            <a:off x="0" y="4572000"/>
            <a:ext cx="274320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pic>
        <p:nvPicPr>
          <p:cNvPr id="14" name="Picture 13">
            <a:extLst>
              <a:ext uri="{FF2B5EF4-FFF2-40B4-BE49-F238E27FC236}">
                <a16:creationId xmlns:a16="http://schemas.microsoft.com/office/drawing/2014/main" id="{D98E1038-1929-4DEB-AD20-AAF2405536A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4691" y="39928800"/>
            <a:ext cx="3611888" cy="185928"/>
          </a:xfrm>
          <a:prstGeom prst="rect">
            <a:avLst/>
          </a:prstGeom>
        </p:spPr>
      </p:pic>
      <p:grpSp>
        <p:nvGrpSpPr>
          <p:cNvPr id="4" name="Group 3">
            <a:extLst>
              <a:ext uri="{FF2B5EF4-FFF2-40B4-BE49-F238E27FC236}">
                <a16:creationId xmlns:a16="http://schemas.microsoft.com/office/drawing/2014/main" id="{5B17C2EC-5038-4189-ABC1-8F58270BC908}"/>
              </a:ext>
            </a:extLst>
          </p:cNvPr>
          <p:cNvGrpSpPr/>
          <p:nvPr userDrawn="1"/>
        </p:nvGrpSpPr>
        <p:grpSpPr>
          <a:xfrm>
            <a:off x="28094940" y="0"/>
            <a:ext cx="8001000" cy="40233600"/>
            <a:chOff x="41071800" y="0"/>
            <a:chExt cx="11734800" cy="40233600"/>
          </a:xfrm>
        </p:grpSpPr>
        <p:sp>
          <p:nvSpPr>
            <p:cNvPr id="16" name="Instructions">
              <a:extLst>
                <a:ext uri="{FF2B5EF4-FFF2-40B4-BE49-F238E27FC236}">
                  <a16:creationId xmlns:a16="http://schemas.microsoft.com/office/drawing/2014/main" id="{92C6E426-1DD2-416D-AC55-69A32AD54077}"/>
                </a:ext>
              </a:extLst>
            </p:cNvPr>
            <p:cNvSpPr/>
            <p:nvPr userDrawn="1"/>
          </p:nvSpPr>
          <p:spPr>
            <a:xfrm>
              <a:off x="41071800" y="0"/>
              <a:ext cx="117348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6600" b="0" i="0" u="sng"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Printing Your Poster:</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Once your poster file is ready, visit </a:t>
              </a:r>
              <a:r>
                <a:rPr kumimoji="0" lang="en-US" sz="4200" b="1"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www.genigraphics.com</a:t>
              </a:r>
              <a: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 to order a high-quality, affordable poster print. Every order receives a free design review and we can deliver as fast as next business day within the US and Canada. </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Genigraphics® has been producing output from PowerPoint® longer than anyone in the industry; dating back to when we helped Microsoft® design the PowerPoint® software.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US and Canada:  1-800-790-4001</a:t>
              </a:r>
              <a:b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br>
              <a: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Email: info@genigraphics.com</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endParaRPr>
            </a:p>
            <a:p>
              <a:pPr marL="0" marR="0" lvl="0" indent="0" algn="l" defTabSz="3686861" rtl="0" eaLnBrk="1" fontAlgn="auto" latinLnBrk="0" hangingPunct="1">
                <a:lnSpc>
                  <a:spcPct val="100000"/>
                </a:lnSpc>
                <a:spcBef>
                  <a:spcPts val="0"/>
                </a:spcBef>
                <a:spcAft>
                  <a:spcPts val="1500"/>
                </a:spcAft>
                <a:buClrTx/>
                <a:buSzTx/>
                <a:buFontTx/>
                <a:buNone/>
                <a:tabLst/>
                <a:defRPr/>
              </a:pPr>
              <a:r>
                <a:rPr kumimoji="0" lang="en-US" sz="6600" b="0" i="0" u="sng"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Tables, Graphs, and Charts:</a:t>
              </a:r>
            </a:p>
            <a:p>
              <a:pPr marL="0" marR="0" lvl="0" indent="0" algn="l" defTabSz="3686861" rtl="0" eaLnBrk="1" fontAlgn="auto" latinLnBrk="0" hangingPunct="1">
                <a:lnSpc>
                  <a:spcPct val="100000"/>
                </a:lnSpc>
                <a:spcBef>
                  <a:spcPts val="0"/>
                </a:spcBef>
                <a:spcAft>
                  <a:spcPts val="1500"/>
                </a:spcAft>
                <a:buClrTx/>
                <a:buSzTx/>
                <a:buFontTx/>
                <a:buNone/>
                <a:tabLst/>
                <a:defRPr/>
              </a:pPr>
              <a:r>
                <a:rPr kumimoji="0" lang="en-US" sz="42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For tables/graphs/charts, the image quality is better if you do not paste them as a picture.</a:t>
              </a:r>
              <a:endParaRPr lang="en-US" sz="4200" dirty="0">
                <a:solidFill>
                  <a:srgbClr val="7F7F7F"/>
                </a:solidFill>
                <a:latin typeface="Calibri" pitchFamily="34" charset="0"/>
                <a:cs typeface="Calibri" panose="020F0502020204030204" pitchFamily="34" charset="0"/>
              </a:endParaRPr>
            </a:p>
            <a:p>
              <a:pPr lvl="0">
                <a:spcBef>
                  <a:spcPts val="0"/>
                </a:spcBef>
                <a:spcAft>
                  <a:spcPts val="1500"/>
                </a:spcAft>
              </a:pPr>
              <a:endParaRPr lang="en-US" sz="3200" u="sng"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r>
                <a:rPr lang="en-US" sz="6600" u="sng" dirty="0">
                  <a:solidFill>
                    <a:schemeClr val="bg1">
                      <a:lumMod val="50000"/>
                    </a:schemeClr>
                  </a:solidFill>
                  <a:latin typeface="Calibri" pitchFamily="34" charset="0"/>
                  <a:cs typeface="Calibri" panose="020F0502020204030204" pitchFamily="34" charset="0"/>
                </a:rPr>
                <a:t>Change</a:t>
              </a:r>
              <a:r>
                <a:rPr lang="en-US" sz="6600" u="sng" baseline="0" dirty="0">
                  <a:solidFill>
                    <a:schemeClr val="bg1">
                      <a:lumMod val="50000"/>
                    </a:schemeClr>
                  </a:solidFill>
                  <a:latin typeface="Calibri" pitchFamily="34" charset="0"/>
                  <a:cs typeface="Calibri" panose="020F0502020204030204" pitchFamily="34" charset="0"/>
                </a:rPr>
                <a:t> Color Theme</a:t>
              </a:r>
              <a:r>
                <a:rPr lang="en-US" sz="6600" u="sng" dirty="0">
                  <a:solidFill>
                    <a:schemeClr val="bg1">
                      <a:lumMod val="50000"/>
                    </a:schemeClr>
                  </a:solidFill>
                  <a:latin typeface="Calibri" pitchFamily="34" charset="0"/>
                  <a:cs typeface="Calibri" panose="020F0502020204030204" pitchFamily="34" charset="0"/>
                </a:rPr>
                <a:t>:</a:t>
              </a:r>
              <a:endParaRPr sz="6600" u="sng"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r>
                <a:rPr lang="en-US" sz="42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2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500"/>
                </a:spcAft>
              </a:pPr>
              <a:r>
                <a:rPr lang="en-US" sz="4200" baseline="0" dirty="0">
                  <a:solidFill>
                    <a:schemeClr val="bg1">
                      <a:lumMod val="50000"/>
                    </a:schemeClr>
                  </a:solidFill>
                  <a:latin typeface="Calibri" pitchFamily="34" charset="0"/>
                  <a:cs typeface="Calibri" panose="020F0502020204030204" pitchFamily="34" charset="0"/>
                </a:rPr>
                <a:t>To change the color theme, select the </a:t>
              </a:r>
              <a:r>
                <a:rPr lang="en-US" sz="4200" b="1" baseline="0" dirty="0">
                  <a:solidFill>
                    <a:schemeClr val="bg1">
                      <a:lumMod val="50000"/>
                    </a:schemeClr>
                  </a:solidFill>
                  <a:latin typeface="Calibri" pitchFamily="34" charset="0"/>
                  <a:cs typeface="Calibri" panose="020F0502020204030204" pitchFamily="34" charset="0"/>
                </a:rPr>
                <a:t>Design</a:t>
              </a:r>
              <a:r>
                <a:rPr lang="en-US" sz="4200" baseline="0" dirty="0">
                  <a:solidFill>
                    <a:schemeClr val="bg1">
                      <a:lumMod val="50000"/>
                    </a:schemeClr>
                  </a:solidFill>
                  <a:latin typeface="Calibri" pitchFamily="34" charset="0"/>
                  <a:cs typeface="Calibri" panose="020F0502020204030204" pitchFamily="34" charset="0"/>
                </a:rPr>
                <a:t> tab, then select the </a:t>
              </a:r>
              <a:r>
                <a:rPr lang="en-US" sz="4200" b="1" baseline="0" dirty="0">
                  <a:solidFill>
                    <a:schemeClr val="bg1">
                      <a:lumMod val="50000"/>
                    </a:schemeClr>
                  </a:solidFill>
                  <a:latin typeface="Calibri" pitchFamily="34" charset="0"/>
                  <a:cs typeface="Calibri" panose="020F0502020204030204" pitchFamily="34" charset="0"/>
                </a:rPr>
                <a:t>Colors</a:t>
              </a:r>
              <a:r>
                <a:rPr lang="en-US" sz="4200" baseline="0" dirty="0">
                  <a:solidFill>
                    <a:schemeClr val="bg1">
                      <a:lumMod val="50000"/>
                    </a:schemeClr>
                  </a:solidFill>
                  <a:latin typeface="Calibri" pitchFamily="34" charset="0"/>
                  <a:cs typeface="Calibri" panose="020F0502020204030204" pitchFamily="34" charset="0"/>
                </a:rPr>
                <a:t> drop-down list.  For some versions of PowerPoint, the color drop-down can be found int eh Variants section of the Design tab.</a:t>
              </a: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r>
                <a:rPr lang="en-US" sz="42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500"/>
                </a:spcAft>
              </a:pPr>
              <a:endParaRPr lang="en-US" sz="66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200" dirty="0">
                  <a:solidFill>
                    <a:schemeClr val="bg1">
                      <a:lumMod val="50000"/>
                    </a:schemeClr>
                  </a:solidFill>
                  <a:latin typeface="Calibri" pitchFamily="34" charset="0"/>
                  <a:cs typeface="Calibri" panose="020F0502020204030204" pitchFamily="34" charset="0"/>
                </a:rPr>
                <a:t>[This sidebar area does not print.]</a:t>
              </a:r>
            </a:p>
          </p:txBody>
        </p:sp>
        <p:pic>
          <p:nvPicPr>
            <p:cNvPr id="17" name="Picture 16">
              <a:extLst>
                <a:ext uri="{FF2B5EF4-FFF2-40B4-BE49-F238E27FC236}">
                  <a16:creationId xmlns:a16="http://schemas.microsoft.com/office/drawing/2014/main" id="{5B9D3F4F-1BEC-4CFA-AE59-1F056773BB1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1482964" y="24841200"/>
              <a:ext cx="10912472" cy="9393016"/>
            </a:xfrm>
            <a:prstGeom prst="rect">
              <a:avLst/>
            </a:prstGeom>
          </p:spPr>
        </p:pic>
      </p:grpSp>
      <p:sp>
        <p:nvSpPr>
          <p:cNvPr id="15" name="Instructions">
            <a:extLst>
              <a:ext uri="{FF2B5EF4-FFF2-40B4-BE49-F238E27FC236}">
                <a16:creationId xmlns:a16="http://schemas.microsoft.com/office/drawing/2014/main" id="{E2926F8A-3766-4C03-9F72-D59D3A1DD6DD}"/>
              </a:ext>
            </a:extLst>
          </p:cNvPr>
          <p:cNvSpPr/>
          <p:nvPr userDrawn="1"/>
        </p:nvSpPr>
        <p:spPr>
          <a:xfrm>
            <a:off x="-8572500" y="0"/>
            <a:ext cx="80010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274320" rIns="274320" bIns="27432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500"/>
              </a:spcAft>
            </a:pPr>
            <a:r>
              <a:rPr lang="en-US" sz="6600" u="sng" dirty="0">
                <a:solidFill>
                  <a:srgbClr val="7F7F7F"/>
                </a:solidFill>
                <a:latin typeface="Calibri" pitchFamily="34" charset="0"/>
                <a:cs typeface="Calibri" panose="020F0502020204030204" pitchFamily="34" charset="0"/>
              </a:rPr>
              <a:t>Poster Print Size:</a:t>
            </a:r>
            <a:endParaRPr sz="6600" u="sng" dirty="0">
              <a:solidFill>
                <a:srgbClr val="7F7F7F"/>
              </a:solidFill>
              <a:latin typeface="Calibri" pitchFamily="34" charset="0"/>
              <a:cs typeface="Calibri" panose="020F0502020204030204" pitchFamily="34" charset="0"/>
            </a:endParaRPr>
          </a:p>
          <a:p>
            <a:pPr lvl="0">
              <a:spcBef>
                <a:spcPts val="0"/>
              </a:spcBef>
              <a:spcAft>
                <a:spcPts val="1500"/>
              </a:spcAft>
            </a:pPr>
            <a:r>
              <a:rPr lang="en-US" sz="4200" dirty="0">
                <a:solidFill>
                  <a:srgbClr val="7F7F7F"/>
                </a:solidFill>
                <a:latin typeface="Calibri" pitchFamily="34" charset="0"/>
                <a:cs typeface="Calibri" panose="020F0502020204030204" pitchFamily="34" charset="0"/>
              </a:rPr>
              <a:t>This poster template is 44” high by 30” wide. It can be used to print any poster with a 1:1 aspect ratio.</a:t>
            </a:r>
          </a:p>
          <a:p>
            <a:pPr lvl="0">
              <a:spcBef>
                <a:spcPts val="0"/>
              </a:spcBef>
              <a:spcAft>
                <a:spcPts val="1500"/>
              </a:spcAft>
            </a:pPr>
            <a:r>
              <a:rPr lang="en-US" sz="4200" b="1" dirty="0">
                <a:solidFill>
                  <a:srgbClr val="7F7F7F"/>
                </a:solidFill>
                <a:latin typeface="Calibri" pitchFamily="34" charset="0"/>
                <a:cs typeface="Calibri" panose="020F0502020204030204" pitchFamily="34" charset="0"/>
              </a:rPr>
              <a:t>Replace the QR Code with a link to your complete research paper. We prefer: https://www.qrstuff.com</a:t>
            </a:r>
            <a:br>
              <a:rPr lang="en-US" sz="4200" b="1" dirty="0">
                <a:solidFill>
                  <a:srgbClr val="7F7F7F"/>
                </a:solidFill>
                <a:latin typeface="Calibri" pitchFamily="34" charset="0"/>
                <a:cs typeface="Calibri" panose="020F0502020204030204" pitchFamily="34" charset="0"/>
              </a:rPr>
            </a:br>
            <a:r>
              <a:rPr lang="en-US" sz="4200" b="0" dirty="0">
                <a:solidFill>
                  <a:srgbClr val="7F7F7F"/>
                </a:solidFill>
                <a:latin typeface="Calibri" pitchFamily="34" charset="0"/>
                <a:cs typeface="Calibri" panose="020F0502020204030204" pitchFamily="34" charset="0"/>
              </a:rPr>
              <a:t>(Genigraphics has no relationship)</a:t>
            </a:r>
          </a:p>
          <a:p>
            <a:pPr lvl="0">
              <a:spcBef>
                <a:spcPts val="0"/>
              </a:spcBef>
              <a:spcAft>
                <a:spcPts val="1500"/>
              </a:spcAft>
            </a:pPr>
            <a:r>
              <a:rPr lang="en-US" sz="4200" baseline="0" dirty="0">
                <a:solidFill>
                  <a:srgbClr val="7F7F7F"/>
                </a:solidFill>
                <a:latin typeface="Calibri" pitchFamily="34" charset="0"/>
                <a:cs typeface="Calibri" panose="020F0502020204030204" pitchFamily="34" charset="0"/>
              </a:rPr>
              <a:t>Always check the specific poster requirements with your conference organizer to confirm if this type of poster design is allowed.</a:t>
            </a:r>
          </a:p>
          <a:p>
            <a:pPr lvl="0">
              <a:spcBef>
                <a:spcPts val="0"/>
              </a:spcBef>
              <a:spcAft>
                <a:spcPts val="1500"/>
              </a:spcAft>
            </a:pPr>
            <a:endParaRPr lang="en-US" sz="4200" baseline="0" dirty="0">
              <a:solidFill>
                <a:srgbClr val="7F7F7F"/>
              </a:solidFill>
              <a:latin typeface="Calibri" pitchFamily="34" charset="0"/>
              <a:cs typeface="Calibri" panose="020F0502020204030204" pitchFamily="34" charset="0"/>
            </a:endParaRPr>
          </a:p>
          <a:p>
            <a:pPr lvl="0">
              <a:spcBef>
                <a:spcPts val="0"/>
              </a:spcBef>
              <a:spcAft>
                <a:spcPts val="1500"/>
              </a:spcAft>
            </a:pPr>
            <a:r>
              <a:rPr lang="en-US" sz="6600" u="sng" dirty="0">
                <a:solidFill>
                  <a:srgbClr val="7F7F7F"/>
                </a:solidFill>
                <a:latin typeface="Calibri" pitchFamily="34" charset="0"/>
                <a:cs typeface="Calibri" panose="020F0502020204030204" pitchFamily="34" charset="0"/>
              </a:rPr>
              <a:t>Multiple Layouts:</a:t>
            </a:r>
          </a:p>
          <a:p>
            <a:pPr lvl="0">
              <a:spcBef>
                <a:spcPts val="0"/>
              </a:spcBef>
              <a:spcAft>
                <a:spcPts val="1500"/>
              </a:spcAft>
            </a:pPr>
            <a:r>
              <a:rPr lang="en-US" sz="4200" dirty="0">
                <a:solidFill>
                  <a:srgbClr val="7F7F7F"/>
                </a:solidFill>
                <a:latin typeface="Calibri" pitchFamily="34" charset="0"/>
                <a:cs typeface="Calibri" panose="020F0502020204030204" pitchFamily="34" charset="0"/>
              </a:rPr>
              <a:t>Use the </a:t>
            </a:r>
            <a:r>
              <a:rPr lang="en-US" sz="4200" b="1" dirty="0">
                <a:solidFill>
                  <a:srgbClr val="7F7F7F"/>
                </a:solidFill>
                <a:latin typeface="Calibri" pitchFamily="34" charset="0"/>
                <a:cs typeface="Calibri" panose="020F0502020204030204" pitchFamily="34" charset="0"/>
              </a:rPr>
              <a:t>Layout</a:t>
            </a:r>
            <a:r>
              <a:rPr lang="en-US" sz="4200" dirty="0">
                <a:solidFill>
                  <a:srgbClr val="7F7F7F"/>
                </a:solidFill>
                <a:latin typeface="Calibri" pitchFamily="34" charset="0"/>
                <a:cs typeface="Calibri" panose="020F0502020204030204" pitchFamily="34" charset="0"/>
              </a:rPr>
              <a:t> dropdown to choose between one, two, or three content sections.</a:t>
            </a:r>
          </a:p>
          <a:p>
            <a:pPr lvl="0">
              <a:spcBef>
                <a:spcPts val="0"/>
              </a:spcBef>
              <a:spcAft>
                <a:spcPts val="1500"/>
              </a:spcAft>
            </a:pPr>
            <a:endParaRPr lang="en-US" sz="4200" dirty="0">
              <a:solidFill>
                <a:srgbClr val="7F7F7F"/>
              </a:solidFill>
              <a:latin typeface="Calibri" pitchFamily="34" charset="0"/>
              <a:cs typeface="Calibri" panose="020F0502020204030204" pitchFamily="34" charset="0"/>
            </a:endParaRPr>
          </a:p>
          <a:p>
            <a:pPr lvl="0">
              <a:spcBef>
                <a:spcPts val="0"/>
              </a:spcBef>
              <a:spcAft>
                <a:spcPts val="1500"/>
              </a:spcAft>
            </a:pPr>
            <a:endParaRPr lang="en-US" sz="4200" dirty="0">
              <a:solidFill>
                <a:srgbClr val="7F7F7F"/>
              </a:solidFill>
              <a:latin typeface="Calibri" pitchFamily="34" charset="0"/>
              <a:cs typeface="Calibri" panose="020F0502020204030204" pitchFamily="34" charset="0"/>
            </a:endParaRPr>
          </a:p>
          <a:p>
            <a:pPr lvl="0">
              <a:spcBef>
                <a:spcPts val="0"/>
              </a:spcBef>
              <a:spcAft>
                <a:spcPts val="1500"/>
              </a:spcAft>
            </a:pPr>
            <a:endParaRPr lang="en-US" sz="4200" dirty="0">
              <a:solidFill>
                <a:srgbClr val="7F7F7F"/>
              </a:solidFill>
              <a:latin typeface="Calibri" pitchFamily="34" charset="0"/>
              <a:cs typeface="Calibri" panose="020F0502020204030204" pitchFamily="34" charset="0"/>
            </a:endParaRPr>
          </a:p>
          <a:p>
            <a:pPr lvl="0">
              <a:spcBef>
                <a:spcPts val="0"/>
              </a:spcBef>
              <a:spcAft>
                <a:spcPts val="1500"/>
              </a:spcAft>
            </a:pPr>
            <a:endParaRPr lang="en-US" sz="4200" dirty="0">
              <a:solidFill>
                <a:srgbClr val="7F7F7F"/>
              </a:solidFill>
              <a:latin typeface="Calibri" pitchFamily="34" charset="0"/>
              <a:cs typeface="Calibri" panose="020F0502020204030204" pitchFamily="34" charset="0"/>
            </a:endParaRPr>
          </a:p>
          <a:p>
            <a:pPr lvl="0">
              <a:spcBef>
                <a:spcPts val="0"/>
              </a:spcBef>
              <a:spcAft>
                <a:spcPts val="1500"/>
              </a:spcAft>
            </a:pPr>
            <a:endParaRPr lang="en-US" sz="4200" dirty="0">
              <a:solidFill>
                <a:srgbClr val="7F7F7F"/>
              </a:solidFill>
              <a:latin typeface="Calibri" pitchFamily="34" charset="0"/>
              <a:cs typeface="Calibri" panose="020F0502020204030204" pitchFamily="34" charset="0"/>
            </a:endParaRPr>
          </a:p>
          <a:p>
            <a:pPr lvl="0">
              <a:spcBef>
                <a:spcPts val="0"/>
              </a:spcBef>
              <a:spcAft>
                <a:spcPts val="1500"/>
              </a:spcAft>
            </a:pPr>
            <a:endParaRPr lang="en-US" sz="4200" dirty="0">
              <a:solidFill>
                <a:srgbClr val="7F7F7F"/>
              </a:solidFill>
              <a:latin typeface="Calibri" pitchFamily="34" charset="0"/>
              <a:cs typeface="Calibri" panose="020F0502020204030204" pitchFamily="34" charset="0"/>
            </a:endParaRPr>
          </a:p>
          <a:p>
            <a:pPr lvl="0">
              <a:spcBef>
                <a:spcPts val="0"/>
              </a:spcBef>
              <a:spcAft>
                <a:spcPts val="1500"/>
              </a:spcAft>
            </a:pPr>
            <a:r>
              <a:rPr lang="en-US" sz="6600" u="sng" dirty="0">
                <a:solidFill>
                  <a:srgbClr val="7F7F7F"/>
                </a:solidFill>
                <a:latin typeface="Calibri" pitchFamily="34" charset="0"/>
                <a:cs typeface="Calibri" panose="020F0502020204030204" pitchFamily="34" charset="0"/>
              </a:rPr>
              <a:t>Image</a:t>
            </a:r>
            <a:r>
              <a:rPr lang="en-US" sz="6600" u="sng" baseline="0" dirty="0">
                <a:solidFill>
                  <a:srgbClr val="7F7F7F"/>
                </a:solidFill>
                <a:latin typeface="Calibri" pitchFamily="34" charset="0"/>
                <a:cs typeface="Calibri" panose="020F0502020204030204" pitchFamily="34" charset="0"/>
              </a:rPr>
              <a:t> Quality</a:t>
            </a:r>
            <a:r>
              <a:rPr lang="en-US" sz="6600" u="sng" dirty="0">
                <a:solidFill>
                  <a:srgbClr val="7F7F7F"/>
                </a:solidFill>
                <a:latin typeface="Calibri" pitchFamily="34" charset="0"/>
                <a:cs typeface="Calibri" panose="020F0502020204030204" pitchFamily="34" charset="0"/>
              </a:rPr>
              <a:t>:</a:t>
            </a:r>
          </a:p>
          <a:p>
            <a:pPr lvl="0">
              <a:spcBef>
                <a:spcPts val="0"/>
              </a:spcBef>
              <a:spcAft>
                <a:spcPts val="1500"/>
              </a:spcAft>
            </a:pPr>
            <a:r>
              <a:rPr lang="en-US" sz="4200" dirty="0">
                <a:solidFill>
                  <a:srgbClr val="7F7F7F"/>
                </a:solidFill>
                <a:latin typeface="Calibri" pitchFamily="34" charset="0"/>
                <a:cs typeface="Calibri" panose="020F0502020204030204" pitchFamily="34" charset="0"/>
              </a:rPr>
              <a:t>You can place digital photos or logo art in your poster file by selecting the </a:t>
            </a:r>
            <a:r>
              <a:rPr lang="en-US" sz="4200" b="1" dirty="0">
                <a:solidFill>
                  <a:srgbClr val="7F7F7F"/>
                </a:solidFill>
                <a:latin typeface="Calibri" pitchFamily="34" charset="0"/>
                <a:cs typeface="Calibri" panose="020F0502020204030204" pitchFamily="34" charset="0"/>
              </a:rPr>
              <a:t>Insert, Picture</a:t>
            </a:r>
            <a:r>
              <a:rPr lang="en-US" sz="42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200" b="1" dirty="0">
                <a:solidFill>
                  <a:srgbClr val="7F7F7F"/>
                </a:solidFill>
                <a:latin typeface="Calibri" pitchFamily="34" charset="0"/>
                <a:cs typeface="Calibri" panose="020F0502020204030204" pitchFamily="34" charset="0"/>
              </a:rPr>
              <a:t>150-200 pixels per inch in their final printed size</a:t>
            </a:r>
            <a:r>
              <a:rPr lang="en-US" sz="4200" dirty="0">
                <a:solidFill>
                  <a:srgbClr val="7F7F7F"/>
                </a:solidFill>
                <a:latin typeface="Calibri" pitchFamily="34" charset="0"/>
                <a:cs typeface="Calibri" panose="020F0502020204030204" pitchFamily="34" charset="0"/>
              </a:rPr>
              <a:t>. For instance, a 1600 x 1200 pixel</a:t>
            </a:r>
            <a:r>
              <a:rPr lang="en-US" sz="4200" baseline="0" dirty="0">
                <a:solidFill>
                  <a:srgbClr val="7F7F7F"/>
                </a:solidFill>
                <a:latin typeface="Calibri" pitchFamily="34" charset="0"/>
                <a:cs typeface="Calibri" panose="020F0502020204030204" pitchFamily="34" charset="0"/>
              </a:rPr>
              <a:t> photo will usually look fine up to </a:t>
            </a:r>
            <a:r>
              <a:rPr lang="en-US" sz="4200" dirty="0">
                <a:solidFill>
                  <a:srgbClr val="7F7F7F"/>
                </a:solidFill>
                <a:latin typeface="Calibri" pitchFamily="34" charset="0"/>
                <a:cs typeface="Calibri" panose="020F0502020204030204" pitchFamily="34" charset="0"/>
              </a:rPr>
              <a:t>8“-10” wide on your printed poster.</a:t>
            </a:r>
          </a:p>
          <a:p>
            <a:pPr lvl="0">
              <a:spcBef>
                <a:spcPts val="0"/>
              </a:spcBef>
              <a:spcAft>
                <a:spcPts val="1500"/>
              </a:spcAft>
            </a:pPr>
            <a:r>
              <a:rPr lang="en-US" sz="42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a:t>
            </a:r>
          </a:p>
          <a:p>
            <a:pPr lvl="0">
              <a:spcBef>
                <a:spcPts val="0"/>
              </a:spcBef>
              <a:spcAft>
                <a:spcPts val="1500"/>
              </a:spcAft>
            </a:pPr>
            <a:endParaRPr lang="en-US" sz="4200" dirty="0">
              <a:solidFill>
                <a:srgbClr val="7F7F7F"/>
              </a:solidFill>
              <a:latin typeface="Calibri" pitchFamily="34" charset="0"/>
              <a:cs typeface="Calibri" panose="020F0502020204030204" pitchFamily="34" charset="0"/>
            </a:endParaRP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6600" b="0" i="0" u="sng"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Margins:</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42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All text, images, </a:t>
            </a:r>
            <a:r>
              <a:rPr kumimoji="0" lang="en-US" sz="4200" b="0" i="0" u="none" strike="noStrike" kern="1200" cap="none" spc="0" normalizeH="0" baseline="0" noProof="0" dirty="0" err="1">
                <a:ln>
                  <a:noFill/>
                </a:ln>
                <a:solidFill>
                  <a:srgbClr val="7F7F7F"/>
                </a:solidFill>
                <a:effectLst/>
                <a:uLnTx/>
                <a:uFillTx/>
                <a:latin typeface="Calibri" pitchFamily="34" charset="0"/>
                <a:ea typeface="+mn-ea"/>
                <a:cs typeface="Calibri" panose="020F0502020204030204" pitchFamily="34" charset="0"/>
              </a:rPr>
              <a:t>etc</a:t>
            </a:r>
            <a:r>
              <a:rPr kumimoji="0" lang="en-US" sz="42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 should be 0.3” from the edge of the slide</a:t>
            </a:r>
          </a:p>
          <a:p>
            <a:pPr lvl="0">
              <a:spcBef>
                <a:spcPts val="0"/>
              </a:spcBef>
              <a:spcAft>
                <a:spcPts val="1500"/>
              </a:spcAft>
            </a:pPr>
            <a:endParaRPr lang="en-US" sz="4200" dirty="0">
              <a:solidFill>
                <a:srgbClr val="7F7F7F"/>
              </a:solidFill>
              <a:latin typeface="Calibri" pitchFamily="34" charset="0"/>
              <a:cs typeface="Calibri" panose="020F0502020204030204" pitchFamily="34" charset="0"/>
            </a:endParaRPr>
          </a:p>
          <a:p>
            <a:pPr lvl="0" algn="ctr">
              <a:spcBef>
                <a:spcPts val="0"/>
              </a:spcBef>
              <a:spcAft>
                <a:spcPts val="1500"/>
              </a:spcAft>
            </a:pPr>
            <a:r>
              <a:rPr lang="en-US" sz="4200" dirty="0">
                <a:solidFill>
                  <a:srgbClr val="7F7F7F"/>
                </a:solidFill>
                <a:latin typeface="Calibri" pitchFamily="34" charset="0"/>
                <a:cs typeface="Calibri" panose="020F0502020204030204" pitchFamily="34" charset="0"/>
              </a:rPr>
              <a:t>[This sidebar area does not print.]</a:t>
            </a:r>
          </a:p>
        </p:txBody>
      </p:sp>
      <p:grpSp>
        <p:nvGrpSpPr>
          <p:cNvPr id="5" name="Group 4">
            <a:extLst>
              <a:ext uri="{FF2B5EF4-FFF2-40B4-BE49-F238E27FC236}">
                <a16:creationId xmlns:a16="http://schemas.microsoft.com/office/drawing/2014/main" id="{C2C23B17-7355-4C95-B2C1-96A2F6CE9022}"/>
              </a:ext>
            </a:extLst>
          </p:cNvPr>
          <p:cNvGrpSpPr/>
          <p:nvPr userDrawn="1"/>
        </p:nvGrpSpPr>
        <p:grpSpPr>
          <a:xfrm>
            <a:off x="-8142626" y="15087600"/>
            <a:ext cx="7141252" cy="4088733"/>
            <a:chOff x="-12046792" y="16603579"/>
            <a:chExt cx="10473836" cy="5197643"/>
          </a:xfrm>
        </p:grpSpPr>
        <p:pic>
          <p:nvPicPr>
            <p:cNvPr id="18" name="Picture 17">
              <a:extLst>
                <a:ext uri="{FF2B5EF4-FFF2-40B4-BE49-F238E27FC236}">
                  <a16:creationId xmlns:a16="http://schemas.microsoft.com/office/drawing/2014/main" id="{3B6BF48E-544D-4A7B-A644-4278E7EDBAFB}"/>
                </a:ext>
              </a:extLst>
            </p:cNvPr>
            <p:cNvPicPr>
              <a:picLocks noChangeAspect="1"/>
            </p:cNvPicPr>
            <p:nvPr userDrawn="1"/>
          </p:nvPicPr>
          <p:blipFill>
            <a:blip r:embed="rId5"/>
            <a:stretch>
              <a:fillRect/>
            </a:stretch>
          </p:blipFill>
          <p:spPr>
            <a:xfrm>
              <a:off x="-12046792" y="17228826"/>
              <a:ext cx="10473836" cy="4572396"/>
            </a:xfrm>
            <a:prstGeom prst="rect">
              <a:avLst/>
            </a:prstGeom>
            <a:ln>
              <a:solidFill>
                <a:schemeClr val="tx1">
                  <a:lumMod val="65000"/>
                  <a:lumOff val="35000"/>
                </a:schemeClr>
              </a:solidFill>
            </a:ln>
          </p:spPr>
        </p:pic>
        <p:sp>
          <p:nvSpPr>
            <p:cNvPr id="2" name="Arrow: Down 1">
              <a:extLst>
                <a:ext uri="{FF2B5EF4-FFF2-40B4-BE49-F238E27FC236}">
                  <a16:creationId xmlns:a16="http://schemas.microsoft.com/office/drawing/2014/main" id="{9CA4D960-11B4-4079-9FB8-01FE589B1C69}"/>
                </a:ext>
              </a:extLst>
            </p:cNvPr>
            <p:cNvSpPr/>
            <p:nvPr userDrawn="1"/>
          </p:nvSpPr>
          <p:spPr>
            <a:xfrm>
              <a:off x="-3801979" y="16603579"/>
              <a:ext cx="818147" cy="1732547"/>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grpSp>
    </p:spTree>
    <p:extLst>
      <p:ext uri="{BB962C8B-B14F-4D97-AF65-F5344CB8AC3E}">
        <p14:creationId xmlns:p14="http://schemas.microsoft.com/office/powerpoint/2010/main" val="3023640837"/>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2743127"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782" indent="-685782" algn="l" defTabSz="2743127"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345" indent="-685782" algn="l" defTabSz="2743127"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8909" indent="-685782" algn="l" defTabSz="2743127"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472"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035"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599"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162"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6726"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289"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127" rtl="0" eaLnBrk="1" latinLnBrk="0" hangingPunct="1">
        <a:defRPr sz="5400" kern="1200">
          <a:solidFill>
            <a:schemeClr val="tx1"/>
          </a:solidFill>
          <a:latin typeface="+mn-lt"/>
          <a:ea typeface="+mn-ea"/>
          <a:cs typeface="+mn-cs"/>
        </a:defRPr>
      </a:lvl1pPr>
      <a:lvl2pPr marL="1371563" algn="l" defTabSz="2743127" rtl="0" eaLnBrk="1" latinLnBrk="0" hangingPunct="1">
        <a:defRPr sz="5400" kern="1200">
          <a:solidFill>
            <a:schemeClr val="tx1"/>
          </a:solidFill>
          <a:latin typeface="+mn-lt"/>
          <a:ea typeface="+mn-ea"/>
          <a:cs typeface="+mn-cs"/>
        </a:defRPr>
      </a:lvl2pPr>
      <a:lvl3pPr marL="2743127" algn="l" defTabSz="2743127" rtl="0" eaLnBrk="1" latinLnBrk="0" hangingPunct="1">
        <a:defRPr sz="5400" kern="1200">
          <a:solidFill>
            <a:schemeClr val="tx1"/>
          </a:solidFill>
          <a:latin typeface="+mn-lt"/>
          <a:ea typeface="+mn-ea"/>
          <a:cs typeface="+mn-cs"/>
        </a:defRPr>
      </a:lvl3pPr>
      <a:lvl4pPr marL="4114690" algn="l" defTabSz="2743127" rtl="0" eaLnBrk="1" latinLnBrk="0" hangingPunct="1">
        <a:defRPr sz="5400" kern="1200">
          <a:solidFill>
            <a:schemeClr val="tx1"/>
          </a:solidFill>
          <a:latin typeface="+mn-lt"/>
          <a:ea typeface="+mn-ea"/>
          <a:cs typeface="+mn-cs"/>
        </a:defRPr>
      </a:lvl4pPr>
      <a:lvl5pPr marL="5486254" algn="l" defTabSz="2743127" rtl="0" eaLnBrk="1" latinLnBrk="0" hangingPunct="1">
        <a:defRPr sz="5400" kern="1200">
          <a:solidFill>
            <a:schemeClr val="tx1"/>
          </a:solidFill>
          <a:latin typeface="+mn-lt"/>
          <a:ea typeface="+mn-ea"/>
          <a:cs typeface="+mn-cs"/>
        </a:defRPr>
      </a:lvl5pPr>
      <a:lvl6pPr marL="6857817" algn="l" defTabSz="2743127" rtl="0" eaLnBrk="1" latinLnBrk="0" hangingPunct="1">
        <a:defRPr sz="5400" kern="1200">
          <a:solidFill>
            <a:schemeClr val="tx1"/>
          </a:solidFill>
          <a:latin typeface="+mn-lt"/>
          <a:ea typeface="+mn-ea"/>
          <a:cs typeface="+mn-cs"/>
        </a:defRPr>
      </a:lvl6pPr>
      <a:lvl7pPr marL="8229381" algn="l" defTabSz="2743127" rtl="0" eaLnBrk="1" latinLnBrk="0" hangingPunct="1">
        <a:defRPr sz="5400" kern="1200">
          <a:solidFill>
            <a:schemeClr val="tx1"/>
          </a:solidFill>
          <a:latin typeface="+mn-lt"/>
          <a:ea typeface="+mn-ea"/>
          <a:cs typeface="+mn-cs"/>
        </a:defRPr>
      </a:lvl7pPr>
      <a:lvl8pPr marL="9600944" algn="l" defTabSz="2743127" rtl="0" eaLnBrk="1" latinLnBrk="0" hangingPunct="1">
        <a:defRPr sz="5400" kern="1200">
          <a:solidFill>
            <a:schemeClr val="tx1"/>
          </a:solidFill>
          <a:latin typeface="+mn-lt"/>
          <a:ea typeface="+mn-ea"/>
          <a:cs typeface="+mn-cs"/>
        </a:defRPr>
      </a:lvl8pPr>
      <a:lvl9pPr marL="10972507" algn="l" defTabSz="2743127" rtl="0" eaLnBrk="1" latinLnBrk="0" hangingPunct="1">
        <a:defRPr sz="5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18" name="Instructions">
            <a:extLst>
              <a:ext uri="{FF2B5EF4-FFF2-40B4-BE49-F238E27FC236}">
                <a16:creationId xmlns:a16="http://schemas.microsoft.com/office/drawing/2014/main" id="{CC766CF7-67F0-49BD-8400-9C1E45FDCA50}"/>
              </a:ext>
            </a:extLst>
          </p:cNvPr>
          <p:cNvSpPr/>
          <p:nvPr userDrawn="1"/>
        </p:nvSpPr>
        <p:spPr>
          <a:xfrm>
            <a:off x="28094940" y="0"/>
            <a:ext cx="80010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6600" b="0" i="0" u="sng"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Printing Your Poster:</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Once your poster file is ready, visit </a:t>
            </a:r>
            <a:r>
              <a:rPr kumimoji="0" lang="en-US" sz="4200" b="1"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www.genigraphics.com</a:t>
            </a:r>
            <a: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 to order a high-quality, affordable poster print. Every order receives a free design review and we can deliver as fast as next business day within the US and Canada. </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Genigraphics® has been producing output from PowerPoint® longer than anyone in the industry; dating back to when we helped Microsoft® design the PowerPoint® software.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US and Canada:  1-800-790-4001</a:t>
            </a:r>
            <a:b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br>
            <a: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Email: info@genigraphics.com</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endParaRPr>
          </a:p>
          <a:p>
            <a:pPr marL="0" marR="0" lvl="0" indent="0" algn="l" defTabSz="3686861" rtl="0" eaLnBrk="1" fontAlgn="auto" latinLnBrk="0" hangingPunct="1">
              <a:lnSpc>
                <a:spcPct val="100000"/>
              </a:lnSpc>
              <a:spcBef>
                <a:spcPts val="0"/>
              </a:spcBef>
              <a:spcAft>
                <a:spcPts val="1500"/>
              </a:spcAft>
              <a:buClrTx/>
              <a:buSzTx/>
              <a:buFontTx/>
              <a:buNone/>
              <a:tabLst/>
              <a:defRPr/>
            </a:pPr>
            <a:r>
              <a:rPr kumimoji="0" lang="en-US" sz="6600" b="0" i="0" u="sng"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Tables, Graphs, and Charts:</a:t>
            </a:r>
          </a:p>
          <a:p>
            <a:pPr marL="0" marR="0" lvl="0" indent="0" algn="l" defTabSz="3686861" rtl="0" eaLnBrk="1" fontAlgn="auto" latinLnBrk="0" hangingPunct="1">
              <a:lnSpc>
                <a:spcPct val="100000"/>
              </a:lnSpc>
              <a:spcBef>
                <a:spcPts val="0"/>
              </a:spcBef>
              <a:spcAft>
                <a:spcPts val="1500"/>
              </a:spcAft>
              <a:buClrTx/>
              <a:buSzTx/>
              <a:buFontTx/>
              <a:buNone/>
              <a:tabLst/>
              <a:defRPr/>
            </a:pPr>
            <a:r>
              <a:rPr kumimoji="0" lang="en-US" sz="42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For tables/graphs/charts, the image quality is better if you do not paste them as a picture.</a:t>
            </a:r>
            <a:endParaRPr lang="en-US" sz="4200" dirty="0">
              <a:solidFill>
                <a:srgbClr val="7F7F7F"/>
              </a:solidFill>
              <a:latin typeface="Calibri" pitchFamily="34" charset="0"/>
              <a:cs typeface="Calibri" panose="020F0502020204030204" pitchFamily="34" charset="0"/>
            </a:endParaRPr>
          </a:p>
          <a:p>
            <a:pPr lvl="0">
              <a:spcBef>
                <a:spcPts val="0"/>
              </a:spcBef>
              <a:spcAft>
                <a:spcPts val="1500"/>
              </a:spcAft>
            </a:pPr>
            <a:endParaRPr lang="en-US" sz="3200" u="sng"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r>
              <a:rPr lang="en-US" sz="6600" u="sng" dirty="0">
                <a:solidFill>
                  <a:schemeClr val="bg1">
                    <a:lumMod val="50000"/>
                  </a:schemeClr>
                </a:solidFill>
                <a:latin typeface="Calibri" pitchFamily="34" charset="0"/>
                <a:cs typeface="Calibri" panose="020F0502020204030204" pitchFamily="34" charset="0"/>
              </a:rPr>
              <a:t>Change</a:t>
            </a:r>
            <a:r>
              <a:rPr lang="en-US" sz="6600" u="sng" baseline="0" dirty="0">
                <a:solidFill>
                  <a:schemeClr val="bg1">
                    <a:lumMod val="50000"/>
                  </a:schemeClr>
                </a:solidFill>
                <a:latin typeface="Calibri" pitchFamily="34" charset="0"/>
                <a:cs typeface="Calibri" panose="020F0502020204030204" pitchFamily="34" charset="0"/>
              </a:rPr>
              <a:t> Color Theme</a:t>
            </a:r>
            <a:r>
              <a:rPr lang="en-US" sz="6600" u="sng" dirty="0">
                <a:solidFill>
                  <a:schemeClr val="bg1">
                    <a:lumMod val="50000"/>
                  </a:schemeClr>
                </a:solidFill>
                <a:latin typeface="Calibri" pitchFamily="34" charset="0"/>
                <a:cs typeface="Calibri" panose="020F0502020204030204" pitchFamily="34" charset="0"/>
              </a:rPr>
              <a:t>:</a:t>
            </a:r>
            <a:endParaRPr sz="6600" u="sng"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r>
              <a:rPr lang="en-US" sz="42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2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500"/>
              </a:spcAft>
            </a:pPr>
            <a:r>
              <a:rPr lang="en-US" sz="4200" baseline="0" dirty="0">
                <a:solidFill>
                  <a:schemeClr val="bg1">
                    <a:lumMod val="50000"/>
                  </a:schemeClr>
                </a:solidFill>
                <a:latin typeface="Calibri" pitchFamily="34" charset="0"/>
                <a:cs typeface="Calibri" panose="020F0502020204030204" pitchFamily="34" charset="0"/>
              </a:rPr>
              <a:t>To change the color theme, select the </a:t>
            </a:r>
            <a:r>
              <a:rPr lang="en-US" sz="4200" b="1" baseline="0" dirty="0">
                <a:solidFill>
                  <a:schemeClr val="bg1">
                    <a:lumMod val="50000"/>
                  </a:schemeClr>
                </a:solidFill>
                <a:latin typeface="Calibri" pitchFamily="34" charset="0"/>
                <a:cs typeface="Calibri" panose="020F0502020204030204" pitchFamily="34" charset="0"/>
              </a:rPr>
              <a:t>Design</a:t>
            </a:r>
            <a:r>
              <a:rPr lang="en-US" sz="4200" baseline="0" dirty="0">
                <a:solidFill>
                  <a:schemeClr val="bg1">
                    <a:lumMod val="50000"/>
                  </a:schemeClr>
                </a:solidFill>
                <a:latin typeface="Calibri" pitchFamily="34" charset="0"/>
                <a:cs typeface="Calibri" panose="020F0502020204030204" pitchFamily="34" charset="0"/>
              </a:rPr>
              <a:t> tab, then select the </a:t>
            </a:r>
            <a:r>
              <a:rPr lang="en-US" sz="4200" b="1" baseline="0" dirty="0">
                <a:solidFill>
                  <a:schemeClr val="bg1">
                    <a:lumMod val="50000"/>
                  </a:schemeClr>
                </a:solidFill>
                <a:latin typeface="Calibri" pitchFamily="34" charset="0"/>
                <a:cs typeface="Calibri" panose="020F0502020204030204" pitchFamily="34" charset="0"/>
              </a:rPr>
              <a:t>Colors</a:t>
            </a:r>
            <a:r>
              <a:rPr lang="en-US" sz="4200" baseline="0" dirty="0">
                <a:solidFill>
                  <a:schemeClr val="bg1">
                    <a:lumMod val="50000"/>
                  </a:schemeClr>
                </a:solidFill>
                <a:latin typeface="Calibri" pitchFamily="34" charset="0"/>
                <a:cs typeface="Calibri" panose="020F0502020204030204" pitchFamily="34" charset="0"/>
              </a:rPr>
              <a:t> drop-down list.  For some versions of PowerPoint, the color drop-down can be found int eh Variants section of the Design tab.</a:t>
            </a: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r>
              <a:rPr lang="en-US" sz="42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500"/>
              </a:spcAft>
            </a:pPr>
            <a:endParaRPr lang="en-US" sz="66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200" dirty="0">
                <a:solidFill>
                  <a:schemeClr val="bg1">
                    <a:lumMod val="50000"/>
                  </a:schemeClr>
                </a:solidFill>
                <a:latin typeface="Calibri" pitchFamily="34" charset="0"/>
                <a:cs typeface="Calibri" panose="020F0502020204030204" pitchFamily="34" charset="0"/>
              </a:rPr>
              <a:t>[This sidebar area does not print.]</a:t>
            </a:r>
          </a:p>
        </p:txBody>
      </p:sp>
      <p:sp>
        <p:nvSpPr>
          <p:cNvPr id="9" name="Rectangle 8">
            <a:extLst>
              <a:ext uri="{FF2B5EF4-FFF2-40B4-BE49-F238E27FC236}">
                <a16:creationId xmlns:a16="http://schemas.microsoft.com/office/drawing/2014/main" id="{D5D89865-DFD1-4A5A-BFE0-6EEF0A7F3DD4}"/>
              </a:ext>
            </a:extLst>
          </p:cNvPr>
          <p:cNvSpPr/>
          <p:nvPr userDrawn="1"/>
        </p:nvSpPr>
        <p:spPr>
          <a:xfrm>
            <a:off x="0" y="14630400"/>
            <a:ext cx="18391909" cy="21945600"/>
          </a:xfrm>
          <a:prstGeom prst="rect">
            <a:avLst/>
          </a:prstGeom>
          <a:solidFill>
            <a:schemeClr val="tx2">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10" name="Rectangle 9">
            <a:extLst>
              <a:ext uri="{FF2B5EF4-FFF2-40B4-BE49-F238E27FC236}">
                <a16:creationId xmlns:a16="http://schemas.microsoft.com/office/drawing/2014/main" id="{946181CB-7913-491C-8876-3D0EA2B5E648}"/>
              </a:ext>
            </a:extLst>
          </p:cNvPr>
          <p:cNvSpPr/>
          <p:nvPr userDrawn="1"/>
        </p:nvSpPr>
        <p:spPr>
          <a:xfrm>
            <a:off x="18391909" y="14630400"/>
            <a:ext cx="9040091" cy="21945600"/>
          </a:xfrm>
          <a:prstGeom prst="rect">
            <a:avLst/>
          </a:prstGeom>
          <a:solidFill>
            <a:schemeClr val="accent4">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7" name="Rectangle 6">
            <a:extLst>
              <a:ext uri="{FF2B5EF4-FFF2-40B4-BE49-F238E27FC236}">
                <a16:creationId xmlns:a16="http://schemas.microsoft.com/office/drawing/2014/main" id="{E2A439ED-A85D-450F-8164-16AD6C4B9145}"/>
              </a:ext>
            </a:extLst>
          </p:cNvPr>
          <p:cNvSpPr/>
          <p:nvPr userDrawn="1"/>
        </p:nvSpPr>
        <p:spPr>
          <a:xfrm>
            <a:off x="0" y="0"/>
            <a:ext cx="27432000" cy="457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8" name="Rectangle 7">
            <a:extLst>
              <a:ext uri="{FF2B5EF4-FFF2-40B4-BE49-F238E27FC236}">
                <a16:creationId xmlns:a16="http://schemas.microsoft.com/office/drawing/2014/main" id="{F7982AF0-9FA7-4DAC-B1F8-C6D3622D1CEC}"/>
              </a:ext>
            </a:extLst>
          </p:cNvPr>
          <p:cNvSpPr/>
          <p:nvPr userDrawn="1"/>
        </p:nvSpPr>
        <p:spPr>
          <a:xfrm>
            <a:off x="0" y="36576000"/>
            <a:ext cx="27432000" cy="3657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12" name="Rectangle 11">
            <a:extLst>
              <a:ext uri="{FF2B5EF4-FFF2-40B4-BE49-F238E27FC236}">
                <a16:creationId xmlns:a16="http://schemas.microsoft.com/office/drawing/2014/main" id="{2D4C5F85-2B76-4210-8DA5-8B3A5990DFC8}"/>
              </a:ext>
            </a:extLst>
          </p:cNvPr>
          <p:cNvSpPr/>
          <p:nvPr userDrawn="1"/>
        </p:nvSpPr>
        <p:spPr>
          <a:xfrm>
            <a:off x="0" y="288036000"/>
            <a:ext cx="274320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13" name="Rectangle 12">
            <a:extLst>
              <a:ext uri="{FF2B5EF4-FFF2-40B4-BE49-F238E27FC236}">
                <a16:creationId xmlns:a16="http://schemas.microsoft.com/office/drawing/2014/main" id="{F5A5D57C-4461-4189-B9B5-1AFE6A535ED4}"/>
              </a:ext>
            </a:extLst>
          </p:cNvPr>
          <p:cNvSpPr/>
          <p:nvPr userDrawn="1"/>
        </p:nvSpPr>
        <p:spPr>
          <a:xfrm>
            <a:off x="0" y="4572000"/>
            <a:ext cx="274320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pic>
        <p:nvPicPr>
          <p:cNvPr id="14" name="Picture 13">
            <a:extLst>
              <a:ext uri="{FF2B5EF4-FFF2-40B4-BE49-F238E27FC236}">
                <a16:creationId xmlns:a16="http://schemas.microsoft.com/office/drawing/2014/main" id="{D98E1038-1929-4DEB-AD20-AAF2405536A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4691" y="39928800"/>
            <a:ext cx="3611888" cy="185928"/>
          </a:xfrm>
          <a:prstGeom prst="rect">
            <a:avLst/>
          </a:prstGeom>
        </p:spPr>
      </p:pic>
      <p:pic>
        <p:nvPicPr>
          <p:cNvPr id="17" name="Picture 16">
            <a:extLst>
              <a:ext uri="{FF2B5EF4-FFF2-40B4-BE49-F238E27FC236}">
                <a16:creationId xmlns:a16="http://schemas.microsoft.com/office/drawing/2014/main" id="{5B9D3F4F-1BEC-4CFA-AE59-1F056773BB1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8094940" y="25023985"/>
            <a:ext cx="7440322" cy="9393016"/>
          </a:xfrm>
          <a:prstGeom prst="rect">
            <a:avLst/>
          </a:prstGeom>
        </p:spPr>
      </p:pic>
      <p:sp>
        <p:nvSpPr>
          <p:cNvPr id="15" name="Rectangle 14">
            <a:extLst>
              <a:ext uri="{FF2B5EF4-FFF2-40B4-BE49-F238E27FC236}">
                <a16:creationId xmlns:a16="http://schemas.microsoft.com/office/drawing/2014/main" id="{5B0362F5-29B7-478D-8285-E1AF0101F14D}"/>
              </a:ext>
            </a:extLst>
          </p:cNvPr>
          <p:cNvSpPr/>
          <p:nvPr userDrawn="1"/>
        </p:nvSpPr>
        <p:spPr>
          <a:xfrm>
            <a:off x="0" y="13716000"/>
            <a:ext cx="274320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26" name="Instructions">
            <a:extLst>
              <a:ext uri="{FF2B5EF4-FFF2-40B4-BE49-F238E27FC236}">
                <a16:creationId xmlns:a16="http://schemas.microsoft.com/office/drawing/2014/main" id="{8BA651DF-DA69-41DE-B9C3-D53B26D1F1E0}"/>
              </a:ext>
            </a:extLst>
          </p:cNvPr>
          <p:cNvSpPr/>
          <p:nvPr userDrawn="1"/>
        </p:nvSpPr>
        <p:spPr>
          <a:xfrm>
            <a:off x="-8572500" y="0"/>
            <a:ext cx="80010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2865" tIns="142865" rIns="142865" bIns="142865"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7200" b="0" i="0" u="sng"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Poster Print Size:</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This poster template is 44” high by 30” wide. It can be used to print any poster with a 1:1 aspect ratio.</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4400" b="1"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Replace the QR Code with a link to your complete research paper. We prefer: https://www.qrstuff.com</a:t>
            </a:r>
            <a:br>
              <a:rPr kumimoji="0" lang="en-US" sz="4400" b="1"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br>
            <a:r>
              <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(Genigraphics has no relationship)</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Always check the specific poster requirements with your conference organizer to confirm if this type of poster design is allowed.</a:t>
            </a:r>
          </a:p>
          <a:p>
            <a:pPr marL="0" marR="0" lvl="0" indent="0" algn="l" defTabSz="457200" rtl="0" eaLnBrk="1" fontAlgn="auto" latinLnBrk="0" hangingPunct="1">
              <a:lnSpc>
                <a:spcPct val="100000"/>
              </a:lnSpc>
              <a:spcBef>
                <a:spcPts val="0"/>
              </a:spcBef>
              <a:spcAft>
                <a:spcPts val="1500"/>
              </a:spcAft>
              <a:buClrTx/>
              <a:buSzTx/>
              <a:buFontTx/>
              <a:buNone/>
              <a:tabLst/>
              <a:defRPr/>
            </a:pPr>
            <a:endPar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endParaRP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7200" b="0" i="0" u="sng"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Multiple Layouts:</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Use the </a:t>
            </a:r>
            <a:r>
              <a:rPr kumimoji="0" lang="en-US" sz="4400" b="1"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Layout</a:t>
            </a:r>
            <a:r>
              <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 dropdown to choose between one, two, or three content sections.</a:t>
            </a:r>
          </a:p>
          <a:p>
            <a:pPr marL="0" marR="0" lvl="0" indent="0" algn="l" defTabSz="457200" rtl="0" eaLnBrk="1" fontAlgn="auto" latinLnBrk="0" hangingPunct="1">
              <a:lnSpc>
                <a:spcPct val="100000"/>
              </a:lnSpc>
              <a:spcBef>
                <a:spcPts val="0"/>
              </a:spcBef>
              <a:spcAft>
                <a:spcPts val="1500"/>
              </a:spcAft>
              <a:buClrTx/>
              <a:buSzTx/>
              <a:buFontTx/>
              <a:buNone/>
              <a:tabLst/>
              <a:defRPr/>
            </a:pPr>
            <a:endPar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endParaRPr>
          </a:p>
          <a:p>
            <a:pPr marL="0" marR="0" lvl="0" indent="0" algn="l" defTabSz="457200" rtl="0" eaLnBrk="1" fontAlgn="auto" latinLnBrk="0" hangingPunct="1">
              <a:lnSpc>
                <a:spcPct val="100000"/>
              </a:lnSpc>
              <a:spcBef>
                <a:spcPts val="0"/>
              </a:spcBef>
              <a:spcAft>
                <a:spcPts val="1500"/>
              </a:spcAft>
              <a:buClrTx/>
              <a:buSzTx/>
              <a:buFontTx/>
              <a:buNone/>
              <a:tabLst/>
              <a:defRPr/>
            </a:pPr>
            <a:endPar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endParaRPr>
          </a:p>
          <a:p>
            <a:pPr marL="0" marR="0" lvl="0" indent="0" algn="l" defTabSz="457200" rtl="0" eaLnBrk="1" fontAlgn="auto" latinLnBrk="0" hangingPunct="1">
              <a:lnSpc>
                <a:spcPct val="100000"/>
              </a:lnSpc>
              <a:spcBef>
                <a:spcPts val="0"/>
              </a:spcBef>
              <a:spcAft>
                <a:spcPts val="1500"/>
              </a:spcAft>
              <a:buClrTx/>
              <a:buSzTx/>
              <a:buFontTx/>
              <a:buNone/>
              <a:tabLst/>
              <a:defRPr/>
            </a:pPr>
            <a:endPar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endParaRPr>
          </a:p>
          <a:p>
            <a:pPr marL="0" marR="0" lvl="0" indent="0" algn="l" defTabSz="457200" rtl="0" eaLnBrk="1" fontAlgn="auto" latinLnBrk="0" hangingPunct="1">
              <a:lnSpc>
                <a:spcPct val="100000"/>
              </a:lnSpc>
              <a:spcBef>
                <a:spcPts val="0"/>
              </a:spcBef>
              <a:spcAft>
                <a:spcPts val="1500"/>
              </a:spcAft>
              <a:buClrTx/>
              <a:buSzTx/>
              <a:buFontTx/>
              <a:buNone/>
              <a:tabLst/>
              <a:defRPr/>
            </a:pPr>
            <a:endPar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endParaRPr>
          </a:p>
          <a:p>
            <a:pPr marL="0" marR="0" lvl="0" indent="0" algn="l" defTabSz="457200" rtl="0" eaLnBrk="1" fontAlgn="auto" latinLnBrk="0" hangingPunct="1">
              <a:lnSpc>
                <a:spcPct val="100000"/>
              </a:lnSpc>
              <a:spcBef>
                <a:spcPts val="0"/>
              </a:spcBef>
              <a:spcAft>
                <a:spcPts val="1500"/>
              </a:spcAft>
              <a:buClrTx/>
              <a:buSzTx/>
              <a:buFontTx/>
              <a:buNone/>
              <a:tabLst/>
              <a:defRPr/>
            </a:pPr>
            <a:endPar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endParaRPr>
          </a:p>
          <a:p>
            <a:pPr marL="0" marR="0" lvl="0" indent="0" algn="l" defTabSz="457200" rtl="0" eaLnBrk="1" fontAlgn="auto" latinLnBrk="0" hangingPunct="1">
              <a:lnSpc>
                <a:spcPct val="100000"/>
              </a:lnSpc>
              <a:spcBef>
                <a:spcPts val="0"/>
              </a:spcBef>
              <a:spcAft>
                <a:spcPts val="1500"/>
              </a:spcAft>
              <a:buClrTx/>
              <a:buSzTx/>
              <a:buFontTx/>
              <a:buNone/>
              <a:tabLst/>
              <a:defRPr/>
            </a:pPr>
            <a:endParaRPr kumimoji="0" lang="en-US" sz="7200" b="0" i="0" u="sng"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endParaRP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7200" b="0" i="0" u="sng"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Image Quality:</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You can place digital photos or logo art in your poster file by selecting the </a:t>
            </a:r>
            <a:r>
              <a:rPr kumimoji="0" lang="en-US" sz="4400" b="1"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Insert, Picture</a:t>
            </a:r>
            <a:r>
              <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 command, or by using standard copy &amp; paste. For best results, all graphic elements should be at least </a:t>
            </a:r>
            <a:r>
              <a:rPr kumimoji="0" lang="en-US" sz="4400" b="1"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150-200 pixels per inch in their final printed size</a:t>
            </a:r>
            <a:r>
              <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 For instance, a 1600 x 1200 pixel photo will usually look fine up to 8“-10” wide on your printed poster.</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To preview the print quality of images, select a magnification of 100% when previewing your poster. This will give you a good idea of what it will look like in print. </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7200" b="0" i="0" u="sng"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Margins:</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All text, images, </a:t>
            </a:r>
            <a:r>
              <a:rPr kumimoji="0" lang="en-US" sz="4400" b="0" i="0" u="none" strike="noStrike" kern="1200" cap="none" spc="0" normalizeH="0" baseline="0" noProof="0" dirty="0" err="1">
                <a:ln>
                  <a:noFill/>
                </a:ln>
                <a:solidFill>
                  <a:srgbClr val="7F7F7F"/>
                </a:solidFill>
                <a:effectLst/>
                <a:uLnTx/>
                <a:uFillTx/>
                <a:latin typeface="Calibri" pitchFamily="34" charset="0"/>
                <a:ea typeface="+mn-ea"/>
                <a:cs typeface="Calibri" panose="020F0502020204030204" pitchFamily="34" charset="0"/>
              </a:rPr>
              <a:t>etc</a:t>
            </a:r>
            <a:r>
              <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 should be 0.3” from the edge of the slide</a:t>
            </a:r>
          </a:p>
          <a:p>
            <a:pPr marL="0" marR="0" lvl="0" indent="0" algn="l" defTabSz="457200" rtl="0" eaLnBrk="1" fontAlgn="auto" latinLnBrk="0" hangingPunct="1">
              <a:lnSpc>
                <a:spcPct val="100000"/>
              </a:lnSpc>
              <a:spcBef>
                <a:spcPts val="0"/>
              </a:spcBef>
              <a:spcAft>
                <a:spcPts val="1500"/>
              </a:spcAft>
              <a:buClrTx/>
              <a:buSzTx/>
              <a:buFontTx/>
              <a:buNone/>
              <a:tabLst/>
              <a:defRPr/>
            </a:pPr>
            <a:endPar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endParaRPr>
          </a:p>
          <a:p>
            <a:pPr marL="0" marR="0" lvl="0" indent="0" algn="ctr" defTabSz="457200" rtl="0" eaLnBrk="1" fontAlgn="auto" latinLnBrk="0" hangingPunct="1">
              <a:lnSpc>
                <a:spcPct val="100000"/>
              </a:lnSpc>
              <a:spcBef>
                <a:spcPts val="0"/>
              </a:spcBef>
              <a:spcAft>
                <a:spcPts val="1500"/>
              </a:spcAft>
              <a:buClrTx/>
              <a:buSzTx/>
              <a:buFontTx/>
              <a:buNone/>
              <a:tabLst/>
              <a:defRPr/>
            </a:pPr>
            <a:r>
              <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[This sidebar area does not print.]</a:t>
            </a:r>
          </a:p>
        </p:txBody>
      </p:sp>
      <p:grpSp>
        <p:nvGrpSpPr>
          <p:cNvPr id="27" name="Group 26">
            <a:extLst>
              <a:ext uri="{FF2B5EF4-FFF2-40B4-BE49-F238E27FC236}">
                <a16:creationId xmlns:a16="http://schemas.microsoft.com/office/drawing/2014/main" id="{08DCB403-D414-41E3-A1F6-C198DCD63A5B}"/>
              </a:ext>
            </a:extLst>
          </p:cNvPr>
          <p:cNvGrpSpPr/>
          <p:nvPr userDrawn="1"/>
        </p:nvGrpSpPr>
        <p:grpSpPr>
          <a:xfrm>
            <a:off x="-8142626" y="15598608"/>
            <a:ext cx="7141252" cy="5197643"/>
            <a:chOff x="-12046792" y="16603579"/>
            <a:chExt cx="10473836" cy="5197643"/>
          </a:xfrm>
        </p:grpSpPr>
        <p:pic>
          <p:nvPicPr>
            <p:cNvPr id="28" name="Picture 27">
              <a:extLst>
                <a:ext uri="{FF2B5EF4-FFF2-40B4-BE49-F238E27FC236}">
                  <a16:creationId xmlns:a16="http://schemas.microsoft.com/office/drawing/2014/main" id="{25469BD4-E72B-476B-BDC8-3CE143520E59}"/>
                </a:ext>
              </a:extLst>
            </p:cNvPr>
            <p:cNvPicPr>
              <a:picLocks noChangeAspect="1"/>
            </p:cNvPicPr>
            <p:nvPr userDrawn="1"/>
          </p:nvPicPr>
          <p:blipFill>
            <a:blip r:embed="rId5"/>
            <a:stretch>
              <a:fillRect/>
            </a:stretch>
          </p:blipFill>
          <p:spPr>
            <a:xfrm>
              <a:off x="-12046792" y="17228826"/>
              <a:ext cx="10473836" cy="4572396"/>
            </a:xfrm>
            <a:prstGeom prst="rect">
              <a:avLst/>
            </a:prstGeom>
            <a:ln>
              <a:solidFill>
                <a:schemeClr val="tx1">
                  <a:lumMod val="65000"/>
                  <a:lumOff val="35000"/>
                </a:schemeClr>
              </a:solidFill>
            </a:ln>
          </p:spPr>
        </p:pic>
        <p:sp>
          <p:nvSpPr>
            <p:cNvPr id="29" name="Arrow: Down 28">
              <a:extLst>
                <a:ext uri="{FF2B5EF4-FFF2-40B4-BE49-F238E27FC236}">
                  <a16:creationId xmlns:a16="http://schemas.microsoft.com/office/drawing/2014/main" id="{BE419426-A743-4FA6-93F6-9D77D99BCA89}"/>
                </a:ext>
              </a:extLst>
            </p:cNvPr>
            <p:cNvSpPr/>
            <p:nvPr userDrawn="1"/>
          </p:nvSpPr>
          <p:spPr>
            <a:xfrm>
              <a:off x="-3801979" y="16603579"/>
              <a:ext cx="818147" cy="1732547"/>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grpSp>
    </p:spTree>
    <p:extLst>
      <p:ext uri="{BB962C8B-B14F-4D97-AF65-F5344CB8AC3E}">
        <p14:creationId xmlns:p14="http://schemas.microsoft.com/office/powerpoint/2010/main" val="3467159193"/>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127"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782" indent="-685782" algn="l" defTabSz="2743127"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345" indent="-685782" algn="l" defTabSz="2743127"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8909" indent="-685782" algn="l" defTabSz="2743127"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472"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035"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599"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162"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6726"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289"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127" rtl="0" eaLnBrk="1" latinLnBrk="0" hangingPunct="1">
        <a:defRPr sz="5400" kern="1200">
          <a:solidFill>
            <a:schemeClr val="tx1"/>
          </a:solidFill>
          <a:latin typeface="+mn-lt"/>
          <a:ea typeface="+mn-ea"/>
          <a:cs typeface="+mn-cs"/>
        </a:defRPr>
      </a:lvl1pPr>
      <a:lvl2pPr marL="1371563" algn="l" defTabSz="2743127" rtl="0" eaLnBrk="1" latinLnBrk="0" hangingPunct="1">
        <a:defRPr sz="5400" kern="1200">
          <a:solidFill>
            <a:schemeClr val="tx1"/>
          </a:solidFill>
          <a:latin typeface="+mn-lt"/>
          <a:ea typeface="+mn-ea"/>
          <a:cs typeface="+mn-cs"/>
        </a:defRPr>
      </a:lvl2pPr>
      <a:lvl3pPr marL="2743127" algn="l" defTabSz="2743127" rtl="0" eaLnBrk="1" latinLnBrk="0" hangingPunct="1">
        <a:defRPr sz="5400" kern="1200">
          <a:solidFill>
            <a:schemeClr val="tx1"/>
          </a:solidFill>
          <a:latin typeface="+mn-lt"/>
          <a:ea typeface="+mn-ea"/>
          <a:cs typeface="+mn-cs"/>
        </a:defRPr>
      </a:lvl3pPr>
      <a:lvl4pPr marL="4114690" algn="l" defTabSz="2743127" rtl="0" eaLnBrk="1" latinLnBrk="0" hangingPunct="1">
        <a:defRPr sz="5400" kern="1200">
          <a:solidFill>
            <a:schemeClr val="tx1"/>
          </a:solidFill>
          <a:latin typeface="+mn-lt"/>
          <a:ea typeface="+mn-ea"/>
          <a:cs typeface="+mn-cs"/>
        </a:defRPr>
      </a:lvl4pPr>
      <a:lvl5pPr marL="5486254" algn="l" defTabSz="2743127" rtl="0" eaLnBrk="1" latinLnBrk="0" hangingPunct="1">
        <a:defRPr sz="5400" kern="1200">
          <a:solidFill>
            <a:schemeClr val="tx1"/>
          </a:solidFill>
          <a:latin typeface="+mn-lt"/>
          <a:ea typeface="+mn-ea"/>
          <a:cs typeface="+mn-cs"/>
        </a:defRPr>
      </a:lvl5pPr>
      <a:lvl6pPr marL="6857817" algn="l" defTabSz="2743127" rtl="0" eaLnBrk="1" latinLnBrk="0" hangingPunct="1">
        <a:defRPr sz="5400" kern="1200">
          <a:solidFill>
            <a:schemeClr val="tx1"/>
          </a:solidFill>
          <a:latin typeface="+mn-lt"/>
          <a:ea typeface="+mn-ea"/>
          <a:cs typeface="+mn-cs"/>
        </a:defRPr>
      </a:lvl6pPr>
      <a:lvl7pPr marL="8229381" algn="l" defTabSz="2743127" rtl="0" eaLnBrk="1" latinLnBrk="0" hangingPunct="1">
        <a:defRPr sz="5400" kern="1200">
          <a:solidFill>
            <a:schemeClr val="tx1"/>
          </a:solidFill>
          <a:latin typeface="+mn-lt"/>
          <a:ea typeface="+mn-ea"/>
          <a:cs typeface="+mn-cs"/>
        </a:defRPr>
      </a:lvl7pPr>
      <a:lvl8pPr marL="9600944" algn="l" defTabSz="2743127" rtl="0" eaLnBrk="1" latinLnBrk="0" hangingPunct="1">
        <a:defRPr sz="5400" kern="1200">
          <a:solidFill>
            <a:schemeClr val="tx1"/>
          </a:solidFill>
          <a:latin typeface="+mn-lt"/>
          <a:ea typeface="+mn-ea"/>
          <a:cs typeface="+mn-cs"/>
        </a:defRPr>
      </a:lvl8pPr>
      <a:lvl9pPr marL="10972507" algn="l" defTabSz="2743127" rtl="0" eaLnBrk="1" latinLnBrk="0" hangingPunct="1">
        <a:defRPr sz="5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15" name="Instructions">
            <a:extLst>
              <a:ext uri="{FF2B5EF4-FFF2-40B4-BE49-F238E27FC236}">
                <a16:creationId xmlns:a16="http://schemas.microsoft.com/office/drawing/2014/main" id="{F4F5C891-E491-4347-82F2-77B152B4145A}"/>
              </a:ext>
            </a:extLst>
          </p:cNvPr>
          <p:cNvSpPr/>
          <p:nvPr userDrawn="1"/>
        </p:nvSpPr>
        <p:spPr>
          <a:xfrm>
            <a:off x="28094940" y="0"/>
            <a:ext cx="80010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6600" b="0" i="0" u="sng"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Printing Your Poster:</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Once your poster file is ready, visit </a:t>
            </a:r>
            <a:r>
              <a:rPr kumimoji="0" lang="en-US" sz="4200" b="1"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www.genigraphics.com</a:t>
            </a:r>
            <a: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 to order a high-quality, affordable poster print. Every order receives a free design review and we can deliver as fast as next business day within the US and Canada. </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Genigraphics® has been producing output from PowerPoint® longer than anyone in the industry; dating back to when we helped Microsoft® design the PowerPoint® software.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US and Canada:  1-800-790-4001</a:t>
            </a:r>
            <a:b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br>
            <a:r>
              <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Email: info@genigraphics.com</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42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endParaRPr>
          </a:p>
          <a:p>
            <a:pPr marL="0" marR="0" lvl="0" indent="0" algn="l" defTabSz="3686861" rtl="0" eaLnBrk="1" fontAlgn="auto" latinLnBrk="0" hangingPunct="1">
              <a:lnSpc>
                <a:spcPct val="100000"/>
              </a:lnSpc>
              <a:spcBef>
                <a:spcPts val="0"/>
              </a:spcBef>
              <a:spcAft>
                <a:spcPts val="1500"/>
              </a:spcAft>
              <a:buClrTx/>
              <a:buSzTx/>
              <a:buFontTx/>
              <a:buNone/>
              <a:tabLst/>
              <a:defRPr/>
            </a:pPr>
            <a:r>
              <a:rPr kumimoji="0" lang="en-US" sz="6600" b="0" i="0" u="sng"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Tables, Graphs, and Charts:</a:t>
            </a:r>
          </a:p>
          <a:p>
            <a:pPr marL="0" marR="0" lvl="0" indent="0" algn="l" defTabSz="3686861" rtl="0" eaLnBrk="1" fontAlgn="auto" latinLnBrk="0" hangingPunct="1">
              <a:lnSpc>
                <a:spcPct val="100000"/>
              </a:lnSpc>
              <a:spcBef>
                <a:spcPts val="0"/>
              </a:spcBef>
              <a:spcAft>
                <a:spcPts val="1500"/>
              </a:spcAft>
              <a:buClrTx/>
              <a:buSzTx/>
              <a:buFontTx/>
              <a:buNone/>
              <a:tabLst/>
              <a:defRPr/>
            </a:pPr>
            <a:r>
              <a:rPr kumimoji="0" lang="en-US" sz="42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For tables/graphs/charts, the image quality is better if you do not paste them as a picture.</a:t>
            </a:r>
            <a:endParaRPr lang="en-US" sz="4200" dirty="0">
              <a:solidFill>
                <a:srgbClr val="7F7F7F"/>
              </a:solidFill>
              <a:latin typeface="Calibri" pitchFamily="34" charset="0"/>
              <a:cs typeface="Calibri" panose="020F0502020204030204" pitchFamily="34" charset="0"/>
            </a:endParaRPr>
          </a:p>
          <a:p>
            <a:pPr lvl="0">
              <a:spcBef>
                <a:spcPts val="0"/>
              </a:spcBef>
              <a:spcAft>
                <a:spcPts val="1500"/>
              </a:spcAft>
            </a:pPr>
            <a:endParaRPr lang="en-US" sz="3200" u="sng"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r>
              <a:rPr lang="en-US" sz="6600" u="sng" dirty="0">
                <a:solidFill>
                  <a:schemeClr val="bg1">
                    <a:lumMod val="50000"/>
                  </a:schemeClr>
                </a:solidFill>
                <a:latin typeface="Calibri" pitchFamily="34" charset="0"/>
                <a:cs typeface="Calibri" panose="020F0502020204030204" pitchFamily="34" charset="0"/>
              </a:rPr>
              <a:t>Change</a:t>
            </a:r>
            <a:r>
              <a:rPr lang="en-US" sz="6600" u="sng" baseline="0" dirty="0">
                <a:solidFill>
                  <a:schemeClr val="bg1">
                    <a:lumMod val="50000"/>
                  </a:schemeClr>
                </a:solidFill>
                <a:latin typeface="Calibri" pitchFamily="34" charset="0"/>
                <a:cs typeface="Calibri" panose="020F0502020204030204" pitchFamily="34" charset="0"/>
              </a:rPr>
              <a:t> Color Theme</a:t>
            </a:r>
            <a:r>
              <a:rPr lang="en-US" sz="6600" u="sng" dirty="0">
                <a:solidFill>
                  <a:schemeClr val="bg1">
                    <a:lumMod val="50000"/>
                  </a:schemeClr>
                </a:solidFill>
                <a:latin typeface="Calibri" pitchFamily="34" charset="0"/>
                <a:cs typeface="Calibri" panose="020F0502020204030204" pitchFamily="34" charset="0"/>
              </a:rPr>
              <a:t>:</a:t>
            </a:r>
            <a:endParaRPr sz="6600" u="sng"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r>
              <a:rPr lang="en-US" sz="42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2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500"/>
              </a:spcAft>
            </a:pPr>
            <a:r>
              <a:rPr lang="en-US" sz="4200" baseline="0" dirty="0">
                <a:solidFill>
                  <a:schemeClr val="bg1">
                    <a:lumMod val="50000"/>
                  </a:schemeClr>
                </a:solidFill>
                <a:latin typeface="Calibri" pitchFamily="34" charset="0"/>
                <a:cs typeface="Calibri" panose="020F0502020204030204" pitchFamily="34" charset="0"/>
              </a:rPr>
              <a:t>To change the color theme, select the </a:t>
            </a:r>
            <a:r>
              <a:rPr lang="en-US" sz="4200" b="1" baseline="0" dirty="0">
                <a:solidFill>
                  <a:schemeClr val="bg1">
                    <a:lumMod val="50000"/>
                  </a:schemeClr>
                </a:solidFill>
                <a:latin typeface="Calibri" pitchFamily="34" charset="0"/>
                <a:cs typeface="Calibri" panose="020F0502020204030204" pitchFamily="34" charset="0"/>
              </a:rPr>
              <a:t>Design</a:t>
            </a:r>
            <a:r>
              <a:rPr lang="en-US" sz="4200" baseline="0" dirty="0">
                <a:solidFill>
                  <a:schemeClr val="bg1">
                    <a:lumMod val="50000"/>
                  </a:schemeClr>
                </a:solidFill>
                <a:latin typeface="Calibri" pitchFamily="34" charset="0"/>
                <a:cs typeface="Calibri" panose="020F0502020204030204" pitchFamily="34" charset="0"/>
              </a:rPr>
              <a:t> tab, then select the </a:t>
            </a:r>
            <a:r>
              <a:rPr lang="en-US" sz="4200" b="1" baseline="0" dirty="0">
                <a:solidFill>
                  <a:schemeClr val="bg1">
                    <a:lumMod val="50000"/>
                  </a:schemeClr>
                </a:solidFill>
                <a:latin typeface="Calibri" pitchFamily="34" charset="0"/>
                <a:cs typeface="Calibri" panose="020F0502020204030204" pitchFamily="34" charset="0"/>
              </a:rPr>
              <a:t>Colors</a:t>
            </a:r>
            <a:r>
              <a:rPr lang="en-US" sz="4200" baseline="0" dirty="0">
                <a:solidFill>
                  <a:schemeClr val="bg1">
                    <a:lumMod val="50000"/>
                  </a:schemeClr>
                </a:solidFill>
                <a:latin typeface="Calibri" pitchFamily="34" charset="0"/>
                <a:cs typeface="Calibri" panose="020F0502020204030204" pitchFamily="34" charset="0"/>
              </a:rPr>
              <a:t> drop-down list.  For some versions of PowerPoint, the color drop-down can be found int eh Variants section of the Design tab.</a:t>
            </a: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endParaRPr lang="en-US" sz="42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00"/>
              </a:spcAft>
            </a:pPr>
            <a:r>
              <a:rPr lang="en-US" sz="42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500"/>
              </a:spcAft>
            </a:pPr>
            <a:endParaRPr lang="en-US" sz="66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200" dirty="0">
                <a:solidFill>
                  <a:schemeClr val="bg1">
                    <a:lumMod val="50000"/>
                  </a:schemeClr>
                </a:solidFill>
                <a:latin typeface="Calibri" pitchFamily="34" charset="0"/>
                <a:cs typeface="Calibri" panose="020F0502020204030204" pitchFamily="34" charset="0"/>
              </a:rPr>
              <a:t>[This sidebar area does not print.]</a:t>
            </a:r>
          </a:p>
        </p:txBody>
      </p:sp>
      <p:sp>
        <p:nvSpPr>
          <p:cNvPr id="7" name="Rectangle 6">
            <a:extLst>
              <a:ext uri="{FF2B5EF4-FFF2-40B4-BE49-F238E27FC236}">
                <a16:creationId xmlns:a16="http://schemas.microsoft.com/office/drawing/2014/main" id="{E2A439ED-A85D-450F-8164-16AD6C4B9145}"/>
              </a:ext>
            </a:extLst>
          </p:cNvPr>
          <p:cNvSpPr/>
          <p:nvPr userDrawn="1"/>
        </p:nvSpPr>
        <p:spPr>
          <a:xfrm>
            <a:off x="0" y="0"/>
            <a:ext cx="27432000" cy="457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8" name="Rectangle 7">
            <a:extLst>
              <a:ext uri="{FF2B5EF4-FFF2-40B4-BE49-F238E27FC236}">
                <a16:creationId xmlns:a16="http://schemas.microsoft.com/office/drawing/2014/main" id="{F7982AF0-9FA7-4DAC-B1F8-C6D3622D1CEC}"/>
              </a:ext>
            </a:extLst>
          </p:cNvPr>
          <p:cNvSpPr/>
          <p:nvPr userDrawn="1"/>
        </p:nvSpPr>
        <p:spPr>
          <a:xfrm>
            <a:off x="0" y="36576000"/>
            <a:ext cx="27432000" cy="3657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9" name="Rectangle 8">
            <a:extLst>
              <a:ext uri="{FF2B5EF4-FFF2-40B4-BE49-F238E27FC236}">
                <a16:creationId xmlns:a16="http://schemas.microsoft.com/office/drawing/2014/main" id="{D5D89865-DFD1-4A5A-BFE0-6EEF0A7F3DD4}"/>
              </a:ext>
            </a:extLst>
          </p:cNvPr>
          <p:cNvSpPr/>
          <p:nvPr userDrawn="1"/>
        </p:nvSpPr>
        <p:spPr>
          <a:xfrm>
            <a:off x="1" y="14630400"/>
            <a:ext cx="27431999" cy="21945600"/>
          </a:xfrm>
          <a:prstGeom prst="rect">
            <a:avLst/>
          </a:prstGeom>
          <a:solidFill>
            <a:schemeClr val="tx2">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12" name="Rectangle 11">
            <a:extLst>
              <a:ext uri="{FF2B5EF4-FFF2-40B4-BE49-F238E27FC236}">
                <a16:creationId xmlns:a16="http://schemas.microsoft.com/office/drawing/2014/main" id="{2D4C5F85-2B76-4210-8DA5-8B3A5990DFC8}"/>
              </a:ext>
            </a:extLst>
          </p:cNvPr>
          <p:cNvSpPr/>
          <p:nvPr userDrawn="1"/>
        </p:nvSpPr>
        <p:spPr>
          <a:xfrm>
            <a:off x="0" y="13716000"/>
            <a:ext cx="274320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sp>
        <p:nvSpPr>
          <p:cNvPr id="13" name="Rectangle 12">
            <a:extLst>
              <a:ext uri="{FF2B5EF4-FFF2-40B4-BE49-F238E27FC236}">
                <a16:creationId xmlns:a16="http://schemas.microsoft.com/office/drawing/2014/main" id="{F5A5D57C-4461-4189-B9B5-1AFE6A535ED4}"/>
              </a:ext>
            </a:extLst>
          </p:cNvPr>
          <p:cNvSpPr/>
          <p:nvPr userDrawn="1"/>
        </p:nvSpPr>
        <p:spPr>
          <a:xfrm>
            <a:off x="0" y="4572000"/>
            <a:ext cx="274320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pic>
        <p:nvPicPr>
          <p:cNvPr id="14" name="Picture 13">
            <a:extLst>
              <a:ext uri="{FF2B5EF4-FFF2-40B4-BE49-F238E27FC236}">
                <a16:creationId xmlns:a16="http://schemas.microsoft.com/office/drawing/2014/main" id="{D98E1038-1929-4DEB-AD20-AAF2405536A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4691" y="39928800"/>
            <a:ext cx="3611888" cy="185928"/>
          </a:xfrm>
          <a:prstGeom prst="rect">
            <a:avLst/>
          </a:prstGeom>
        </p:spPr>
      </p:pic>
      <p:pic>
        <p:nvPicPr>
          <p:cNvPr id="17" name="Picture 16">
            <a:extLst>
              <a:ext uri="{FF2B5EF4-FFF2-40B4-BE49-F238E27FC236}">
                <a16:creationId xmlns:a16="http://schemas.microsoft.com/office/drawing/2014/main" id="{5B9D3F4F-1BEC-4CFA-AE59-1F056773BB1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8375279" y="24966835"/>
            <a:ext cx="7440322" cy="9393016"/>
          </a:xfrm>
          <a:prstGeom prst="rect">
            <a:avLst/>
          </a:prstGeom>
        </p:spPr>
      </p:pic>
      <p:sp>
        <p:nvSpPr>
          <p:cNvPr id="24" name="Instructions">
            <a:extLst>
              <a:ext uri="{FF2B5EF4-FFF2-40B4-BE49-F238E27FC236}">
                <a16:creationId xmlns:a16="http://schemas.microsoft.com/office/drawing/2014/main" id="{BF2CAB13-A248-4B1F-8EA4-E784EB0CD9BF}"/>
              </a:ext>
            </a:extLst>
          </p:cNvPr>
          <p:cNvSpPr/>
          <p:nvPr userDrawn="1"/>
        </p:nvSpPr>
        <p:spPr>
          <a:xfrm>
            <a:off x="-8572500" y="0"/>
            <a:ext cx="80010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2865" tIns="142865" rIns="142865" bIns="142865"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500"/>
              </a:spcAft>
            </a:pPr>
            <a:r>
              <a:rPr lang="en-US" sz="6600" u="sng" dirty="0">
                <a:solidFill>
                  <a:srgbClr val="7F7F7F"/>
                </a:solidFill>
                <a:latin typeface="Calibri" pitchFamily="34" charset="0"/>
                <a:cs typeface="Calibri" panose="020F0502020204030204" pitchFamily="34" charset="0"/>
              </a:rPr>
              <a:t>Poster Print Size:</a:t>
            </a:r>
          </a:p>
          <a:p>
            <a:pPr lvl="0">
              <a:spcBef>
                <a:spcPts val="0"/>
              </a:spcBef>
              <a:spcAft>
                <a:spcPts val="1500"/>
              </a:spcAft>
            </a:pPr>
            <a:r>
              <a:rPr lang="en-US" sz="4400" dirty="0">
                <a:solidFill>
                  <a:srgbClr val="7F7F7F"/>
                </a:solidFill>
                <a:latin typeface="Calibri" pitchFamily="34" charset="0"/>
                <a:cs typeface="Calibri" panose="020F0502020204030204" pitchFamily="34" charset="0"/>
              </a:rPr>
              <a:t>This poster template is 44” high by 30” wide. It can be used to print any poster with a 1:1 aspect ratio.</a:t>
            </a:r>
          </a:p>
          <a:p>
            <a:pPr lvl="0">
              <a:spcBef>
                <a:spcPts val="0"/>
              </a:spcBef>
              <a:spcAft>
                <a:spcPts val="1500"/>
              </a:spcAft>
            </a:pPr>
            <a:r>
              <a:rPr lang="en-US" sz="4400" b="1" dirty="0">
                <a:solidFill>
                  <a:srgbClr val="7F7F7F"/>
                </a:solidFill>
                <a:latin typeface="Calibri" pitchFamily="34" charset="0"/>
                <a:cs typeface="Calibri" panose="020F0502020204030204" pitchFamily="34" charset="0"/>
              </a:rPr>
              <a:t>Replace the QR Code with a link to your complete research paper. We prefer: https://www.qrstuff.com</a:t>
            </a:r>
            <a:br>
              <a:rPr lang="en-US" sz="4400" b="1" dirty="0">
                <a:solidFill>
                  <a:srgbClr val="7F7F7F"/>
                </a:solidFill>
                <a:latin typeface="Calibri" pitchFamily="34" charset="0"/>
                <a:cs typeface="Calibri" panose="020F0502020204030204" pitchFamily="34" charset="0"/>
              </a:rPr>
            </a:br>
            <a:r>
              <a:rPr lang="en-US" sz="4400" b="0" dirty="0">
                <a:solidFill>
                  <a:srgbClr val="7F7F7F"/>
                </a:solidFill>
                <a:latin typeface="Calibri" pitchFamily="34" charset="0"/>
                <a:cs typeface="Calibri" panose="020F0502020204030204" pitchFamily="34" charset="0"/>
              </a:rPr>
              <a:t>(Genigraphics has no relationship)</a:t>
            </a:r>
          </a:p>
          <a:p>
            <a:pPr lvl="0">
              <a:spcBef>
                <a:spcPts val="0"/>
              </a:spcBef>
              <a:spcAft>
                <a:spcPts val="1500"/>
              </a:spcAft>
            </a:pPr>
            <a:r>
              <a:rPr lang="en-US" sz="4400" baseline="0" dirty="0">
                <a:solidFill>
                  <a:srgbClr val="7F7F7F"/>
                </a:solidFill>
                <a:latin typeface="Calibri" pitchFamily="34" charset="0"/>
                <a:cs typeface="Calibri" panose="020F0502020204030204" pitchFamily="34" charset="0"/>
              </a:rPr>
              <a:t>Always check the specific poster requirements with your conference organizer to confirm if this type of poster design is allowed.</a:t>
            </a:r>
          </a:p>
          <a:p>
            <a:pPr lvl="0">
              <a:spcBef>
                <a:spcPts val="0"/>
              </a:spcBef>
              <a:spcAft>
                <a:spcPts val="1500"/>
              </a:spcAft>
            </a:pPr>
            <a:endParaRPr lang="en-US" sz="4400" baseline="0" dirty="0">
              <a:solidFill>
                <a:srgbClr val="7F7F7F"/>
              </a:solidFill>
              <a:latin typeface="Calibri" pitchFamily="34" charset="0"/>
              <a:cs typeface="Calibri" panose="020F0502020204030204" pitchFamily="34" charset="0"/>
            </a:endParaRPr>
          </a:p>
          <a:p>
            <a:pPr lvl="0">
              <a:spcBef>
                <a:spcPts val="0"/>
              </a:spcBef>
              <a:spcAft>
                <a:spcPts val="1500"/>
              </a:spcAft>
            </a:pPr>
            <a:r>
              <a:rPr lang="en-US" sz="6600" u="sng" dirty="0">
                <a:solidFill>
                  <a:srgbClr val="7F7F7F"/>
                </a:solidFill>
                <a:latin typeface="Calibri" pitchFamily="34" charset="0"/>
                <a:cs typeface="Calibri" panose="020F0502020204030204" pitchFamily="34" charset="0"/>
              </a:rPr>
              <a:t>Multiple Layouts:</a:t>
            </a:r>
          </a:p>
          <a:p>
            <a:pPr lvl="0">
              <a:spcBef>
                <a:spcPts val="0"/>
              </a:spcBef>
              <a:spcAft>
                <a:spcPts val="1500"/>
              </a:spcAft>
            </a:pPr>
            <a:r>
              <a:rPr lang="en-US" sz="4400" dirty="0">
                <a:solidFill>
                  <a:srgbClr val="7F7F7F"/>
                </a:solidFill>
                <a:latin typeface="Calibri" pitchFamily="34" charset="0"/>
                <a:cs typeface="Calibri" panose="020F0502020204030204" pitchFamily="34" charset="0"/>
              </a:rPr>
              <a:t>Use the </a:t>
            </a:r>
            <a:r>
              <a:rPr lang="en-US" sz="4400" b="1" dirty="0">
                <a:solidFill>
                  <a:srgbClr val="7F7F7F"/>
                </a:solidFill>
                <a:latin typeface="Calibri" pitchFamily="34" charset="0"/>
                <a:cs typeface="Calibri" panose="020F0502020204030204" pitchFamily="34" charset="0"/>
              </a:rPr>
              <a:t>Layout</a:t>
            </a:r>
            <a:r>
              <a:rPr lang="en-US" sz="4400" dirty="0">
                <a:solidFill>
                  <a:srgbClr val="7F7F7F"/>
                </a:solidFill>
                <a:latin typeface="Calibri" pitchFamily="34" charset="0"/>
                <a:cs typeface="Calibri" panose="020F0502020204030204" pitchFamily="34" charset="0"/>
              </a:rPr>
              <a:t> dropdown to choose between one, two, or three content sections.</a:t>
            </a:r>
          </a:p>
          <a:p>
            <a:pPr lvl="0">
              <a:spcBef>
                <a:spcPts val="0"/>
              </a:spcBef>
              <a:spcAft>
                <a:spcPts val="1500"/>
              </a:spcAft>
            </a:pPr>
            <a:endParaRPr lang="en-US" sz="4400" dirty="0">
              <a:solidFill>
                <a:srgbClr val="7F7F7F"/>
              </a:solidFill>
              <a:latin typeface="Calibri" pitchFamily="34" charset="0"/>
              <a:cs typeface="Calibri" panose="020F0502020204030204" pitchFamily="34" charset="0"/>
            </a:endParaRPr>
          </a:p>
          <a:p>
            <a:pPr lvl="0">
              <a:spcBef>
                <a:spcPts val="0"/>
              </a:spcBef>
              <a:spcAft>
                <a:spcPts val="1500"/>
              </a:spcAft>
            </a:pPr>
            <a:endParaRPr lang="en-US" sz="4400" dirty="0">
              <a:solidFill>
                <a:srgbClr val="7F7F7F"/>
              </a:solidFill>
              <a:latin typeface="Calibri" pitchFamily="34" charset="0"/>
              <a:cs typeface="Calibri" panose="020F0502020204030204" pitchFamily="34" charset="0"/>
            </a:endParaRPr>
          </a:p>
          <a:p>
            <a:pPr lvl="0">
              <a:spcBef>
                <a:spcPts val="0"/>
              </a:spcBef>
              <a:spcAft>
                <a:spcPts val="1500"/>
              </a:spcAft>
            </a:pPr>
            <a:endParaRPr lang="en-US" sz="4400" dirty="0">
              <a:solidFill>
                <a:srgbClr val="7F7F7F"/>
              </a:solidFill>
              <a:latin typeface="Calibri" pitchFamily="34" charset="0"/>
              <a:cs typeface="Calibri" panose="020F0502020204030204" pitchFamily="34" charset="0"/>
            </a:endParaRPr>
          </a:p>
          <a:p>
            <a:pPr lvl="0">
              <a:spcBef>
                <a:spcPts val="0"/>
              </a:spcBef>
              <a:spcAft>
                <a:spcPts val="1500"/>
              </a:spcAft>
            </a:pPr>
            <a:endParaRPr lang="en-US" sz="4400" dirty="0">
              <a:solidFill>
                <a:srgbClr val="7F7F7F"/>
              </a:solidFill>
              <a:latin typeface="Calibri" pitchFamily="34" charset="0"/>
              <a:cs typeface="Calibri" panose="020F0502020204030204" pitchFamily="34" charset="0"/>
            </a:endParaRPr>
          </a:p>
          <a:p>
            <a:pPr lvl="0">
              <a:spcBef>
                <a:spcPts val="0"/>
              </a:spcBef>
              <a:spcAft>
                <a:spcPts val="1500"/>
              </a:spcAft>
            </a:pPr>
            <a:endParaRPr lang="en-US" sz="4400" dirty="0">
              <a:solidFill>
                <a:srgbClr val="7F7F7F"/>
              </a:solidFill>
              <a:latin typeface="Calibri" pitchFamily="34" charset="0"/>
              <a:cs typeface="Calibri" panose="020F0502020204030204" pitchFamily="34" charset="0"/>
            </a:endParaRPr>
          </a:p>
          <a:p>
            <a:pPr lvl="0">
              <a:spcBef>
                <a:spcPts val="0"/>
              </a:spcBef>
              <a:spcAft>
                <a:spcPts val="1500"/>
              </a:spcAft>
            </a:pPr>
            <a:endParaRPr lang="en-US" sz="4400" dirty="0">
              <a:solidFill>
                <a:srgbClr val="7F7F7F"/>
              </a:solidFill>
              <a:latin typeface="Calibri" pitchFamily="34" charset="0"/>
              <a:cs typeface="Calibri" panose="020F0502020204030204" pitchFamily="34" charset="0"/>
            </a:endParaRPr>
          </a:p>
          <a:p>
            <a:pPr lvl="0">
              <a:spcBef>
                <a:spcPts val="0"/>
              </a:spcBef>
              <a:spcAft>
                <a:spcPts val="1500"/>
              </a:spcAft>
            </a:pPr>
            <a:r>
              <a:rPr lang="en-US" sz="6600" u="sng" dirty="0">
                <a:solidFill>
                  <a:srgbClr val="7F7F7F"/>
                </a:solidFill>
                <a:latin typeface="Calibri" pitchFamily="34" charset="0"/>
                <a:cs typeface="Calibri" panose="020F0502020204030204" pitchFamily="34" charset="0"/>
              </a:rPr>
              <a:t>Image</a:t>
            </a:r>
            <a:r>
              <a:rPr lang="en-US" sz="6600" u="sng" baseline="0" dirty="0">
                <a:solidFill>
                  <a:srgbClr val="7F7F7F"/>
                </a:solidFill>
                <a:latin typeface="Calibri" pitchFamily="34" charset="0"/>
                <a:cs typeface="Calibri" panose="020F0502020204030204" pitchFamily="34" charset="0"/>
              </a:rPr>
              <a:t> Quality</a:t>
            </a:r>
            <a:r>
              <a:rPr lang="en-US" sz="6600" u="sng" dirty="0">
                <a:solidFill>
                  <a:srgbClr val="7F7F7F"/>
                </a:solidFill>
                <a:latin typeface="Calibri" pitchFamily="34" charset="0"/>
                <a:cs typeface="Calibri" panose="020F0502020204030204" pitchFamily="34" charset="0"/>
              </a:rPr>
              <a:t>:</a:t>
            </a:r>
          </a:p>
          <a:p>
            <a:pPr lvl="0">
              <a:spcBef>
                <a:spcPts val="0"/>
              </a:spcBef>
              <a:spcAft>
                <a:spcPts val="1500"/>
              </a:spcAft>
            </a:pPr>
            <a:r>
              <a:rPr lang="en-US" sz="4400" dirty="0">
                <a:solidFill>
                  <a:srgbClr val="7F7F7F"/>
                </a:solidFill>
                <a:latin typeface="Calibri" pitchFamily="34" charset="0"/>
                <a:cs typeface="Calibri" panose="020F0502020204030204" pitchFamily="34" charset="0"/>
              </a:rPr>
              <a:t>You can place digital photos or logo art in your poster file by selecting the </a:t>
            </a:r>
            <a:r>
              <a:rPr lang="en-US" sz="4400" b="1" dirty="0">
                <a:solidFill>
                  <a:srgbClr val="7F7F7F"/>
                </a:solidFill>
                <a:latin typeface="Calibri" pitchFamily="34" charset="0"/>
                <a:cs typeface="Calibri" panose="020F0502020204030204" pitchFamily="34" charset="0"/>
              </a:rPr>
              <a:t>Insert, Picture</a:t>
            </a:r>
            <a:r>
              <a:rPr lang="en-US" sz="44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400" b="1" dirty="0">
                <a:solidFill>
                  <a:srgbClr val="7F7F7F"/>
                </a:solidFill>
                <a:latin typeface="Calibri" pitchFamily="34" charset="0"/>
                <a:cs typeface="Calibri" panose="020F0502020204030204" pitchFamily="34" charset="0"/>
              </a:rPr>
              <a:t>150-200 pixels per inch in their final printed size</a:t>
            </a:r>
            <a:r>
              <a:rPr lang="en-US" sz="4400" dirty="0">
                <a:solidFill>
                  <a:srgbClr val="7F7F7F"/>
                </a:solidFill>
                <a:latin typeface="Calibri" pitchFamily="34" charset="0"/>
                <a:cs typeface="Calibri" panose="020F0502020204030204" pitchFamily="34" charset="0"/>
              </a:rPr>
              <a:t>. For instance, a 1600 x 1200 pixel</a:t>
            </a:r>
            <a:r>
              <a:rPr lang="en-US" sz="4400" baseline="0" dirty="0">
                <a:solidFill>
                  <a:srgbClr val="7F7F7F"/>
                </a:solidFill>
                <a:latin typeface="Calibri" pitchFamily="34" charset="0"/>
                <a:cs typeface="Calibri" panose="020F0502020204030204" pitchFamily="34" charset="0"/>
              </a:rPr>
              <a:t> photo will usually look fine up to </a:t>
            </a:r>
            <a:r>
              <a:rPr lang="en-US" sz="4400" dirty="0">
                <a:solidFill>
                  <a:srgbClr val="7F7F7F"/>
                </a:solidFill>
                <a:latin typeface="Calibri" pitchFamily="34" charset="0"/>
                <a:cs typeface="Calibri" panose="020F0502020204030204" pitchFamily="34" charset="0"/>
              </a:rPr>
              <a:t>8“-10” wide on your printed poster.</a:t>
            </a:r>
          </a:p>
          <a:p>
            <a:pPr lvl="0">
              <a:spcBef>
                <a:spcPts val="0"/>
              </a:spcBef>
              <a:spcAft>
                <a:spcPts val="1500"/>
              </a:spcAft>
            </a:pPr>
            <a:r>
              <a:rPr lang="en-US" sz="44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6600" b="0" i="0" u="sng"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Margins:</a:t>
            </a:r>
          </a:p>
          <a:p>
            <a:pPr marL="0" marR="0" lvl="0" indent="0" algn="l" defTabSz="457200" rtl="0" eaLnBrk="1" fontAlgn="auto" latinLnBrk="0" hangingPunct="1">
              <a:lnSpc>
                <a:spcPct val="100000"/>
              </a:lnSpc>
              <a:spcBef>
                <a:spcPts val="0"/>
              </a:spcBef>
              <a:spcAft>
                <a:spcPts val="1500"/>
              </a:spcAft>
              <a:buClrTx/>
              <a:buSzTx/>
              <a:buFontTx/>
              <a:buNone/>
              <a:tabLst/>
              <a:defRPr/>
            </a:pPr>
            <a:r>
              <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All text, images, </a:t>
            </a:r>
            <a:r>
              <a:rPr kumimoji="0" lang="en-US" sz="4400" b="0" i="0" u="none" strike="noStrike" kern="1200" cap="none" spc="0" normalizeH="0" baseline="0" noProof="0" dirty="0" err="1">
                <a:ln>
                  <a:noFill/>
                </a:ln>
                <a:solidFill>
                  <a:srgbClr val="7F7F7F"/>
                </a:solidFill>
                <a:effectLst/>
                <a:uLnTx/>
                <a:uFillTx/>
                <a:latin typeface="Calibri" pitchFamily="34" charset="0"/>
                <a:ea typeface="+mn-ea"/>
                <a:cs typeface="Calibri" panose="020F0502020204030204" pitchFamily="34" charset="0"/>
              </a:rPr>
              <a:t>etc</a:t>
            </a:r>
            <a:r>
              <a:rPr kumimoji="0" lang="en-US" sz="4400" b="0" i="0" u="none" strike="noStrike" kern="1200" cap="none" spc="0" normalizeH="0" baseline="0" noProof="0" dirty="0">
                <a:ln>
                  <a:noFill/>
                </a:ln>
                <a:solidFill>
                  <a:srgbClr val="7F7F7F"/>
                </a:solidFill>
                <a:effectLst/>
                <a:uLnTx/>
                <a:uFillTx/>
                <a:latin typeface="Calibri" pitchFamily="34" charset="0"/>
                <a:ea typeface="+mn-ea"/>
                <a:cs typeface="Calibri" panose="020F0502020204030204" pitchFamily="34" charset="0"/>
              </a:rPr>
              <a:t> should be 0.3” from the edge of the slide</a:t>
            </a:r>
          </a:p>
          <a:p>
            <a:pPr lvl="0">
              <a:spcBef>
                <a:spcPts val="0"/>
              </a:spcBef>
              <a:spcAft>
                <a:spcPts val="1500"/>
              </a:spcAft>
            </a:pPr>
            <a:endParaRPr lang="en-US" sz="4400" dirty="0">
              <a:solidFill>
                <a:srgbClr val="7F7F7F"/>
              </a:solidFill>
              <a:latin typeface="Calibri" pitchFamily="34" charset="0"/>
              <a:cs typeface="Calibri" panose="020F0502020204030204" pitchFamily="34" charset="0"/>
            </a:endParaRPr>
          </a:p>
          <a:p>
            <a:pPr lvl="0" algn="ctr">
              <a:spcBef>
                <a:spcPts val="0"/>
              </a:spcBef>
              <a:spcAft>
                <a:spcPts val="1500"/>
              </a:spcAft>
            </a:pPr>
            <a:r>
              <a:rPr lang="en-US" sz="4400" dirty="0">
                <a:solidFill>
                  <a:srgbClr val="7F7F7F"/>
                </a:solidFill>
                <a:latin typeface="Calibri" pitchFamily="34" charset="0"/>
                <a:cs typeface="Calibri" panose="020F0502020204030204" pitchFamily="34" charset="0"/>
              </a:rPr>
              <a:t>[This sidebar area does not print.]</a:t>
            </a:r>
          </a:p>
        </p:txBody>
      </p:sp>
      <p:grpSp>
        <p:nvGrpSpPr>
          <p:cNvPr id="25" name="Group 24">
            <a:extLst>
              <a:ext uri="{FF2B5EF4-FFF2-40B4-BE49-F238E27FC236}">
                <a16:creationId xmlns:a16="http://schemas.microsoft.com/office/drawing/2014/main" id="{C7637034-660E-4C4E-BE2D-1283BEAA23ED}"/>
              </a:ext>
            </a:extLst>
          </p:cNvPr>
          <p:cNvGrpSpPr/>
          <p:nvPr userDrawn="1"/>
        </p:nvGrpSpPr>
        <p:grpSpPr>
          <a:xfrm>
            <a:off x="-8142626" y="15974928"/>
            <a:ext cx="7141252" cy="5197643"/>
            <a:chOff x="-12046792" y="16603579"/>
            <a:chExt cx="10473836" cy="5197643"/>
          </a:xfrm>
        </p:grpSpPr>
        <p:pic>
          <p:nvPicPr>
            <p:cNvPr id="26" name="Picture 25">
              <a:extLst>
                <a:ext uri="{FF2B5EF4-FFF2-40B4-BE49-F238E27FC236}">
                  <a16:creationId xmlns:a16="http://schemas.microsoft.com/office/drawing/2014/main" id="{DB63710D-20E1-456C-BA12-4BEB023E241E}"/>
                </a:ext>
              </a:extLst>
            </p:cNvPr>
            <p:cNvPicPr>
              <a:picLocks noChangeAspect="1"/>
            </p:cNvPicPr>
            <p:nvPr userDrawn="1"/>
          </p:nvPicPr>
          <p:blipFill>
            <a:blip r:embed="rId5"/>
            <a:stretch>
              <a:fillRect/>
            </a:stretch>
          </p:blipFill>
          <p:spPr>
            <a:xfrm>
              <a:off x="-12046792" y="17228826"/>
              <a:ext cx="10473836" cy="4572396"/>
            </a:xfrm>
            <a:prstGeom prst="rect">
              <a:avLst/>
            </a:prstGeom>
            <a:ln>
              <a:solidFill>
                <a:schemeClr val="tx1">
                  <a:lumMod val="65000"/>
                  <a:lumOff val="35000"/>
                </a:schemeClr>
              </a:solidFill>
            </a:ln>
          </p:spPr>
        </p:pic>
        <p:sp>
          <p:nvSpPr>
            <p:cNvPr id="27" name="Arrow: Down 26">
              <a:extLst>
                <a:ext uri="{FF2B5EF4-FFF2-40B4-BE49-F238E27FC236}">
                  <a16:creationId xmlns:a16="http://schemas.microsoft.com/office/drawing/2014/main" id="{30E7CD74-4C68-4BB2-AC4E-A4B46A6979E4}"/>
                </a:ext>
              </a:extLst>
            </p:cNvPr>
            <p:cNvSpPr/>
            <p:nvPr userDrawn="1"/>
          </p:nvSpPr>
          <p:spPr>
            <a:xfrm>
              <a:off x="-3801979" y="16603579"/>
              <a:ext cx="818147" cy="1732547"/>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27" dirty="0"/>
            </a:p>
          </p:txBody>
        </p:sp>
      </p:grpSp>
    </p:spTree>
    <p:extLst>
      <p:ext uri="{BB962C8B-B14F-4D97-AF65-F5344CB8AC3E}">
        <p14:creationId xmlns:p14="http://schemas.microsoft.com/office/powerpoint/2010/main" val="3384943397"/>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2743127"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782" indent="-685782" algn="l" defTabSz="2743127"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345" indent="-685782" algn="l" defTabSz="2743127"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8909" indent="-685782" algn="l" defTabSz="2743127"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472"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035"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599"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162"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6726"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289" indent="-685782" algn="l" defTabSz="2743127"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127" rtl="0" eaLnBrk="1" latinLnBrk="0" hangingPunct="1">
        <a:defRPr sz="5400" kern="1200">
          <a:solidFill>
            <a:schemeClr val="tx1"/>
          </a:solidFill>
          <a:latin typeface="+mn-lt"/>
          <a:ea typeface="+mn-ea"/>
          <a:cs typeface="+mn-cs"/>
        </a:defRPr>
      </a:lvl1pPr>
      <a:lvl2pPr marL="1371563" algn="l" defTabSz="2743127" rtl="0" eaLnBrk="1" latinLnBrk="0" hangingPunct="1">
        <a:defRPr sz="5400" kern="1200">
          <a:solidFill>
            <a:schemeClr val="tx1"/>
          </a:solidFill>
          <a:latin typeface="+mn-lt"/>
          <a:ea typeface="+mn-ea"/>
          <a:cs typeface="+mn-cs"/>
        </a:defRPr>
      </a:lvl2pPr>
      <a:lvl3pPr marL="2743127" algn="l" defTabSz="2743127" rtl="0" eaLnBrk="1" latinLnBrk="0" hangingPunct="1">
        <a:defRPr sz="5400" kern="1200">
          <a:solidFill>
            <a:schemeClr val="tx1"/>
          </a:solidFill>
          <a:latin typeface="+mn-lt"/>
          <a:ea typeface="+mn-ea"/>
          <a:cs typeface="+mn-cs"/>
        </a:defRPr>
      </a:lvl3pPr>
      <a:lvl4pPr marL="4114690" algn="l" defTabSz="2743127" rtl="0" eaLnBrk="1" latinLnBrk="0" hangingPunct="1">
        <a:defRPr sz="5400" kern="1200">
          <a:solidFill>
            <a:schemeClr val="tx1"/>
          </a:solidFill>
          <a:latin typeface="+mn-lt"/>
          <a:ea typeface="+mn-ea"/>
          <a:cs typeface="+mn-cs"/>
        </a:defRPr>
      </a:lvl4pPr>
      <a:lvl5pPr marL="5486254" algn="l" defTabSz="2743127" rtl="0" eaLnBrk="1" latinLnBrk="0" hangingPunct="1">
        <a:defRPr sz="5400" kern="1200">
          <a:solidFill>
            <a:schemeClr val="tx1"/>
          </a:solidFill>
          <a:latin typeface="+mn-lt"/>
          <a:ea typeface="+mn-ea"/>
          <a:cs typeface="+mn-cs"/>
        </a:defRPr>
      </a:lvl5pPr>
      <a:lvl6pPr marL="6857817" algn="l" defTabSz="2743127" rtl="0" eaLnBrk="1" latinLnBrk="0" hangingPunct="1">
        <a:defRPr sz="5400" kern="1200">
          <a:solidFill>
            <a:schemeClr val="tx1"/>
          </a:solidFill>
          <a:latin typeface="+mn-lt"/>
          <a:ea typeface="+mn-ea"/>
          <a:cs typeface="+mn-cs"/>
        </a:defRPr>
      </a:lvl6pPr>
      <a:lvl7pPr marL="8229381" algn="l" defTabSz="2743127" rtl="0" eaLnBrk="1" latinLnBrk="0" hangingPunct="1">
        <a:defRPr sz="5400" kern="1200">
          <a:solidFill>
            <a:schemeClr val="tx1"/>
          </a:solidFill>
          <a:latin typeface="+mn-lt"/>
          <a:ea typeface="+mn-ea"/>
          <a:cs typeface="+mn-cs"/>
        </a:defRPr>
      </a:lvl7pPr>
      <a:lvl8pPr marL="9600944" algn="l" defTabSz="2743127" rtl="0" eaLnBrk="1" latinLnBrk="0" hangingPunct="1">
        <a:defRPr sz="5400" kern="1200">
          <a:solidFill>
            <a:schemeClr val="tx1"/>
          </a:solidFill>
          <a:latin typeface="+mn-lt"/>
          <a:ea typeface="+mn-ea"/>
          <a:cs typeface="+mn-cs"/>
        </a:defRPr>
      </a:lvl8pPr>
      <a:lvl9pPr marL="10972507" algn="l" defTabSz="2743127"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svg"/><Relationship Id="rId18" Type="http://schemas.openxmlformats.org/officeDocument/2006/relationships/image" Target="../media/image20.png"/><Relationship Id="rId26" Type="http://schemas.openxmlformats.org/officeDocument/2006/relationships/image" Target="../media/image28.png"/><Relationship Id="rId39" Type="http://schemas.microsoft.com/office/2007/relationships/diagramDrawing" Target="../diagrams/drawing1.xml"/><Relationship Id="rId3" Type="http://schemas.openxmlformats.org/officeDocument/2006/relationships/image" Target="../media/image5.png"/><Relationship Id="rId21" Type="http://schemas.openxmlformats.org/officeDocument/2006/relationships/image" Target="../media/image23.svg"/><Relationship Id="rId34" Type="http://schemas.openxmlformats.org/officeDocument/2006/relationships/chart" Target="../charts/chart1.xml"/><Relationship Id="rId42" Type="http://schemas.openxmlformats.org/officeDocument/2006/relationships/diagramQuickStyle" Target="../diagrams/quickStyle2.xml"/><Relationship Id="rId7" Type="http://schemas.openxmlformats.org/officeDocument/2006/relationships/image" Target="../media/image9.svg"/><Relationship Id="rId12" Type="http://schemas.openxmlformats.org/officeDocument/2006/relationships/image" Target="../media/image14.png"/><Relationship Id="rId17" Type="http://schemas.openxmlformats.org/officeDocument/2006/relationships/image" Target="../media/image19.svg"/><Relationship Id="rId25" Type="http://schemas.openxmlformats.org/officeDocument/2006/relationships/image" Target="../media/image27.svg"/><Relationship Id="rId33" Type="http://schemas.openxmlformats.org/officeDocument/2006/relationships/image" Target="../media/image35.svg"/><Relationship Id="rId38" Type="http://schemas.openxmlformats.org/officeDocument/2006/relationships/diagramColors" Target="../diagrams/colors1.xml"/><Relationship Id="rId2" Type="http://schemas.openxmlformats.org/officeDocument/2006/relationships/image" Target="../media/image4.jpeg"/><Relationship Id="rId16" Type="http://schemas.openxmlformats.org/officeDocument/2006/relationships/image" Target="../media/image18.png"/><Relationship Id="rId20" Type="http://schemas.openxmlformats.org/officeDocument/2006/relationships/image" Target="../media/image22.png"/><Relationship Id="rId29" Type="http://schemas.openxmlformats.org/officeDocument/2006/relationships/image" Target="../media/image31.svg"/><Relationship Id="rId41" Type="http://schemas.openxmlformats.org/officeDocument/2006/relationships/diagramLayout" Target="../diagrams/layout2.xml"/><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svg"/><Relationship Id="rId24" Type="http://schemas.openxmlformats.org/officeDocument/2006/relationships/image" Target="../media/image26.png"/><Relationship Id="rId32" Type="http://schemas.openxmlformats.org/officeDocument/2006/relationships/image" Target="../media/image34.png"/><Relationship Id="rId37" Type="http://schemas.openxmlformats.org/officeDocument/2006/relationships/diagramQuickStyle" Target="../diagrams/quickStyle1.xml"/><Relationship Id="rId40" Type="http://schemas.openxmlformats.org/officeDocument/2006/relationships/diagramData" Target="../diagrams/data2.xml"/><Relationship Id="rId5" Type="http://schemas.openxmlformats.org/officeDocument/2006/relationships/image" Target="../media/image7.svg"/><Relationship Id="rId15" Type="http://schemas.openxmlformats.org/officeDocument/2006/relationships/image" Target="../media/image17.svg"/><Relationship Id="rId23" Type="http://schemas.openxmlformats.org/officeDocument/2006/relationships/image" Target="../media/image25.svg"/><Relationship Id="rId28" Type="http://schemas.openxmlformats.org/officeDocument/2006/relationships/image" Target="../media/image30.png"/><Relationship Id="rId36" Type="http://schemas.openxmlformats.org/officeDocument/2006/relationships/diagramLayout" Target="../diagrams/layout1.xml"/><Relationship Id="rId10" Type="http://schemas.openxmlformats.org/officeDocument/2006/relationships/image" Target="../media/image12.png"/><Relationship Id="rId19" Type="http://schemas.openxmlformats.org/officeDocument/2006/relationships/image" Target="../media/image21.svg"/><Relationship Id="rId31" Type="http://schemas.openxmlformats.org/officeDocument/2006/relationships/image" Target="../media/image33.svg"/><Relationship Id="rId44" Type="http://schemas.microsoft.com/office/2007/relationships/diagramDrawing" Target="../diagrams/drawing2.xml"/><Relationship Id="rId4" Type="http://schemas.openxmlformats.org/officeDocument/2006/relationships/image" Target="../media/image6.png"/><Relationship Id="rId9" Type="http://schemas.openxmlformats.org/officeDocument/2006/relationships/image" Target="../media/image11.svg"/><Relationship Id="rId14" Type="http://schemas.openxmlformats.org/officeDocument/2006/relationships/image" Target="../media/image16.png"/><Relationship Id="rId22" Type="http://schemas.openxmlformats.org/officeDocument/2006/relationships/image" Target="../media/image24.png"/><Relationship Id="rId27" Type="http://schemas.openxmlformats.org/officeDocument/2006/relationships/image" Target="../media/image29.svg"/><Relationship Id="rId30" Type="http://schemas.openxmlformats.org/officeDocument/2006/relationships/image" Target="../media/image32.png"/><Relationship Id="rId35" Type="http://schemas.openxmlformats.org/officeDocument/2006/relationships/diagramData" Target="../diagrams/data1.xml"/><Relationship Id="rId43" Type="http://schemas.openxmlformats.org/officeDocument/2006/relationships/diagramColors" Target="../diagrams/colors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5F4FC-7724-4879-8ED0-A43E8415E6DF}"/>
              </a:ext>
            </a:extLst>
          </p:cNvPr>
          <p:cNvSpPr>
            <a:spLocks noGrp="1"/>
          </p:cNvSpPr>
          <p:nvPr>
            <p:ph type="ctrTitle" idx="4294967295"/>
          </p:nvPr>
        </p:nvSpPr>
        <p:spPr>
          <a:xfrm>
            <a:off x="5702300" y="620713"/>
            <a:ext cx="21729700" cy="3117850"/>
          </a:xfrm>
          <a:prstGeom prst="rect">
            <a:avLst/>
          </a:prstGeom>
        </p:spPr>
        <p:txBody>
          <a:bodyPr lIns="498764" tIns="498764" bIns="498764" anchor="ctr">
            <a:normAutofit fontScale="90000"/>
          </a:bodyPr>
          <a:lstStyle/>
          <a:p>
            <a:pPr>
              <a:lnSpc>
                <a:spcPct val="95000"/>
              </a:lnSpc>
            </a:pPr>
            <a:r>
              <a:rPr lang="en-US" sz="8182" dirty="0">
                <a:solidFill>
                  <a:schemeClr val="accent4">
                    <a:lumMod val="20000"/>
                    <a:lumOff val="80000"/>
                  </a:schemeClr>
                </a:solidFill>
                <a:latin typeface="Franklin Gothic Medium Cond" panose="020B0606030402020204" pitchFamily="34" charset="0"/>
              </a:rPr>
              <a:t>Poster Template Provided By Genigraphics – 800.790.4001</a:t>
            </a:r>
            <a:br>
              <a:rPr lang="en-US" sz="8182" dirty="0">
                <a:solidFill>
                  <a:schemeClr val="accent4">
                    <a:lumMod val="20000"/>
                    <a:lumOff val="80000"/>
                  </a:schemeClr>
                </a:solidFill>
                <a:latin typeface="Franklin Gothic Medium Cond" panose="020B0606030402020204" pitchFamily="34" charset="0"/>
              </a:rPr>
            </a:br>
            <a:r>
              <a:rPr lang="en-US" sz="8182" dirty="0">
                <a:solidFill>
                  <a:schemeClr val="accent4">
                    <a:lumMod val="20000"/>
                    <a:lumOff val="80000"/>
                  </a:schemeClr>
                </a:solidFill>
                <a:latin typeface="Franklin Gothic Medium Cond" panose="020B0606030402020204" pitchFamily="34" charset="0"/>
              </a:rPr>
              <a:t>Replace This Text With Your Title</a:t>
            </a:r>
          </a:p>
        </p:txBody>
      </p:sp>
      <p:sp>
        <p:nvSpPr>
          <p:cNvPr id="4" name="Rectangle 265">
            <a:extLst>
              <a:ext uri="{FF2B5EF4-FFF2-40B4-BE49-F238E27FC236}">
                <a16:creationId xmlns:a16="http://schemas.microsoft.com/office/drawing/2014/main" id="{2F21D414-C7FF-4447-9E36-64D62326E537}"/>
              </a:ext>
            </a:extLst>
          </p:cNvPr>
          <p:cNvSpPr>
            <a:spLocks noChangeAspect="1" noChangeArrowheads="1"/>
          </p:cNvSpPr>
          <p:nvPr/>
        </p:nvSpPr>
        <p:spPr bwMode="auto">
          <a:xfrm>
            <a:off x="935182" y="1245170"/>
            <a:ext cx="2491851" cy="1870364"/>
          </a:xfrm>
          <a:prstGeom prst="rect">
            <a:avLst/>
          </a:prstGeom>
          <a:blipFill dpi="0" rotWithShape="1">
            <a:blip r:embed="rId2">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7146" tIns="28573" rIns="57146" bIns="28573" anchor="ctr"/>
          <a:lstStyle/>
          <a:p>
            <a:pPr algn="ctr" defTabSz="2742694"/>
            <a:r>
              <a:rPr lang="en-US" sz="1909" b="1" dirty="0">
                <a:latin typeface="Calibri" pitchFamily="34" charset="0"/>
              </a:rPr>
              <a:t>REPLACE THIS BOX WITH YOUR ORGANIZATION’S</a:t>
            </a:r>
          </a:p>
          <a:p>
            <a:pPr algn="ctr" defTabSz="2742694"/>
            <a:r>
              <a:rPr lang="en-US" sz="1909" b="1" dirty="0">
                <a:latin typeface="Calibri" pitchFamily="34" charset="0"/>
              </a:rPr>
              <a:t>HIGH RESOLUTION LOGO</a:t>
            </a:r>
          </a:p>
        </p:txBody>
      </p:sp>
      <p:sp>
        <p:nvSpPr>
          <p:cNvPr id="11" name="Title 1">
            <a:extLst>
              <a:ext uri="{FF2B5EF4-FFF2-40B4-BE49-F238E27FC236}">
                <a16:creationId xmlns:a16="http://schemas.microsoft.com/office/drawing/2014/main" id="{22864CCF-70A7-4CFC-B002-5037B24C73D0}"/>
              </a:ext>
            </a:extLst>
          </p:cNvPr>
          <p:cNvSpPr txBox="1">
            <a:spLocks/>
          </p:cNvSpPr>
          <p:nvPr/>
        </p:nvSpPr>
        <p:spPr>
          <a:xfrm>
            <a:off x="5455225" y="37118355"/>
            <a:ext cx="17456727" cy="2493818"/>
          </a:xfrm>
          <a:prstGeom prst="rect">
            <a:avLst/>
          </a:prstGeom>
        </p:spPr>
        <p:txBody>
          <a:bodyPr lIns="124691" tIns="249382" rIns="124691" bIns="249382" anchor="ctr">
            <a:normAutofit fontScale="97500"/>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gn="ctr">
              <a:lnSpc>
                <a:spcPct val="120000"/>
              </a:lnSpc>
            </a:pPr>
            <a:r>
              <a:rPr lang="en-US" sz="4500" dirty="0">
                <a:solidFill>
                  <a:schemeClr val="bg1"/>
                </a:solidFill>
                <a:latin typeface="Franklin Gothic Book" panose="020B0503020102020204" pitchFamily="34" charset="0"/>
              </a:rPr>
              <a:t>John Smith, MD</a:t>
            </a:r>
            <a:r>
              <a:rPr lang="en-US" sz="4500" baseline="30000" dirty="0">
                <a:solidFill>
                  <a:schemeClr val="bg1"/>
                </a:solidFill>
                <a:latin typeface="Franklin Gothic Book" panose="020B0503020102020204" pitchFamily="34" charset="0"/>
              </a:rPr>
              <a:t>1</a:t>
            </a:r>
            <a:r>
              <a:rPr lang="en-US" sz="4500" dirty="0">
                <a:solidFill>
                  <a:schemeClr val="bg1"/>
                </a:solidFill>
                <a:latin typeface="Franklin Gothic Book" panose="020B0503020102020204" pitchFamily="34" charset="0"/>
              </a:rPr>
              <a:t>; Jane Doe, PhD</a:t>
            </a:r>
            <a:r>
              <a:rPr lang="en-US" sz="4500" baseline="30000" dirty="0">
                <a:solidFill>
                  <a:schemeClr val="bg1"/>
                </a:solidFill>
                <a:latin typeface="Franklin Gothic Book" panose="020B0503020102020204" pitchFamily="34" charset="0"/>
              </a:rPr>
              <a:t>2</a:t>
            </a:r>
            <a:r>
              <a:rPr lang="en-US" sz="4500" dirty="0">
                <a:solidFill>
                  <a:schemeClr val="bg1"/>
                </a:solidFill>
                <a:latin typeface="Franklin Gothic Book" panose="020B0503020102020204" pitchFamily="34" charset="0"/>
              </a:rPr>
              <a:t>; Frederick Jones, MD, PhD</a:t>
            </a:r>
            <a:r>
              <a:rPr lang="en-US" sz="4500" baseline="30000" dirty="0">
                <a:solidFill>
                  <a:schemeClr val="bg1"/>
                </a:solidFill>
                <a:latin typeface="Franklin Gothic Book" panose="020B0503020102020204" pitchFamily="34" charset="0"/>
              </a:rPr>
              <a:t>1,2</a:t>
            </a:r>
          </a:p>
          <a:p>
            <a:pPr algn="ctr">
              <a:lnSpc>
                <a:spcPct val="120000"/>
              </a:lnSpc>
            </a:pPr>
            <a:r>
              <a:rPr lang="en-US" sz="4500" baseline="30000" dirty="0">
                <a:solidFill>
                  <a:schemeClr val="bg1"/>
                </a:solidFill>
                <a:latin typeface="Franklin Gothic Book" panose="020B0503020102020204" pitchFamily="34" charset="0"/>
              </a:rPr>
              <a:t>1</a:t>
            </a:r>
            <a:r>
              <a:rPr lang="en-US" sz="4500" dirty="0">
                <a:solidFill>
                  <a:schemeClr val="bg1"/>
                </a:solidFill>
                <a:latin typeface="Franklin Gothic Book" panose="020B0503020102020204" pitchFamily="34" charset="0"/>
              </a:rPr>
              <a:t>University of Affiliation, </a:t>
            </a:r>
            <a:r>
              <a:rPr lang="en-US" sz="4500" baseline="30000" dirty="0">
                <a:solidFill>
                  <a:schemeClr val="bg1"/>
                </a:solidFill>
                <a:latin typeface="Franklin Gothic Book" panose="020B0503020102020204" pitchFamily="34" charset="0"/>
              </a:rPr>
              <a:t>2</a:t>
            </a:r>
            <a:r>
              <a:rPr lang="en-US" sz="4500" dirty="0">
                <a:solidFill>
                  <a:schemeClr val="bg1"/>
                </a:solidFill>
                <a:latin typeface="Franklin Gothic Book" panose="020B0503020102020204" pitchFamily="34" charset="0"/>
              </a:rPr>
              <a:t>Medical Center of Affiliation</a:t>
            </a:r>
          </a:p>
        </p:txBody>
      </p:sp>
      <p:sp>
        <p:nvSpPr>
          <p:cNvPr id="12" name="Title 1">
            <a:extLst>
              <a:ext uri="{FF2B5EF4-FFF2-40B4-BE49-F238E27FC236}">
                <a16:creationId xmlns:a16="http://schemas.microsoft.com/office/drawing/2014/main" id="{BEFB38A5-7C02-4914-8E77-4FC65FAD1A97}"/>
              </a:ext>
            </a:extLst>
          </p:cNvPr>
          <p:cNvSpPr txBox="1">
            <a:spLocks/>
          </p:cNvSpPr>
          <p:nvPr/>
        </p:nvSpPr>
        <p:spPr>
          <a:xfrm>
            <a:off x="-80283" y="6652996"/>
            <a:ext cx="27431999" cy="5611091"/>
          </a:xfrm>
          <a:prstGeom prst="rect">
            <a:avLst/>
          </a:prstGeom>
        </p:spPr>
        <p:txBody>
          <a:bodyPr lIns="623455" tIns="623455" rIns="623455" bIns="623455" anchor="ctr">
            <a:normAutofit fontScale="97500"/>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gn="ctr">
              <a:lnSpc>
                <a:spcPct val="95000"/>
              </a:lnSpc>
            </a:pPr>
            <a:r>
              <a:rPr lang="en-US" sz="9818" dirty="0">
                <a:solidFill>
                  <a:schemeClr val="tx2"/>
                </a:solidFill>
                <a:latin typeface="Franklin Gothic Medium Cond" panose="020B0606030402020204" pitchFamily="34" charset="0"/>
              </a:rPr>
              <a:t>State the key point or takeaway of your poster here.</a:t>
            </a:r>
          </a:p>
          <a:p>
            <a:pPr algn="ctr">
              <a:lnSpc>
                <a:spcPct val="95000"/>
              </a:lnSpc>
            </a:pPr>
            <a:r>
              <a:rPr lang="en-US" sz="9818" dirty="0">
                <a:solidFill>
                  <a:schemeClr val="tx2"/>
                </a:solidFill>
                <a:latin typeface="Franklin Gothic Medium Cond" panose="020B0606030402020204" pitchFamily="34" charset="0"/>
              </a:rPr>
              <a:t>Add descriptive visuals and supporting data below.</a:t>
            </a:r>
          </a:p>
        </p:txBody>
      </p:sp>
      <p:pic>
        <p:nvPicPr>
          <p:cNvPr id="14" name="Picture 13" descr="A picture containing drawing&#10;&#10;Description automatically generated">
            <a:extLst>
              <a:ext uri="{FF2B5EF4-FFF2-40B4-BE49-F238E27FC236}">
                <a16:creationId xmlns:a16="http://schemas.microsoft.com/office/drawing/2014/main" id="{79854D87-EDCB-4309-8767-8FF9008F7C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623657" y="37118355"/>
            <a:ext cx="1620982" cy="1620982"/>
          </a:xfrm>
          <a:prstGeom prst="rect">
            <a:avLst/>
          </a:prstGeom>
        </p:spPr>
      </p:pic>
      <p:sp>
        <p:nvSpPr>
          <p:cNvPr id="15" name="TextBox 14">
            <a:extLst>
              <a:ext uri="{FF2B5EF4-FFF2-40B4-BE49-F238E27FC236}">
                <a16:creationId xmlns:a16="http://schemas.microsoft.com/office/drawing/2014/main" id="{16C183CB-0BA4-48E0-9FE9-E34377ECDB6C}"/>
              </a:ext>
            </a:extLst>
          </p:cNvPr>
          <p:cNvSpPr txBox="1"/>
          <p:nvPr/>
        </p:nvSpPr>
        <p:spPr>
          <a:xfrm>
            <a:off x="24450802" y="39145672"/>
            <a:ext cx="1966692" cy="369332"/>
          </a:xfrm>
          <a:prstGeom prst="rect">
            <a:avLst/>
          </a:prstGeom>
          <a:noFill/>
        </p:spPr>
        <p:txBody>
          <a:bodyPr wrap="none" rtlCol="0">
            <a:spAutoFit/>
          </a:bodyPr>
          <a:lstStyle/>
          <a:p>
            <a:r>
              <a:rPr lang="en-US" dirty="0">
                <a:solidFill>
                  <a:schemeClr val="bg1"/>
                </a:solidFill>
                <a:latin typeface="Franklin Gothic Book" panose="020B0503020102020204" pitchFamily="34" charset="0"/>
              </a:rPr>
              <a:t>Scan for full paper</a:t>
            </a:r>
          </a:p>
        </p:txBody>
      </p:sp>
      <p:sp>
        <p:nvSpPr>
          <p:cNvPr id="16" name="TextBox 15">
            <a:extLst>
              <a:ext uri="{FF2B5EF4-FFF2-40B4-BE49-F238E27FC236}">
                <a16:creationId xmlns:a16="http://schemas.microsoft.com/office/drawing/2014/main" id="{F1587976-8D3D-4993-8B9E-CB48FE849098}"/>
              </a:ext>
            </a:extLst>
          </p:cNvPr>
          <p:cNvSpPr txBox="1"/>
          <p:nvPr/>
        </p:nvSpPr>
        <p:spPr>
          <a:xfrm>
            <a:off x="722049" y="37379208"/>
            <a:ext cx="1488421" cy="1323439"/>
          </a:xfrm>
          <a:prstGeom prst="rect">
            <a:avLst/>
          </a:prstGeom>
          <a:noFill/>
        </p:spPr>
        <p:txBody>
          <a:bodyPr wrap="none" rtlCol="0">
            <a:spAutoFit/>
          </a:bodyPr>
          <a:lstStyle/>
          <a:p>
            <a:r>
              <a:rPr lang="en-US" sz="2000" dirty="0">
                <a:solidFill>
                  <a:schemeClr val="bg1"/>
                </a:solidFill>
                <a:latin typeface="Franklin Gothic Book" panose="020B0503020102020204" pitchFamily="34" charset="0"/>
              </a:rPr>
              <a:t>Name</a:t>
            </a:r>
          </a:p>
          <a:p>
            <a:r>
              <a:rPr lang="en-US" sz="2000" dirty="0">
                <a:solidFill>
                  <a:schemeClr val="bg1"/>
                </a:solidFill>
                <a:latin typeface="Franklin Gothic Book" panose="020B0503020102020204" pitchFamily="34" charset="0"/>
              </a:rPr>
              <a:t>Department</a:t>
            </a:r>
          </a:p>
          <a:p>
            <a:r>
              <a:rPr lang="en-US" sz="2000" dirty="0">
                <a:solidFill>
                  <a:schemeClr val="bg1"/>
                </a:solidFill>
                <a:latin typeface="Franklin Gothic Book" panose="020B0503020102020204" pitchFamily="34" charset="0"/>
              </a:rPr>
              <a:t>Email</a:t>
            </a:r>
          </a:p>
          <a:p>
            <a:r>
              <a:rPr lang="en-US" sz="2000" dirty="0">
                <a:solidFill>
                  <a:schemeClr val="bg1"/>
                </a:solidFill>
                <a:latin typeface="Franklin Gothic Book" panose="020B0503020102020204" pitchFamily="34" charset="0"/>
              </a:rPr>
              <a:t>Phone</a:t>
            </a:r>
          </a:p>
        </p:txBody>
      </p:sp>
      <p:grpSp>
        <p:nvGrpSpPr>
          <p:cNvPr id="7" name="Group 6">
            <a:extLst>
              <a:ext uri="{FF2B5EF4-FFF2-40B4-BE49-F238E27FC236}">
                <a16:creationId xmlns:a16="http://schemas.microsoft.com/office/drawing/2014/main" id="{7DB59119-536C-402F-B9C3-1B6EBD10CC87}"/>
              </a:ext>
            </a:extLst>
          </p:cNvPr>
          <p:cNvGrpSpPr/>
          <p:nvPr/>
        </p:nvGrpSpPr>
        <p:grpSpPr>
          <a:xfrm>
            <a:off x="10357199" y="16771970"/>
            <a:ext cx="6557035" cy="1870364"/>
            <a:chOff x="10357199" y="17224783"/>
            <a:chExt cx="6557035" cy="1870364"/>
          </a:xfrm>
        </p:grpSpPr>
        <p:pic>
          <p:nvPicPr>
            <p:cNvPr id="22" name="Graphic 21" descr="Heart with pulse">
              <a:extLst>
                <a:ext uri="{FF2B5EF4-FFF2-40B4-BE49-F238E27FC236}">
                  <a16:creationId xmlns:a16="http://schemas.microsoft.com/office/drawing/2014/main" id="{3BF82502-8F14-490D-A46E-9356A150DE0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043870" y="17224783"/>
              <a:ext cx="1870364" cy="1870364"/>
            </a:xfrm>
            <a:prstGeom prst="rect">
              <a:avLst/>
            </a:prstGeom>
          </p:spPr>
        </p:pic>
        <p:pic>
          <p:nvPicPr>
            <p:cNvPr id="18" name="Graphic 17" descr="Brain">
              <a:extLst>
                <a:ext uri="{FF2B5EF4-FFF2-40B4-BE49-F238E27FC236}">
                  <a16:creationId xmlns:a16="http://schemas.microsoft.com/office/drawing/2014/main" id="{D8565FF9-F718-4194-B6D5-D26C5A927DE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357199" y="17224783"/>
              <a:ext cx="1870364" cy="1870364"/>
            </a:xfrm>
            <a:prstGeom prst="rect">
              <a:avLst/>
            </a:prstGeom>
          </p:spPr>
        </p:pic>
        <p:pic>
          <p:nvPicPr>
            <p:cNvPr id="20" name="Graphic 19" descr="Brain in head">
              <a:extLst>
                <a:ext uri="{FF2B5EF4-FFF2-40B4-BE49-F238E27FC236}">
                  <a16:creationId xmlns:a16="http://schemas.microsoft.com/office/drawing/2014/main" id="{96E12811-D234-4034-B28A-CCFF81BA0E8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2700535" y="17224783"/>
              <a:ext cx="1870364" cy="1870364"/>
            </a:xfrm>
            <a:prstGeom prst="rect">
              <a:avLst/>
            </a:prstGeom>
          </p:spPr>
        </p:pic>
      </p:grpSp>
      <p:grpSp>
        <p:nvGrpSpPr>
          <p:cNvPr id="39" name="Group 38">
            <a:extLst>
              <a:ext uri="{FF2B5EF4-FFF2-40B4-BE49-F238E27FC236}">
                <a16:creationId xmlns:a16="http://schemas.microsoft.com/office/drawing/2014/main" id="{C85CD24C-44C7-4492-884D-5834F95889DF}"/>
              </a:ext>
            </a:extLst>
          </p:cNvPr>
          <p:cNvGrpSpPr/>
          <p:nvPr/>
        </p:nvGrpSpPr>
        <p:grpSpPr>
          <a:xfrm>
            <a:off x="10357199" y="25466890"/>
            <a:ext cx="6557035" cy="1870364"/>
            <a:chOff x="10357199" y="23440038"/>
            <a:chExt cx="6557035" cy="1870364"/>
          </a:xfrm>
        </p:grpSpPr>
        <p:pic>
          <p:nvPicPr>
            <p:cNvPr id="32" name="Graphic 31" descr="Tooth">
              <a:extLst>
                <a:ext uri="{FF2B5EF4-FFF2-40B4-BE49-F238E27FC236}">
                  <a16:creationId xmlns:a16="http://schemas.microsoft.com/office/drawing/2014/main" id="{3DBC72E7-8BB5-47E2-82FA-25D2BF09C1E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5043870" y="23440038"/>
              <a:ext cx="1870364" cy="1870364"/>
            </a:xfrm>
            <a:prstGeom prst="rect">
              <a:avLst/>
            </a:prstGeom>
          </p:spPr>
        </p:pic>
        <p:pic>
          <p:nvPicPr>
            <p:cNvPr id="28" name="Graphic 27" descr="Needle">
              <a:extLst>
                <a:ext uri="{FF2B5EF4-FFF2-40B4-BE49-F238E27FC236}">
                  <a16:creationId xmlns:a16="http://schemas.microsoft.com/office/drawing/2014/main" id="{16DF2FD4-9963-4794-8735-8DD3CDD0D5E4}"/>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357199" y="23440038"/>
              <a:ext cx="1870364" cy="1870364"/>
            </a:xfrm>
            <a:prstGeom prst="rect">
              <a:avLst/>
            </a:prstGeom>
          </p:spPr>
        </p:pic>
        <p:pic>
          <p:nvPicPr>
            <p:cNvPr id="30" name="Graphic 29" descr="Stethoscope">
              <a:extLst>
                <a:ext uri="{FF2B5EF4-FFF2-40B4-BE49-F238E27FC236}">
                  <a16:creationId xmlns:a16="http://schemas.microsoft.com/office/drawing/2014/main" id="{E7924FA0-6836-482E-8DFE-A21ECDB45F86}"/>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2700535" y="23440038"/>
              <a:ext cx="1870364" cy="1870364"/>
            </a:xfrm>
            <a:prstGeom prst="rect">
              <a:avLst/>
            </a:prstGeom>
          </p:spPr>
        </p:pic>
      </p:grpSp>
      <p:grpSp>
        <p:nvGrpSpPr>
          <p:cNvPr id="6" name="Group 5">
            <a:extLst>
              <a:ext uri="{FF2B5EF4-FFF2-40B4-BE49-F238E27FC236}">
                <a16:creationId xmlns:a16="http://schemas.microsoft.com/office/drawing/2014/main" id="{6DB1E178-DA05-43D2-BEC6-E23ABC2B2323}"/>
              </a:ext>
            </a:extLst>
          </p:cNvPr>
          <p:cNvGrpSpPr/>
          <p:nvPr/>
        </p:nvGrpSpPr>
        <p:grpSpPr>
          <a:xfrm>
            <a:off x="10357199" y="31728592"/>
            <a:ext cx="6557035" cy="1870364"/>
            <a:chOff x="10357199" y="28572452"/>
            <a:chExt cx="6557035" cy="1870364"/>
          </a:xfrm>
        </p:grpSpPr>
        <p:pic>
          <p:nvPicPr>
            <p:cNvPr id="26" name="Graphic 25" descr="Medical">
              <a:extLst>
                <a:ext uri="{FF2B5EF4-FFF2-40B4-BE49-F238E27FC236}">
                  <a16:creationId xmlns:a16="http://schemas.microsoft.com/office/drawing/2014/main" id="{BD12877C-16F7-4AF6-A01A-E1A2E6AFBD7D}"/>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5043870" y="28572452"/>
              <a:ext cx="1870364" cy="1870364"/>
            </a:xfrm>
            <a:prstGeom prst="rect">
              <a:avLst/>
            </a:prstGeom>
          </p:spPr>
        </p:pic>
        <p:pic>
          <p:nvPicPr>
            <p:cNvPr id="36" name="Graphic 35" descr="Eye dropper">
              <a:extLst>
                <a:ext uri="{FF2B5EF4-FFF2-40B4-BE49-F238E27FC236}">
                  <a16:creationId xmlns:a16="http://schemas.microsoft.com/office/drawing/2014/main" id="{8B99717E-20B8-43B2-8787-5CEBC6B13D0E}"/>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10357199" y="28572452"/>
              <a:ext cx="1870364" cy="1870364"/>
            </a:xfrm>
            <a:prstGeom prst="rect">
              <a:avLst/>
            </a:prstGeom>
          </p:spPr>
        </p:pic>
        <p:pic>
          <p:nvPicPr>
            <p:cNvPr id="38" name="Graphic 37" descr="IV">
              <a:extLst>
                <a:ext uri="{FF2B5EF4-FFF2-40B4-BE49-F238E27FC236}">
                  <a16:creationId xmlns:a16="http://schemas.microsoft.com/office/drawing/2014/main" id="{5E51EB41-1D45-408B-8D99-4246D10BD35E}"/>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12700535" y="28572452"/>
              <a:ext cx="1870364" cy="1870364"/>
            </a:xfrm>
            <a:prstGeom prst="rect">
              <a:avLst/>
            </a:prstGeom>
          </p:spPr>
        </p:pic>
      </p:grpSp>
      <p:grpSp>
        <p:nvGrpSpPr>
          <p:cNvPr id="37" name="Group 36">
            <a:extLst>
              <a:ext uri="{FF2B5EF4-FFF2-40B4-BE49-F238E27FC236}">
                <a16:creationId xmlns:a16="http://schemas.microsoft.com/office/drawing/2014/main" id="{8D1DDCCD-488F-44AF-A4D3-8E3395046948}"/>
              </a:ext>
            </a:extLst>
          </p:cNvPr>
          <p:cNvGrpSpPr/>
          <p:nvPr/>
        </p:nvGrpSpPr>
        <p:grpSpPr>
          <a:xfrm>
            <a:off x="10357199" y="28597742"/>
            <a:ext cx="6557035" cy="1870364"/>
            <a:chOff x="10357199" y="26006245"/>
            <a:chExt cx="6557035" cy="1870364"/>
          </a:xfrm>
        </p:grpSpPr>
        <p:pic>
          <p:nvPicPr>
            <p:cNvPr id="34" name="Graphic 33" descr="Medicine">
              <a:extLst>
                <a:ext uri="{FF2B5EF4-FFF2-40B4-BE49-F238E27FC236}">
                  <a16:creationId xmlns:a16="http://schemas.microsoft.com/office/drawing/2014/main" id="{A18BE1A6-C608-4952-AAE2-CED5FECBD9CD}"/>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15043870" y="26006245"/>
              <a:ext cx="1870364" cy="1870364"/>
            </a:xfrm>
            <a:prstGeom prst="rect">
              <a:avLst/>
            </a:prstGeom>
          </p:spPr>
        </p:pic>
        <p:pic>
          <p:nvPicPr>
            <p:cNvPr id="42" name="Graphic 41" descr="First aid kit">
              <a:extLst>
                <a:ext uri="{FF2B5EF4-FFF2-40B4-BE49-F238E27FC236}">
                  <a16:creationId xmlns:a16="http://schemas.microsoft.com/office/drawing/2014/main" id="{DA89BFD7-1458-4446-B90C-0DA516AC04F8}"/>
                </a:ext>
              </a:extLst>
            </p:cNvPr>
            <p:cNvPicPr>
              <a:picLocks noChangeAspect="1"/>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10357199" y="26006245"/>
              <a:ext cx="1870364" cy="1870364"/>
            </a:xfrm>
            <a:prstGeom prst="rect">
              <a:avLst/>
            </a:prstGeom>
          </p:spPr>
        </p:pic>
        <p:pic>
          <p:nvPicPr>
            <p:cNvPr id="40" name="Graphic 39" descr="DNA">
              <a:extLst>
                <a:ext uri="{FF2B5EF4-FFF2-40B4-BE49-F238E27FC236}">
                  <a16:creationId xmlns:a16="http://schemas.microsoft.com/office/drawing/2014/main" id="{8555239B-9CB1-4295-9933-DA7FAAF1EA27}"/>
                </a:ext>
              </a:extLst>
            </p:cNvPr>
            <p:cNvPicPr>
              <a:picLocks noChangeAspect="1"/>
            </p:cNvPicPr>
            <p:nvPr/>
          </p:nvPicPr>
          <p:blipFill>
            <a:blip r:embed="rId26">
              <a:extLst>
                <a:ext uri="{28A0092B-C50C-407E-A947-70E740481C1C}">
                  <a14:useLocalDpi xmlns:a14="http://schemas.microsoft.com/office/drawing/2010/main" val="0"/>
                </a:ext>
                <a:ext uri="{96DAC541-7B7A-43D3-8B79-37D633B846F1}">
                  <asvg:svgBlip xmlns:asvg="http://schemas.microsoft.com/office/drawing/2016/SVG/main" r:embed="rId27"/>
                </a:ext>
              </a:extLst>
            </a:blip>
            <a:stretch>
              <a:fillRect/>
            </a:stretch>
          </p:blipFill>
          <p:spPr>
            <a:xfrm>
              <a:off x="12700535" y="26006245"/>
              <a:ext cx="1870364" cy="1870364"/>
            </a:xfrm>
            <a:prstGeom prst="rect">
              <a:avLst/>
            </a:prstGeom>
          </p:spPr>
        </p:pic>
      </p:grpSp>
      <p:grpSp>
        <p:nvGrpSpPr>
          <p:cNvPr id="41" name="Group 40">
            <a:extLst>
              <a:ext uri="{FF2B5EF4-FFF2-40B4-BE49-F238E27FC236}">
                <a16:creationId xmlns:a16="http://schemas.microsoft.com/office/drawing/2014/main" id="{18D490F4-5C18-4970-A0D3-307BF3F187CE}"/>
              </a:ext>
            </a:extLst>
          </p:cNvPr>
          <p:cNvGrpSpPr/>
          <p:nvPr/>
        </p:nvGrpSpPr>
        <p:grpSpPr>
          <a:xfrm>
            <a:off x="10357199" y="19902822"/>
            <a:ext cx="6557035" cy="1870364"/>
            <a:chOff x="10357199" y="19790990"/>
            <a:chExt cx="6557035" cy="1870364"/>
          </a:xfrm>
        </p:grpSpPr>
        <p:pic>
          <p:nvPicPr>
            <p:cNvPr id="24" name="Graphic 23" descr="Heartbeat">
              <a:extLst>
                <a:ext uri="{FF2B5EF4-FFF2-40B4-BE49-F238E27FC236}">
                  <a16:creationId xmlns:a16="http://schemas.microsoft.com/office/drawing/2014/main" id="{6E8CBD81-5DE8-40BF-9477-C564D2296F19}"/>
                </a:ext>
              </a:extLst>
            </p:cNvPr>
            <p:cNvPicPr>
              <a:picLocks noChangeAspect="1"/>
            </p:cNvPicPr>
            <p:nvPr/>
          </p:nvPicPr>
          <p:blipFill>
            <a:blip r:embed="rId28">
              <a:extLst>
                <a:ext uri="{28A0092B-C50C-407E-A947-70E740481C1C}">
                  <a14:useLocalDpi xmlns:a14="http://schemas.microsoft.com/office/drawing/2010/main" val="0"/>
                </a:ext>
                <a:ext uri="{96DAC541-7B7A-43D3-8B79-37D633B846F1}">
                  <asvg:svgBlip xmlns:asvg="http://schemas.microsoft.com/office/drawing/2016/SVG/main" r:embed="rId29"/>
                </a:ext>
              </a:extLst>
            </a:blip>
            <a:stretch>
              <a:fillRect/>
            </a:stretch>
          </p:blipFill>
          <p:spPr>
            <a:xfrm>
              <a:off x="15043870" y="19790990"/>
              <a:ext cx="1870364" cy="1870364"/>
            </a:xfrm>
            <a:prstGeom prst="rect">
              <a:avLst/>
            </a:prstGeom>
          </p:spPr>
        </p:pic>
        <p:pic>
          <p:nvPicPr>
            <p:cNvPr id="44" name="Graphic 43" descr="Ambulance">
              <a:extLst>
                <a:ext uri="{FF2B5EF4-FFF2-40B4-BE49-F238E27FC236}">
                  <a16:creationId xmlns:a16="http://schemas.microsoft.com/office/drawing/2014/main" id="{802A04E0-4B5D-46A5-9186-B0DD91E044A8}"/>
                </a:ext>
              </a:extLst>
            </p:cNvPr>
            <p:cNvPicPr>
              <a:picLocks noChangeAspect="1"/>
            </p:cNvPicPr>
            <p:nvPr/>
          </p:nvPicPr>
          <p:blipFill>
            <a:blip r:embed="rId30">
              <a:extLst>
                <a:ext uri="{28A0092B-C50C-407E-A947-70E740481C1C}">
                  <a14:useLocalDpi xmlns:a14="http://schemas.microsoft.com/office/drawing/2010/main" val="0"/>
                </a:ext>
                <a:ext uri="{96DAC541-7B7A-43D3-8B79-37D633B846F1}">
                  <asvg:svgBlip xmlns:asvg="http://schemas.microsoft.com/office/drawing/2016/SVG/main" r:embed="rId31"/>
                </a:ext>
              </a:extLst>
            </a:blip>
            <a:stretch>
              <a:fillRect/>
            </a:stretch>
          </p:blipFill>
          <p:spPr>
            <a:xfrm>
              <a:off x="10357199" y="19790990"/>
              <a:ext cx="1870364" cy="1870364"/>
            </a:xfrm>
            <a:prstGeom prst="rect">
              <a:avLst/>
            </a:prstGeom>
          </p:spPr>
        </p:pic>
        <p:pic>
          <p:nvPicPr>
            <p:cNvPr id="46" name="Graphic 45" descr="Hospital">
              <a:extLst>
                <a:ext uri="{FF2B5EF4-FFF2-40B4-BE49-F238E27FC236}">
                  <a16:creationId xmlns:a16="http://schemas.microsoft.com/office/drawing/2014/main" id="{9D744728-BF24-42ED-804E-DA7561F42067}"/>
                </a:ext>
              </a:extLst>
            </p:cNvPr>
            <p:cNvPicPr>
              <a:picLocks noChangeAspect="1"/>
            </p:cNvPicPr>
            <p:nvPr/>
          </p:nvPicPr>
          <p:blipFill>
            <a:blip r:embed="rId32">
              <a:extLst>
                <a:ext uri="{28A0092B-C50C-407E-A947-70E740481C1C}">
                  <a14:useLocalDpi xmlns:a14="http://schemas.microsoft.com/office/drawing/2010/main" val="0"/>
                </a:ext>
                <a:ext uri="{96DAC541-7B7A-43D3-8B79-37D633B846F1}">
                  <asvg:svgBlip xmlns:asvg="http://schemas.microsoft.com/office/drawing/2016/SVG/main" r:embed="rId33"/>
                </a:ext>
              </a:extLst>
            </a:blip>
            <a:stretch>
              <a:fillRect/>
            </a:stretch>
          </p:blipFill>
          <p:spPr>
            <a:xfrm>
              <a:off x="12700535" y="19790990"/>
              <a:ext cx="1870364" cy="1870364"/>
            </a:xfrm>
            <a:prstGeom prst="rect">
              <a:avLst/>
            </a:prstGeom>
          </p:spPr>
        </p:pic>
      </p:grpSp>
      <p:sp>
        <p:nvSpPr>
          <p:cNvPr id="27" name="Title 1">
            <a:extLst>
              <a:ext uri="{FF2B5EF4-FFF2-40B4-BE49-F238E27FC236}">
                <a16:creationId xmlns:a16="http://schemas.microsoft.com/office/drawing/2014/main" id="{8CB02693-1F7F-41E0-8185-C166111BD6DB}"/>
              </a:ext>
            </a:extLst>
          </p:cNvPr>
          <p:cNvSpPr txBox="1">
            <a:spLocks/>
          </p:cNvSpPr>
          <p:nvPr/>
        </p:nvSpPr>
        <p:spPr>
          <a:xfrm>
            <a:off x="623454" y="30027808"/>
            <a:ext cx="7793182" cy="5271932"/>
          </a:xfrm>
          <a:prstGeom prst="rect">
            <a:avLst/>
          </a:prstGeom>
        </p:spPr>
        <p:txBody>
          <a:bodyPr lIns="62345" tIns="62345" bIns="62345" anchor="ctr">
            <a:spAutoFit/>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nSpc>
                <a:spcPct val="95000"/>
              </a:lnSpc>
            </a:pPr>
            <a:r>
              <a:rPr lang="en-US" sz="3200" dirty="0">
                <a:solidFill>
                  <a:schemeClr val="tx2"/>
                </a:solidFill>
                <a:latin typeface="Franklin Gothic Medium" panose="020B0603020102020204" pitchFamily="34" charset="0"/>
              </a:rPr>
              <a:t>METHODS</a:t>
            </a:r>
            <a:r>
              <a:rPr lang="en-US" sz="3200" dirty="0">
                <a:solidFill>
                  <a:schemeClr val="tx2"/>
                </a:solidFill>
                <a:latin typeface="Franklin Gothic Book" panose="020B0503020102020204" pitchFamily="34" charset="0"/>
              </a:rPr>
              <a:t>: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p:txBody>
      </p:sp>
      <p:sp>
        <p:nvSpPr>
          <p:cNvPr id="31" name="Title 1">
            <a:extLst>
              <a:ext uri="{FF2B5EF4-FFF2-40B4-BE49-F238E27FC236}">
                <a16:creationId xmlns:a16="http://schemas.microsoft.com/office/drawing/2014/main" id="{B972004C-B7AE-4E04-AE08-3EA3CC962D8B}"/>
              </a:ext>
            </a:extLst>
          </p:cNvPr>
          <p:cNvSpPr txBox="1">
            <a:spLocks/>
          </p:cNvSpPr>
          <p:nvPr/>
        </p:nvSpPr>
        <p:spPr>
          <a:xfrm>
            <a:off x="9819408" y="23033674"/>
            <a:ext cx="7793182" cy="1172728"/>
          </a:xfrm>
          <a:prstGeom prst="rect">
            <a:avLst/>
          </a:prstGeom>
        </p:spPr>
        <p:txBody>
          <a:bodyPr lIns="62345" tIns="62345" bIns="62345" anchor="ctr">
            <a:noAutofit/>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gn="ctr">
              <a:lnSpc>
                <a:spcPct val="95000"/>
              </a:lnSpc>
            </a:pPr>
            <a:r>
              <a:rPr lang="en-US" sz="6545" dirty="0">
                <a:solidFill>
                  <a:schemeClr val="tx2"/>
                </a:solidFill>
                <a:latin typeface="Franklin Gothic Medium Cond" panose="020B0606030402020204" pitchFamily="34" charset="0"/>
              </a:rPr>
              <a:t>Sample medical icons</a:t>
            </a:r>
          </a:p>
        </p:txBody>
      </p:sp>
      <p:graphicFrame>
        <p:nvGraphicFramePr>
          <p:cNvPr id="10" name="Chart 9">
            <a:extLst>
              <a:ext uri="{FF2B5EF4-FFF2-40B4-BE49-F238E27FC236}">
                <a16:creationId xmlns:a16="http://schemas.microsoft.com/office/drawing/2014/main" id="{E63F9095-EC93-4C43-ADCB-1BA05A7F3FE4}"/>
              </a:ext>
            </a:extLst>
          </p:cNvPr>
          <p:cNvGraphicFramePr/>
          <p:nvPr>
            <p:extLst>
              <p:ext uri="{D42A27DB-BD31-4B8C-83A1-F6EECF244321}">
                <p14:modId xmlns:p14="http://schemas.microsoft.com/office/powerpoint/2010/main" val="582357029"/>
              </p:ext>
            </p:extLst>
          </p:nvPr>
        </p:nvGraphicFramePr>
        <p:xfrm>
          <a:off x="18927042" y="20482135"/>
          <a:ext cx="7793182" cy="8614599"/>
        </p:xfrm>
        <a:graphic>
          <a:graphicData uri="http://schemas.openxmlformats.org/drawingml/2006/chart">
            <c:chart xmlns:c="http://schemas.openxmlformats.org/drawingml/2006/chart" xmlns:r="http://schemas.openxmlformats.org/officeDocument/2006/relationships" r:id="rId34"/>
          </a:graphicData>
        </a:graphic>
      </p:graphicFrame>
      <p:graphicFrame>
        <p:nvGraphicFramePr>
          <p:cNvPr id="13" name="Table 16">
            <a:extLst>
              <a:ext uri="{FF2B5EF4-FFF2-40B4-BE49-F238E27FC236}">
                <a16:creationId xmlns:a16="http://schemas.microsoft.com/office/drawing/2014/main" id="{DCBC8070-6241-4C62-B602-EC01B46F4A18}"/>
              </a:ext>
            </a:extLst>
          </p:cNvPr>
          <p:cNvGraphicFramePr>
            <a:graphicFrameLocks noGrp="1"/>
          </p:cNvGraphicFramePr>
          <p:nvPr>
            <p:extLst>
              <p:ext uri="{D42A27DB-BD31-4B8C-83A1-F6EECF244321}">
                <p14:modId xmlns:p14="http://schemas.microsoft.com/office/powerpoint/2010/main" val="1366473935"/>
              </p:ext>
            </p:extLst>
          </p:nvPr>
        </p:nvGraphicFramePr>
        <p:xfrm>
          <a:off x="19119273" y="15834004"/>
          <a:ext cx="7793180" cy="3746296"/>
        </p:xfrm>
        <a:graphic>
          <a:graphicData uri="http://schemas.openxmlformats.org/drawingml/2006/table">
            <a:tbl>
              <a:tblPr firstRow="1" bandRow="1">
                <a:tableStyleId>{5C22544A-7EE6-4342-B048-85BDC9FD1C3A}</a:tableStyleId>
              </a:tblPr>
              <a:tblGrid>
                <a:gridCol w="1948295">
                  <a:extLst>
                    <a:ext uri="{9D8B030D-6E8A-4147-A177-3AD203B41FA5}">
                      <a16:colId xmlns:a16="http://schemas.microsoft.com/office/drawing/2014/main" val="3836872068"/>
                    </a:ext>
                  </a:extLst>
                </a:gridCol>
                <a:gridCol w="1948295">
                  <a:extLst>
                    <a:ext uri="{9D8B030D-6E8A-4147-A177-3AD203B41FA5}">
                      <a16:colId xmlns:a16="http://schemas.microsoft.com/office/drawing/2014/main" val="2501348781"/>
                    </a:ext>
                  </a:extLst>
                </a:gridCol>
                <a:gridCol w="1948295">
                  <a:extLst>
                    <a:ext uri="{9D8B030D-6E8A-4147-A177-3AD203B41FA5}">
                      <a16:colId xmlns:a16="http://schemas.microsoft.com/office/drawing/2014/main" val="539372988"/>
                    </a:ext>
                  </a:extLst>
                </a:gridCol>
                <a:gridCol w="1948295">
                  <a:extLst>
                    <a:ext uri="{9D8B030D-6E8A-4147-A177-3AD203B41FA5}">
                      <a16:colId xmlns:a16="http://schemas.microsoft.com/office/drawing/2014/main" val="1796329334"/>
                    </a:ext>
                  </a:extLst>
                </a:gridCol>
              </a:tblGrid>
              <a:tr h="468287">
                <a:tc>
                  <a:txBody>
                    <a:bodyPr/>
                    <a:lstStyle/>
                    <a:p>
                      <a:pPr algn="ctr"/>
                      <a:r>
                        <a:rPr lang="en-US" sz="2500" dirty="0"/>
                        <a:t>Heading 1</a:t>
                      </a:r>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4023360" rtl="0" eaLnBrk="1" fontAlgn="auto" latinLnBrk="0" hangingPunct="1">
                        <a:lnSpc>
                          <a:spcPct val="100000"/>
                        </a:lnSpc>
                        <a:spcBef>
                          <a:spcPts val="0"/>
                        </a:spcBef>
                        <a:spcAft>
                          <a:spcPts val="0"/>
                        </a:spcAft>
                        <a:buClrTx/>
                        <a:buSzTx/>
                        <a:buFontTx/>
                        <a:buNone/>
                        <a:tabLst/>
                        <a:defRPr/>
                      </a:pPr>
                      <a:r>
                        <a:rPr lang="en-US" sz="2500" dirty="0"/>
                        <a:t>Heading 2</a:t>
                      </a:r>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4023360" rtl="0" eaLnBrk="1" fontAlgn="auto" latinLnBrk="0" hangingPunct="1">
                        <a:lnSpc>
                          <a:spcPct val="100000"/>
                        </a:lnSpc>
                        <a:spcBef>
                          <a:spcPts val="0"/>
                        </a:spcBef>
                        <a:spcAft>
                          <a:spcPts val="0"/>
                        </a:spcAft>
                        <a:buClrTx/>
                        <a:buSzTx/>
                        <a:buFontTx/>
                        <a:buNone/>
                        <a:tabLst/>
                        <a:defRPr/>
                      </a:pPr>
                      <a:r>
                        <a:rPr lang="en-US" sz="2500" dirty="0"/>
                        <a:t>Heading 3</a:t>
                      </a:r>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4023360" rtl="0" eaLnBrk="1" fontAlgn="auto" latinLnBrk="0" hangingPunct="1">
                        <a:lnSpc>
                          <a:spcPct val="100000"/>
                        </a:lnSpc>
                        <a:spcBef>
                          <a:spcPts val="0"/>
                        </a:spcBef>
                        <a:spcAft>
                          <a:spcPts val="0"/>
                        </a:spcAft>
                        <a:buClrTx/>
                        <a:buSzTx/>
                        <a:buFontTx/>
                        <a:buNone/>
                        <a:tabLst/>
                        <a:defRPr/>
                      </a:pPr>
                      <a:r>
                        <a:rPr lang="en-US" sz="2500" dirty="0"/>
                        <a:t>Heading 4</a:t>
                      </a:r>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3334912391"/>
                  </a:ext>
                </a:extLst>
              </a:tr>
              <a:tr h="468287">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7735297"/>
                  </a:ext>
                </a:extLst>
              </a:tr>
              <a:tr h="468287">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42230825"/>
                  </a:ext>
                </a:extLst>
              </a:tr>
              <a:tr h="468287">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43137425"/>
                  </a:ext>
                </a:extLst>
              </a:tr>
              <a:tr h="468287">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5143560"/>
                  </a:ext>
                </a:extLst>
              </a:tr>
              <a:tr h="468287">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25933626"/>
                  </a:ext>
                </a:extLst>
              </a:tr>
              <a:tr h="468287">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1653183"/>
                  </a:ext>
                </a:extLst>
              </a:tr>
              <a:tr h="468287">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500" dirty="0"/>
                    </a:p>
                  </a:txBody>
                  <a:tcPr marL="62345" marR="62345" marT="31173" marB="3117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7425482"/>
                  </a:ext>
                </a:extLst>
              </a:tr>
            </a:tbl>
          </a:graphicData>
        </a:graphic>
      </p:graphicFrame>
      <p:sp>
        <p:nvSpPr>
          <p:cNvPr id="29" name="Title 1">
            <a:extLst>
              <a:ext uri="{FF2B5EF4-FFF2-40B4-BE49-F238E27FC236}">
                <a16:creationId xmlns:a16="http://schemas.microsoft.com/office/drawing/2014/main" id="{8272E1D0-BA55-4569-A8E9-7DD254490F95}"/>
              </a:ext>
            </a:extLst>
          </p:cNvPr>
          <p:cNvSpPr txBox="1">
            <a:spLocks/>
          </p:cNvSpPr>
          <p:nvPr/>
        </p:nvSpPr>
        <p:spPr>
          <a:xfrm>
            <a:off x="19119273" y="29998570"/>
            <a:ext cx="7793182" cy="5330409"/>
          </a:xfrm>
          <a:prstGeom prst="rect">
            <a:avLst/>
          </a:prstGeom>
        </p:spPr>
        <p:txBody>
          <a:bodyPr lIns="62345" tIns="62345" bIns="62345" anchor="ctr">
            <a:spAutoFit/>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nSpc>
                <a:spcPct val="95000"/>
              </a:lnSpc>
            </a:pPr>
            <a:r>
              <a:rPr lang="en-US" sz="3200" dirty="0">
                <a:solidFill>
                  <a:schemeClr val="tx2"/>
                </a:solidFill>
                <a:latin typeface="Franklin Gothic Medium" panose="020B0603020102020204" pitchFamily="34" charset="0"/>
              </a:rPr>
              <a:t>SUMMARY</a:t>
            </a:r>
            <a:r>
              <a:rPr lang="en-US" sz="3200" dirty="0">
                <a:solidFill>
                  <a:schemeClr val="tx2"/>
                </a:solidFill>
                <a:latin typeface="Franklin Gothic Book" panose="020B0503020102020204" pitchFamily="34" charset="0"/>
              </a:rPr>
              <a:t>: Lorem ipsum dolor sit amet, consectetur adipiscing elit, sed do eiusmod tempor incididunt ut labore et dolore magna aliqua. Ut enim ad minim veniam, quis nostrud exercitation ullamco laboris </a:t>
            </a:r>
            <a:r>
              <a:rPr lang="en-US" sz="3600" dirty="0">
                <a:solidFill>
                  <a:schemeClr val="tx2"/>
                </a:solidFill>
                <a:latin typeface="Franklin Gothic Book" panose="020B0503020102020204" pitchFamily="34" charset="0"/>
              </a:rPr>
              <a:t>nisi</a:t>
            </a:r>
            <a:r>
              <a:rPr lang="en-US" sz="3200" dirty="0">
                <a:solidFill>
                  <a:schemeClr val="tx2"/>
                </a:solidFill>
                <a:latin typeface="Franklin Gothic Book" panose="020B0503020102020204" pitchFamily="34" charset="0"/>
              </a:rPr>
              <a:t> ut aliquip ex ea commodo consequat. Duis aute irure dolor in reprehenderit in voluptate velit esse cillum dolore eu fugiat nulla pariatur. Excepteur sint occaecat cupidatat non proident, sunt in culpa qui officia deserunt mollit anim id est laborum.</a:t>
            </a:r>
          </a:p>
        </p:txBody>
      </p:sp>
      <p:graphicFrame>
        <p:nvGraphicFramePr>
          <p:cNvPr id="3" name="Diagram 2">
            <a:extLst>
              <a:ext uri="{FF2B5EF4-FFF2-40B4-BE49-F238E27FC236}">
                <a16:creationId xmlns:a16="http://schemas.microsoft.com/office/drawing/2014/main" id="{59E6E899-8137-40AD-8751-1ED52810A509}"/>
              </a:ext>
            </a:extLst>
          </p:cNvPr>
          <p:cNvGraphicFramePr/>
          <p:nvPr>
            <p:extLst>
              <p:ext uri="{D42A27DB-BD31-4B8C-83A1-F6EECF244321}">
                <p14:modId xmlns:p14="http://schemas.microsoft.com/office/powerpoint/2010/main" val="3086001211"/>
              </p:ext>
            </p:extLst>
          </p:nvPr>
        </p:nvGraphicFramePr>
        <p:xfrm>
          <a:off x="462888" y="15177806"/>
          <a:ext cx="8395361" cy="5058693"/>
        </p:xfrm>
        <a:graphic>
          <a:graphicData uri="http://schemas.openxmlformats.org/drawingml/2006/diagram">
            <dgm:relIds xmlns:dgm="http://schemas.openxmlformats.org/drawingml/2006/diagram" xmlns:r="http://schemas.openxmlformats.org/officeDocument/2006/relationships" r:dm="rId35" r:lo="rId36" r:qs="rId37" r:cs="rId38"/>
          </a:graphicData>
        </a:graphic>
      </p:graphicFrame>
      <p:graphicFrame>
        <p:nvGraphicFramePr>
          <p:cNvPr id="5" name="Diagram 4">
            <a:extLst>
              <a:ext uri="{FF2B5EF4-FFF2-40B4-BE49-F238E27FC236}">
                <a16:creationId xmlns:a16="http://schemas.microsoft.com/office/drawing/2014/main" id="{5A0E132D-FDB1-4F2A-AD8E-86367649EA93}"/>
              </a:ext>
            </a:extLst>
          </p:cNvPr>
          <p:cNvGraphicFramePr>
            <a:graphicFrameLocks/>
          </p:cNvGraphicFramePr>
          <p:nvPr>
            <p:extLst>
              <p:ext uri="{D42A27DB-BD31-4B8C-83A1-F6EECF244321}">
                <p14:modId xmlns:p14="http://schemas.microsoft.com/office/powerpoint/2010/main" val="4197506471"/>
              </p:ext>
            </p:extLst>
          </p:nvPr>
        </p:nvGraphicFramePr>
        <p:xfrm>
          <a:off x="462888" y="21540157"/>
          <a:ext cx="7953748" cy="7183993"/>
        </p:xfrm>
        <a:graphic>
          <a:graphicData uri="http://schemas.openxmlformats.org/drawingml/2006/diagram">
            <dgm:relIds xmlns:dgm="http://schemas.openxmlformats.org/drawingml/2006/diagram" xmlns:r="http://schemas.openxmlformats.org/officeDocument/2006/relationships" r:dm="rId40" r:lo="rId41" r:qs="rId42" r:cs="rId43"/>
          </a:graphicData>
        </a:graphic>
      </p:graphicFrame>
    </p:spTree>
    <p:extLst>
      <p:ext uri="{BB962C8B-B14F-4D97-AF65-F5344CB8AC3E}">
        <p14:creationId xmlns:p14="http://schemas.microsoft.com/office/powerpoint/2010/main" val="3764955322"/>
      </p:ext>
    </p:extLst>
  </p:cSld>
  <p:clrMapOvr>
    <a:masterClrMapping/>
  </p:clrMapOvr>
</p:sld>
</file>

<file path=ppt/theme/theme1.xml><?xml version="1.0" encoding="utf-8"?>
<a:theme xmlns:a="http://schemas.openxmlformats.org/drawingml/2006/main" name="3 sectio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 section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 sectio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2137</TotalTime>
  <Words>245</Words>
  <Application>Microsoft Office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vt:i4>
      </vt:variant>
    </vt:vector>
  </HeadingPairs>
  <TitlesOfParts>
    <vt:vector size="9" baseType="lpstr">
      <vt:lpstr>Arial</vt:lpstr>
      <vt:lpstr>Calibri</vt:lpstr>
      <vt:lpstr>Franklin Gothic Book</vt:lpstr>
      <vt:lpstr>Franklin Gothic Medium</vt:lpstr>
      <vt:lpstr>Franklin Gothic Medium Cond</vt:lpstr>
      <vt:lpstr>3 sections</vt:lpstr>
      <vt:lpstr>2 sections</vt:lpstr>
      <vt:lpstr>1 section</vt:lpstr>
      <vt:lpstr>Poster Template Provided By Genigraphics – 800.790.4001 Replace This Text With Your Title</vt:lpstr>
    </vt:vector>
  </TitlesOfParts>
  <Company>Genigraphics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44x30</dc:title>
  <dc:creator>JL-PC</dc:creator>
  <dc:description>Quality poster printing
www.genigraphics.com
1-800-790-4001</dc:description>
  <cp:lastModifiedBy>Christa Stiles</cp:lastModifiedBy>
  <cp:revision>74</cp:revision>
  <dcterms:created xsi:type="dcterms:W3CDTF">2019-10-25T19:49:05Z</dcterms:created>
  <dcterms:modified xsi:type="dcterms:W3CDTF">2020-02-15T19:06:39Z</dcterms:modified>
</cp:coreProperties>
</file>