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28803600"/>
  <p:notesSz cx="7004050" cy="9283700"/>
  <p:defaultTextStyle>
    <a:defPPr>
      <a:defRPr lang="en-US"/>
    </a:defPPr>
    <a:lvl1pPr algn="l" rtl="0" fontAlgn="base">
      <a:spcBef>
        <a:spcPct val="0"/>
      </a:spcBef>
      <a:spcAft>
        <a:spcPct val="0"/>
      </a:spcAft>
      <a:defRPr sz="3208" kern="1200">
        <a:solidFill>
          <a:schemeClr val="tx1"/>
        </a:solidFill>
        <a:latin typeface="Arial" charset="0"/>
        <a:ea typeface="+mn-ea"/>
        <a:cs typeface="+mn-cs"/>
      </a:defRPr>
    </a:lvl1pPr>
    <a:lvl2pPr marL="666706" algn="l" rtl="0" fontAlgn="base">
      <a:spcBef>
        <a:spcPct val="0"/>
      </a:spcBef>
      <a:spcAft>
        <a:spcPct val="0"/>
      </a:spcAft>
      <a:defRPr sz="3208" kern="1200">
        <a:solidFill>
          <a:schemeClr val="tx1"/>
        </a:solidFill>
        <a:latin typeface="Arial" charset="0"/>
        <a:ea typeface="+mn-ea"/>
        <a:cs typeface="+mn-cs"/>
      </a:defRPr>
    </a:lvl2pPr>
    <a:lvl3pPr marL="1333411" algn="l" rtl="0" fontAlgn="base">
      <a:spcBef>
        <a:spcPct val="0"/>
      </a:spcBef>
      <a:spcAft>
        <a:spcPct val="0"/>
      </a:spcAft>
      <a:defRPr sz="3208" kern="1200">
        <a:solidFill>
          <a:schemeClr val="tx1"/>
        </a:solidFill>
        <a:latin typeface="Arial" charset="0"/>
        <a:ea typeface="+mn-ea"/>
        <a:cs typeface="+mn-cs"/>
      </a:defRPr>
    </a:lvl3pPr>
    <a:lvl4pPr marL="2000117" algn="l" rtl="0" fontAlgn="base">
      <a:spcBef>
        <a:spcPct val="0"/>
      </a:spcBef>
      <a:spcAft>
        <a:spcPct val="0"/>
      </a:spcAft>
      <a:defRPr sz="3208" kern="1200">
        <a:solidFill>
          <a:schemeClr val="tx1"/>
        </a:solidFill>
        <a:latin typeface="Arial" charset="0"/>
        <a:ea typeface="+mn-ea"/>
        <a:cs typeface="+mn-cs"/>
      </a:defRPr>
    </a:lvl4pPr>
    <a:lvl5pPr marL="2666822" algn="l" rtl="0" fontAlgn="base">
      <a:spcBef>
        <a:spcPct val="0"/>
      </a:spcBef>
      <a:spcAft>
        <a:spcPct val="0"/>
      </a:spcAft>
      <a:defRPr sz="3208" kern="1200">
        <a:solidFill>
          <a:schemeClr val="tx1"/>
        </a:solidFill>
        <a:latin typeface="Arial" charset="0"/>
        <a:ea typeface="+mn-ea"/>
        <a:cs typeface="+mn-cs"/>
      </a:defRPr>
    </a:lvl5pPr>
    <a:lvl6pPr marL="3333528" algn="l" defTabSz="1333411" rtl="0" eaLnBrk="1" latinLnBrk="0" hangingPunct="1">
      <a:defRPr sz="3208" kern="1200">
        <a:solidFill>
          <a:schemeClr val="tx1"/>
        </a:solidFill>
        <a:latin typeface="Arial" charset="0"/>
        <a:ea typeface="+mn-ea"/>
        <a:cs typeface="+mn-cs"/>
      </a:defRPr>
    </a:lvl6pPr>
    <a:lvl7pPr marL="4000234" algn="l" defTabSz="1333411" rtl="0" eaLnBrk="1" latinLnBrk="0" hangingPunct="1">
      <a:defRPr sz="3208" kern="1200">
        <a:solidFill>
          <a:schemeClr val="tx1"/>
        </a:solidFill>
        <a:latin typeface="Arial" charset="0"/>
        <a:ea typeface="+mn-ea"/>
        <a:cs typeface="+mn-cs"/>
      </a:defRPr>
    </a:lvl7pPr>
    <a:lvl8pPr marL="4666939" algn="l" defTabSz="1333411" rtl="0" eaLnBrk="1" latinLnBrk="0" hangingPunct="1">
      <a:defRPr sz="3208" kern="1200">
        <a:solidFill>
          <a:schemeClr val="tx1"/>
        </a:solidFill>
        <a:latin typeface="Arial" charset="0"/>
        <a:ea typeface="+mn-ea"/>
        <a:cs typeface="+mn-cs"/>
      </a:defRPr>
    </a:lvl8pPr>
    <a:lvl9pPr marL="5333645" algn="l" defTabSz="1333411" rtl="0" eaLnBrk="1" latinLnBrk="0" hangingPunct="1">
      <a:defRPr sz="3208"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072"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3C4"/>
    <a:srgbClr val="0066FF"/>
    <a:srgbClr val="6699FF"/>
    <a:srgbClr val="3399FF"/>
    <a:srgbClr val="C0C0C0"/>
    <a:srgbClr val="003A74"/>
    <a:srgbClr val="FFFF99"/>
    <a:srgbClr val="366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79" autoAdjust="0"/>
    <p:restoredTop sz="94676" autoAdjust="0"/>
  </p:normalViewPr>
  <p:slideViewPr>
    <p:cSldViewPr>
      <p:cViewPr>
        <p:scale>
          <a:sx n="10" d="100"/>
          <a:sy n="10" d="100"/>
        </p:scale>
        <p:origin x="1632" y="926"/>
      </p:cViewPr>
      <p:guideLst>
        <p:guide orient="horz" pos="9072"/>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2AB9-4782-A970-4B1285A2CB83}"/>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2AB9-4782-A970-4B1285A2CB83}"/>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2AB9-4782-A970-4B1285A2CB83}"/>
            </c:ext>
          </c:extLst>
        </c:ser>
        <c:dLbls>
          <c:showLegendKey val="0"/>
          <c:showVal val="0"/>
          <c:showCatName val="0"/>
          <c:showSerName val="0"/>
          <c:showPercent val="0"/>
          <c:showBubbleSize val="0"/>
        </c:dLbls>
        <c:gapWidth val="150"/>
        <c:axId val="93793664"/>
        <c:axId val="94839936"/>
      </c:barChart>
      <c:catAx>
        <c:axId val="93793664"/>
        <c:scaling>
          <c:orientation val="minMax"/>
        </c:scaling>
        <c:delete val="0"/>
        <c:axPos val="b"/>
        <c:numFmt formatCode="General" sourceLinked="0"/>
        <c:majorTickMark val="out"/>
        <c:minorTickMark val="none"/>
        <c:tickLblPos val="nextTo"/>
        <c:crossAx val="94839936"/>
        <c:crosses val="autoZero"/>
        <c:auto val="1"/>
        <c:lblAlgn val="ctr"/>
        <c:lblOffset val="100"/>
        <c:noMultiLvlLbl val="0"/>
      </c:catAx>
      <c:valAx>
        <c:axId val="94839936"/>
        <c:scaling>
          <c:orientation val="minMax"/>
        </c:scaling>
        <c:delete val="0"/>
        <c:axPos val="l"/>
        <c:majorGridlines/>
        <c:numFmt formatCode="General" sourceLinked="1"/>
        <c:majorTickMark val="out"/>
        <c:minorTickMark val="none"/>
        <c:tickLblPos val="nextTo"/>
        <c:crossAx val="93793664"/>
        <c:crosses val="autoZero"/>
        <c:crossBetween val="between"/>
      </c:valAx>
    </c:plotArea>
    <c:legend>
      <c:legendPos val="r"/>
      <c:overlay val="0"/>
    </c:legend>
    <c:plotVisOnly val="1"/>
    <c:dispBlanksAs val="gap"/>
    <c:showDLblsOverMax val="0"/>
  </c:chart>
  <c:txPr>
    <a:bodyPr/>
    <a:lstStyle/>
    <a:p>
      <a:pPr>
        <a:defRPr sz="22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Instructions"/>
          <p:cNvSpPr/>
          <p:nvPr userDrawn="1"/>
        </p:nvSpPr>
        <p:spPr>
          <a:xfrm>
            <a:off x="-11582400" y="0"/>
            <a:ext cx="11094720" cy="2880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2428" tIns="122428" rIns="122428" bIns="122428"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286"/>
              </a:spcAft>
            </a:pPr>
            <a:r>
              <a:rPr lang="en-US" sz="5400" dirty="0">
                <a:solidFill>
                  <a:srgbClr val="7F7F7F"/>
                </a:solidFill>
                <a:latin typeface="Calibri" pitchFamily="34" charset="0"/>
                <a:cs typeface="Calibri" panose="020F0502020204030204" pitchFamily="34" charset="0"/>
              </a:rPr>
              <a:t>Poster Print Size:</a:t>
            </a:r>
            <a:endParaRPr sz="5400" dirty="0">
              <a:solidFill>
                <a:srgbClr val="7F7F7F"/>
              </a:solidFill>
              <a:latin typeface="Calibri" pitchFamily="34" charset="0"/>
              <a:cs typeface="Calibri" panose="020F0502020204030204" pitchFamily="34" charset="0"/>
            </a:endParaRPr>
          </a:p>
          <a:p>
            <a:pPr eaLnBrk="1" hangingPunct="1"/>
            <a:r>
              <a:rPr lang="en-US" sz="4400" dirty="0">
                <a:solidFill>
                  <a:schemeClr val="bg1">
                    <a:lumMod val="50000"/>
                  </a:schemeClr>
                </a:solidFill>
                <a:latin typeface="Calibri" panose="020F0502020204030204" pitchFamily="34" charset="0"/>
                <a:cs typeface="Calibri" panose="020F0502020204030204" pitchFamily="34" charset="0"/>
              </a:rPr>
              <a:t>This poster template is 31.5” high by 56” wide. This size was selected for online poster viewing based on the average screen size.  It can be used to print any poster with a 1:1 aspect ratio such as 36” high by 64” wide.</a:t>
            </a:r>
          </a:p>
          <a:p>
            <a:pPr eaLnBrk="1" hangingPunct="1"/>
            <a:endParaRPr lang="en-US" sz="4400" dirty="0">
              <a:solidFill>
                <a:schemeClr val="bg1">
                  <a:lumMod val="50000"/>
                </a:schemeClr>
              </a:solidFill>
              <a:latin typeface="Calibri" panose="020F0502020204030204" pitchFamily="34" charset="0"/>
              <a:cs typeface="Calibri" panose="020F0502020204030204" pitchFamily="34" charset="0"/>
            </a:endParaRPr>
          </a:p>
          <a:p>
            <a:pPr lvl="0">
              <a:spcBef>
                <a:spcPts val="0"/>
              </a:spcBef>
              <a:spcAft>
                <a:spcPts val="1286"/>
              </a:spcAft>
            </a:pPr>
            <a:r>
              <a:rPr lang="en-US" sz="5400" dirty="0">
                <a:solidFill>
                  <a:srgbClr val="7F7F7F"/>
                </a:solidFill>
                <a:latin typeface="Calibri" pitchFamily="34" charset="0"/>
                <a:cs typeface="Calibri" panose="020F0502020204030204" pitchFamily="34" charset="0"/>
              </a:rPr>
              <a:t>Placeholders</a:t>
            </a:r>
            <a:r>
              <a:rPr sz="5400" dirty="0">
                <a:solidFill>
                  <a:srgbClr val="7F7F7F"/>
                </a:solidFill>
                <a:latin typeface="Calibri" pitchFamily="34" charset="0"/>
                <a:cs typeface="Calibri" panose="020F0502020204030204" pitchFamily="34" charset="0"/>
              </a:rPr>
              <a:t>:</a:t>
            </a:r>
          </a:p>
          <a:p>
            <a:pPr lvl="0">
              <a:spcBef>
                <a:spcPts val="0"/>
              </a:spcBef>
              <a:spcAft>
                <a:spcPts val="1286"/>
              </a:spcAft>
            </a:pPr>
            <a:r>
              <a:rPr sz="4000" dirty="0">
                <a:solidFill>
                  <a:srgbClr val="7F7F7F"/>
                </a:solidFill>
                <a:latin typeface="Calibri" pitchFamily="34" charset="0"/>
                <a:cs typeface="Calibri" panose="020F0502020204030204" pitchFamily="34" charset="0"/>
              </a:rPr>
              <a:t>The </a:t>
            </a:r>
            <a:r>
              <a:rPr lang="en-US" sz="4000" dirty="0">
                <a:solidFill>
                  <a:srgbClr val="7F7F7F"/>
                </a:solidFill>
                <a:latin typeface="Calibri" pitchFamily="34" charset="0"/>
                <a:cs typeface="Calibri" panose="020F0502020204030204" pitchFamily="34" charset="0"/>
              </a:rPr>
              <a:t>various elements included</a:t>
            </a:r>
            <a:r>
              <a:rPr sz="4000" dirty="0">
                <a:solidFill>
                  <a:srgbClr val="7F7F7F"/>
                </a:solidFill>
                <a:latin typeface="Calibri" pitchFamily="34" charset="0"/>
                <a:cs typeface="Calibri" panose="020F0502020204030204" pitchFamily="34" charset="0"/>
              </a:rPr>
              <a:t> in this </a:t>
            </a:r>
            <a:r>
              <a:rPr lang="en-US" sz="4000" dirty="0">
                <a:solidFill>
                  <a:srgbClr val="7F7F7F"/>
                </a:solidFill>
                <a:latin typeface="Calibri" pitchFamily="34" charset="0"/>
                <a:cs typeface="Calibri" panose="020F0502020204030204" pitchFamily="34" charset="0"/>
              </a:rPr>
              <a:t>poster are ones</a:t>
            </a:r>
            <a:r>
              <a:rPr lang="en-US" sz="4000" baseline="0" dirty="0">
                <a:solidFill>
                  <a:srgbClr val="7F7F7F"/>
                </a:solidFill>
                <a:latin typeface="Calibri" pitchFamily="34" charset="0"/>
                <a:cs typeface="Calibri" panose="020F0502020204030204" pitchFamily="34" charset="0"/>
              </a:rPr>
              <a:t> we often see in medical, research, and scientific posters.</a:t>
            </a:r>
            <a:r>
              <a:rPr sz="4000" dirty="0">
                <a:solidFill>
                  <a:srgbClr val="7F7F7F"/>
                </a:solidFill>
                <a:latin typeface="Calibri" pitchFamily="34" charset="0"/>
                <a:cs typeface="Calibri" panose="020F0502020204030204" pitchFamily="34" charset="0"/>
              </a:rPr>
              <a:t> </a:t>
            </a:r>
            <a:r>
              <a:rPr lang="en-US" sz="4000" dirty="0">
                <a:solidFill>
                  <a:srgbClr val="7F7F7F"/>
                </a:solidFill>
                <a:latin typeface="Calibri" pitchFamily="34" charset="0"/>
                <a:cs typeface="Calibri" panose="020F0502020204030204" pitchFamily="34" charset="0"/>
              </a:rPr>
              <a:t>Feel</a:t>
            </a:r>
            <a:r>
              <a:rPr lang="en-US" sz="4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286"/>
              </a:spcAft>
            </a:pPr>
            <a:endParaRPr lang="en-US" sz="4000" baseline="0" dirty="0">
              <a:solidFill>
                <a:srgbClr val="7F7F7F"/>
              </a:solidFill>
              <a:latin typeface="Calibri" pitchFamily="34" charset="0"/>
              <a:cs typeface="Calibri" panose="020F0502020204030204" pitchFamily="34" charset="0"/>
            </a:endParaRPr>
          </a:p>
          <a:p>
            <a:pPr lvl="0">
              <a:spcBef>
                <a:spcPts val="0"/>
              </a:spcBef>
              <a:spcAft>
                <a:spcPts val="1286"/>
              </a:spcAft>
            </a:pPr>
            <a:r>
              <a:rPr lang="en-US" sz="5400" dirty="0">
                <a:solidFill>
                  <a:srgbClr val="7F7F7F"/>
                </a:solidFill>
                <a:latin typeface="Calibri" pitchFamily="34" charset="0"/>
                <a:cs typeface="Calibri" panose="020F0502020204030204" pitchFamily="34" charset="0"/>
              </a:rPr>
              <a:t>Image</a:t>
            </a:r>
            <a:r>
              <a:rPr lang="en-US" sz="5400" baseline="0" dirty="0">
                <a:solidFill>
                  <a:srgbClr val="7F7F7F"/>
                </a:solidFill>
                <a:latin typeface="Calibri" pitchFamily="34" charset="0"/>
                <a:cs typeface="Calibri" panose="020F0502020204030204" pitchFamily="34" charset="0"/>
              </a:rPr>
              <a:t> Quality</a:t>
            </a:r>
            <a:r>
              <a:rPr lang="en-US" sz="5400" dirty="0">
                <a:solidFill>
                  <a:srgbClr val="7F7F7F"/>
                </a:solidFill>
                <a:latin typeface="Calibri" pitchFamily="34" charset="0"/>
                <a:cs typeface="Calibri" panose="020F0502020204030204" pitchFamily="34" charset="0"/>
              </a:rPr>
              <a:t>:</a:t>
            </a:r>
          </a:p>
          <a:p>
            <a:pPr lvl="0">
              <a:spcBef>
                <a:spcPts val="0"/>
              </a:spcBef>
              <a:spcAft>
                <a:spcPts val="1286"/>
              </a:spcAft>
            </a:pPr>
            <a:r>
              <a:rPr lang="en-US" sz="4000" dirty="0">
                <a:solidFill>
                  <a:srgbClr val="7F7F7F"/>
                </a:solidFill>
                <a:latin typeface="Calibri" pitchFamily="34" charset="0"/>
                <a:cs typeface="Calibri" panose="020F0502020204030204" pitchFamily="34" charset="0"/>
              </a:rPr>
              <a:t>You can place digital photos or logo art in your poster file by selecting the </a:t>
            </a:r>
            <a:r>
              <a:rPr lang="en-US" sz="4000" b="1" dirty="0">
                <a:solidFill>
                  <a:srgbClr val="7F7F7F"/>
                </a:solidFill>
                <a:latin typeface="Calibri" pitchFamily="34" charset="0"/>
                <a:cs typeface="Calibri" panose="020F0502020204030204" pitchFamily="34" charset="0"/>
              </a:rPr>
              <a:t>Insert, Picture</a:t>
            </a:r>
            <a:r>
              <a:rPr lang="en-US" sz="4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000" b="1" dirty="0">
                <a:solidFill>
                  <a:srgbClr val="7F7F7F"/>
                </a:solidFill>
                <a:latin typeface="Calibri" pitchFamily="34" charset="0"/>
                <a:cs typeface="Calibri" panose="020F0502020204030204" pitchFamily="34" charset="0"/>
              </a:rPr>
              <a:t>150-200 pixels per inch in their final printed size</a:t>
            </a:r>
            <a:r>
              <a:rPr lang="en-US" sz="4000" dirty="0">
                <a:solidFill>
                  <a:srgbClr val="7F7F7F"/>
                </a:solidFill>
                <a:latin typeface="Calibri" pitchFamily="34" charset="0"/>
                <a:cs typeface="Calibri" panose="020F0502020204030204" pitchFamily="34" charset="0"/>
              </a:rPr>
              <a:t>. For instance, a 1600 x 1200 pixel</a:t>
            </a:r>
            <a:r>
              <a:rPr lang="en-US" sz="4000" baseline="0" dirty="0">
                <a:solidFill>
                  <a:srgbClr val="7F7F7F"/>
                </a:solidFill>
                <a:latin typeface="Calibri" pitchFamily="34" charset="0"/>
                <a:cs typeface="Calibri" panose="020F0502020204030204" pitchFamily="34" charset="0"/>
              </a:rPr>
              <a:t> photo will usually look fine up to </a:t>
            </a:r>
            <a:r>
              <a:rPr lang="en-US" sz="4000" dirty="0">
                <a:solidFill>
                  <a:srgbClr val="7F7F7F"/>
                </a:solidFill>
                <a:latin typeface="Calibri" pitchFamily="34" charset="0"/>
                <a:cs typeface="Calibri" panose="020F0502020204030204" pitchFamily="34" charset="0"/>
              </a:rPr>
              <a:t>8“-10” wide on your printed poster.</a:t>
            </a:r>
          </a:p>
          <a:p>
            <a:pPr lvl="0">
              <a:spcBef>
                <a:spcPts val="0"/>
              </a:spcBef>
              <a:spcAft>
                <a:spcPts val="1286"/>
              </a:spcAft>
            </a:pPr>
            <a:r>
              <a:rPr lang="en-US" sz="4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286"/>
              </a:spcAft>
            </a:pPr>
            <a:r>
              <a:rPr lang="en-US" sz="4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286"/>
              </a:spcAft>
            </a:pPr>
            <a:br>
              <a:rPr lang="en-US" sz="3200" dirty="0">
                <a:solidFill>
                  <a:srgbClr val="7F7F7F"/>
                </a:solidFill>
                <a:latin typeface="Calibri" pitchFamily="34" charset="0"/>
                <a:cs typeface="Calibri" panose="020F0502020204030204" pitchFamily="34" charset="0"/>
              </a:rPr>
            </a:br>
            <a:r>
              <a:rPr lang="en-US" sz="3200" dirty="0">
                <a:solidFill>
                  <a:srgbClr val="7F7F7F"/>
                </a:solidFill>
                <a:latin typeface="Calibri" pitchFamily="34" charset="0"/>
                <a:cs typeface="Calibri" panose="020F0502020204030204" pitchFamily="34" charset="0"/>
              </a:rPr>
              <a:t>[This sidebar area does not print.]</a:t>
            </a:r>
          </a:p>
        </p:txBody>
      </p:sp>
      <p:grpSp>
        <p:nvGrpSpPr>
          <p:cNvPr id="5" name="Group 4"/>
          <p:cNvGrpSpPr/>
          <p:nvPr userDrawn="1"/>
        </p:nvGrpSpPr>
        <p:grpSpPr>
          <a:xfrm>
            <a:off x="52059840" y="0"/>
            <a:ext cx="11094720" cy="28803600"/>
            <a:chOff x="33832800" y="0"/>
            <a:chExt cx="12801600" cy="43891200"/>
          </a:xfrm>
        </p:grpSpPr>
        <p:sp>
          <p:nvSpPr>
            <p:cNvPr id="6"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286"/>
                </a:spcAft>
              </a:pPr>
              <a:r>
                <a:rPr lang="en-US" sz="5400" dirty="0">
                  <a:solidFill>
                    <a:schemeClr val="bg1">
                      <a:lumMod val="50000"/>
                    </a:schemeClr>
                  </a:solidFill>
                  <a:latin typeface="Calibri" pitchFamily="34" charset="0"/>
                  <a:cs typeface="Calibri" panose="020F0502020204030204" pitchFamily="34" charset="0"/>
                </a:rPr>
                <a:t>Change</a:t>
              </a:r>
              <a:r>
                <a:rPr lang="en-US" sz="5400" baseline="0" dirty="0">
                  <a:solidFill>
                    <a:schemeClr val="bg1">
                      <a:lumMod val="50000"/>
                    </a:schemeClr>
                  </a:solidFill>
                  <a:latin typeface="Calibri" pitchFamily="34" charset="0"/>
                  <a:cs typeface="Calibri" panose="020F0502020204030204" pitchFamily="34" charset="0"/>
                </a:rPr>
                <a:t> Color Theme</a:t>
              </a:r>
              <a:r>
                <a:rPr lang="en-US" sz="5400" dirty="0">
                  <a:solidFill>
                    <a:schemeClr val="bg1">
                      <a:lumMod val="50000"/>
                    </a:schemeClr>
                  </a:solidFill>
                  <a:latin typeface="Calibri" pitchFamily="34" charset="0"/>
                  <a:cs typeface="Calibri" panose="020F0502020204030204" pitchFamily="34" charset="0"/>
                </a:rPr>
                <a:t>:</a:t>
              </a:r>
              <a:endParaRPr sz="540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r>
                <a:rPr lang="en-US" sz="4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286"/>
                </a:spcAft>
              </a:pPr>
              <a:r>
                <a:rPr lang="en-US" sz="4000" baseline="0" dirty="0">
                  <a:solidFill>
                    <a:schemeClr val="bg1">
                      <a:lumMod val="50000"/>
                    </a:schemeClr>
                  </a:solidFill>
                  <a:latin typeface="Calibri" pitchFamily="34" charset="0"/>
                  <a:cs typeface="Calibri" panose="020F0502020204030204" pitchFamily="34" charset="0"/>
                </a:rPr>
                <a:t>To change the color theme, select the </a:t>
              </a:r>
              <a:r>
                <a:rPr lang="en-US" sz="4000" b="1" baseline="0" dirty="0">
                  <a:solidFill>
                    <a:schemeClr val="bg1">
                      <a:lumMod val="50000"/>
                    </a:schemeClr>
                  </a:solidFill>
                  <a:latin typeface="Calibri" pitchFamily="34" charset="0"/>
                  <a:cs typeface="Calibri" panose="020F0502020204030204" pitchFamily="34" charset="0"/>
                </a:rPr>
                <a:t>Design</a:t>
              </a:r>
              <a:r>
                <a:rPr lang="en-US" sz="4000" baseline="0" dirty="0">
                  <a:solidFill>
                    <a:schemeClr val="bg1">
                      <a:lumMod val="50000"/>
                    </a:schemeClr>
                  </a:solidFill>
                  <a:latin typeface="Calibri" pitchFamily="34" charset="0"/>
                  <a:cs typeface="Calibri" panose="020F0502020204030204" pitchFamily="34" charset="0"/>
                </a:rPr>
                <a:t> tab, then select the </a:t>
              </a:r>
              <a:r>
                <a:rPr lang="en-US" sz="4000" b="1" baseline="0" dirty="0">
                  <a:solidFill>
                    <a:schemeClr val="bg1">
                      <a:lumMod val="50000"/>
                    </a:schemeClr>
                  </a:solidFill>
                  <a:latin typeface="Calibri" pitchFamily="34" charset="0"/>
                  <a:cs typeface="Calibri" panose="020F0502020204030204" pitchFamily="34" charset="0"/>
                </a:rPr>
                <a:t>Colors</a:t>
              </a:r>
              <a:r>
                <a:rPr lang="en-US" sz="4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286"/>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r>
                <a:rPr lang="en-US" sz="4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286"/>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r>
                <a:rPr lang="en-US" sz="54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286"/>
                </a:spcAft>
              </a:pPr>
              <a:r>
                <a:rPr lang="en-US" sz="4000" dirty="0">
                  <a:solidFill>
                    <a:schemeClr val="bg1">
                      <a:lumMod val="50000"/>
                    </a:schemeClr>
                  </a:solidFill>
                  <a:latin typeface="Calibri" pitchFamily="34" charset="0"/>
                  <a:cs typeface="Calibri" panose="020F0502020204030204" pitchFamily="34" charset="0"/>
                </a:rPr>
                <a:t>Once your poster file is ready, visit</a:t>
              </a:r>
              <a:r>
                <a:rPr lang="en-US" sz="4000" baseline="0" dirty="0">
                  <a:solidFill>
                    <a:schemeClr val="bg1">
                      <a:lumMod val="50000"/>
                    </a:schemeClr>
                  </a:solidFill>
                  <a:latin typeface="Calibri" pitchFamily="34" charset="0"/>
                  <a:cs typeface="Calibri" panose="020F0502020204030204" pitchFamily="34" charset="0"/>
                </a:rPr>
                <a:t> </a:t>
              </a:r>
              <a:r>
                <a:rPr lang="en-US" sz="4000" b="1" baseline="0" dirty="0">
                  <a:solidFill>
                    <a:schemeClr val="bg1">
                      <a:lumMod val="50000"/>
                    </a:schemeClr>
                  </a:solidFill>
                  <a:latin typeface="Calibri" pitchFamily="34" charset="0"/>
                  <a:cs typeface="Calibri" panose="020F0502020204030204" pitchFamily="34" charset="0"/>
                </a:rPr>
                <a:t>www.genigraphics.com</a:t>
              </a:r>
              <a:r>
                <a:rPr lang="en-US" sz="4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286"/>
                </a:spcAft>
              </a:pPr>
              <a:r>
                <a:rPr lang="en-US" sz="4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000" baseline="0" dirty="0">
                  <a:solidFill>
                    <a:schemeClr val="bg1">
                      <a:lumMod val="50000"/>
                    </a:schemeClr>
                  </a:solidFill>
                  <a:latin typeface="Calibri" pitchFamily="34" charset="0"/>
                  <a:cs typeface="Calibri" panose="020F0502020204030204" pitchFamily="34" charset="0"/>
                </a:rPr>
                <a:t>US and Canada:  1-800-790-4001</a:t>
              </a:r>
              <a:br>
                <a:rPr lang="en-US" sz="4000" baseline="0" dirty="0">
                  <a:solidFill>
                    <a:schemeClr val="bg1">
                      <a:lumMod val="50000"/>
                    </a:schemeClr>
                  </a:solidFill>
                  <a:latin typeface="Calibri" pitchFamily="34" charset="0"/>
                  <a:cs typeface="Calibri" panose="020F0502020204030204" pitchFamily="34" charset="0"/>
                </a:rPr>
              </a:br>
              <a:r>
                <a:rPr lang="en-US" sz="4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200" dirty="0">
                  <a:solidFill>
                    <a:schemeClr val="bg1">
                      <a:lumMod val="50000"/>
                    </a:schemeClr>
                  </a:solidFill>
                  <a:latin typeface="Calibri" pitchFamily="34" charset="0"/>
                  <a:cs typeface="Calibri" panose="020F0502020204030204" pitchFamily="34" charset="0"/>
                </a:rPr>
              </a:br>
              <a:r>
                <a:rPr lang="en-US" sz="3200" dirty="0">
                  <a:solidFill>
                    <a:schemeClr val="bg1">
                      <a:lumMod val="50000"/>
                    </a:schemeClr>
                  </a:solidFill>
                  <a:latin typeface="Calibri" pitchFamily="34" charset="0"/>
                  <a:cs typeface="Calibri" panose="020F0502020204030204" pitchFamily="34" charset="0"/>
                </a:rPr>
                <a:t>[This sidebar area does not print.]</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3" y="6734629"/>
              <a:ext cx="11904515" cy="10246926"/>
            </a:xfrm>
            <a:prstGeom prst="rect">
              <a:avLst/>
            </a:prstGeom>
          </p:spPr>
        </p:pic>
      </p:grpSp>
    </p:spTree>
    <p:extLst>
      <p:ext uri="{BB962C8B-B14F-4D97-AF65-F5344CB8AC3E}">
        <p14:creationId xmlns:p14="http://schemas.microsoft.com/office/powerpoint/2010/main" val="33094776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3" y="4798517"/>
            <a:ext cx="8531931" cy="23994666"/>
          </a:xfrm>
          <a:prstGeom prst="rect">
            <a:avLst/>
          </a:prstGeom>
          <a:solidFill>
            <a:schemeClr val="accent1">
              <a:lumMod val="75000"/>
            </a:schemeClr>
          </a:solidFill>
          <a:ln>
            <a:noFill/>
          </a:ln>
          <a:effectLst/>
        </p:spPr>
        <p:txBody>
          <a:bodyPr wrap="none" lIns="457200" tIns="228600" rIns="457200" bIns="457200"/>
          <a:lstStyle/>
          <a:p>
            <a:pPr algn="ctr" defTabSz="4389410"/>
            <a:endParaRPr lang="en-US" sz="4800" dirty="0">
              <a:latin typeface="Calibri" pitchFamily="34" charset="0"/>
            </a:endParaRPr>
          </a:p>
        </p:txBody>
      </p:sp>
      <p:sp>
        <p:nvSpPr>
          <p:cNvPr id="1032" name="Rectangle 8"/>
          <p:cNvSpPr>
            <a:spLocks noChangeArrowheads="1"/>
          </p:cNvSpPr>
          <p:nvPr userDrawn="1"/>
        </p:nvSpPr>
        <p:spPr bwMode="auto">
          <a:xfrm>
            <a:off x="8531934" y="2"/>
            <a:ext cx="42657183" cy="4798517"/>
          </a:xfrm>
          <a:prstGeom prst="rect">
            <a:avLst/>
          </a:prstGeom>
          <a:solidFill>
            <a:schemeClr val="accent1">
              <a:lumMod val="75000"/>
            </a:schemeClr>
          </a:solidFill>
          <a:ln>
            <a:noFill/>
          </a:ln>
          <a:effectLst/>
        </p:spPr>
        <p:txBody>
          <a:bodyPr wrap="none" lIns="457200" tIns="457200" rIns="457200" bIns="457200"/>
          <a:lstStyle/>
          <a:p>
            <a:endParaRPr lang="en-US" sz="3208" dirty="0">
              <a:latin typeface="Calibri" pitchFamily="34" charset="0"/>
            </a:endParaRPr>
          </a:p>
        </p:txBody>
      </p:sp>
      <p:sp>
        <p:nvSpPr>
          <p:cNvPr id="1033" name="Rectangle 9"/>
          <p:cNvSpPr>
            <a:spLocks noChangeArrowheads="1"/>
          </p:cNvSpPr>
          <p:nvPr userDrawn="1"/>
        </p:nvSpPr>
        <p:spPr bwMode="auto">
          <a:xfrm>
            <a:off x="8531934" y="4798517"/>
            <a:ext cx="42657183" cy="23994666"/>
          </a:xfrm>
          <a:prstGeom prst="rect">
            <a:avLst/>
          </a:prstGeom>
          <a:solidFill>
            <a:schemeClr val="bg2"/>
          </a:solidFill>
          <a:ln>
            <a:noFill/>
          </a:ln>
          <a:effectLst/>
        </p:spPr>
        <p:txBody>
          <a:bodyPr wrap="none" lIns="457200" tIns="457200" rIns="457200" bIns="457200"/>
          <a:lstStyle/>
          <a:p>
            <a:endParaRPr lang="en-US" sz="3208" dirty="0">
              <a:latin typeface="Calibri" pitchFamily="34" charset="0"/>
            </a:endParaRPr>
          </a:p>
        </p:txBody>
      </p:sp>
      <p:sp>
        <p:nvSpPr>
          <p:cNvPr id="1035" name="Line 11"/>
          <p:cNvSpPr>
            <a:spLocks noChangeShapeType="1"/>
          </p:cNvSpPr>
          <p:nvPr userDrawn="1"/>
        </p:nvSpPr>
        <p:spPr bwMode="auto">
          <a:xfrm>
            <a:off x="8531931" y="0"/>
            <a:ext cx="0" cy="28795266"/>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8" dirty="0">
              <a:latin typeface="Calibri" pitchFamily="34" charset="0"/>
            </a:endParaRPr>
          </a:p>
        </p:txBody>
      </p:sp>
      <p:sp>
        <p:nvSpPr>
          <p:cNvPr id="1036" name="Line 12"/>
          <p:cNvSpPr>
            <a:spLocks noChangeShapeType="1"/>
          </p:cNvSpPr>
          <p:nvPr userDrawn="1"/>
        </p:nvSpPr>
        <p:spPr bwMode="auto">
          <a:xfrm>
            <a:off x="0" y="4800600"/>
            <a:ext cx="51189115"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8" dirty="0">
              <a:latin typeface="Calibri" pitchFamily="34"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790534" y="28459558"/>
            <a:ext cx="8240454" cy="24403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10" rtl="0" fontAlgn="base">
        <a:spcBef>
          <a:spcPct val="0"/>
        </a:spcBef>
        <a:spcAft>
          <a:spcPct val="0"/>
        </a:spcAft>
        <a:defRPr sz="21100">
          <a:solidFill>
            <a:schemeClr val="tx2"/>
          </a:solidFill>
          <a:latin typeface="+mj-lt"/>
          <a:ea typeface="+mj-ea"/>
          <a:cs typeface="+mj-cs"/>
        </a:defRPr>
      </a:lvl1pPr>
      <a:lvl2pPr algn="ctr" defTabSz="4389410" rtl="0" fontAlgn="base">
        <a:spcBef>
          <a:spcPct val="0"/>
        </a:spcBef>
        <a:spcAft>
          <a:spcPct val="0"/>
        </a:spcAft>
        <a:defRPr sz="21100">
          <a:solidFill>
            <a:schemeClr val="tx2"/>
          </a:solidFill>
          <a:latin typeface="Arial" charset="0"/>
        </a:defRPr>
      </a:lvl2pPr>
      <a:lvl3pPr algn="ctr" defTabSz="4389410" rtl="0" fontAlgn="base">
        <a:spcBef>
          <a:spcPct val="0"/>
        </a:spcBef>
        <a:spcAft>
          <a:spcPct val="0"/>
        </a:spcAft>
        <a:defRPr sz="21100">
          <a:solidFill>
            <a:schemeClr val="tx2"/>
          </a:solidFill>
          <a:latin typeface="Arial" charset="0"/>
        </a:defRPr>
      </a:lvl3pPr>
      <a:lvl4pPr algn="ctr" defTabSz="4389410" rtl="0" fontAlgn="base">
        <a:spcBef>
          <a:spcPct val="0"/>
        </a:spcBef>
        <a:spcAft>
          <a:spcPct val="0"/>
        </a:spcAft>
        <a:defRPr sz="21100">
          <a:solidFill>
            <a:schemeClr val="tx2"/>
          </a:solidFill>
          <a:latin typeface="Arial" charset="0"/>
        </a:defRPr>
      </a:lvl4pPr>
      <a:lvl5pPr algn="ctr" defTabSz="4389410" rtl="0" fontAlgn="base">
        <a:spcBef>
          <a:spcPct val="0"/>
        </a:spcBef>
        <a:spcAft>
          <a:spcPct val="0"/>
        </a:spcAft>
        <a:defRPr sz="21100">
          <a:solidFill>
            <a:schemeClr val="tx2"/>
          </a:solidFill>
          <a:latin typeface="Arial" charset="0"/>
        </a:defRPr>
      </a:lvl5pPr>
      <a:lvl6pPr marL="457197" algn="ctr" defTabSz="4389410" rtl="0" fontAlgn="base">
        <a:spcBef>
          <a:spcPct val="0"/>
        </a:spcBef>
        <a:spcAft>
          <a:spcPct val="0"/>
        </a:spcAft>
        <a:defRPr sz="21100">
          <a:solidFill>
            <a:schemeClr val="tx2"/>
          </a:solidFill>
          <a:latin typeface="Arial" charset="0"/>
        </a:defRPr>
      </a:lvl6pPr>
      <a:lvl7pPr marL="914394" algn="ctr" defTabSz="4389410" rtl="0" fontAlgn="base">
        <a:spcBef>
          <a:spcPct val="0"/>
        </a:spcBef>
        <a:spcAft>
          <a:spcPct val="0"/>
        </a:spcAft>
        <a:defRPr sz="21100">
          <a:solidFill>
            <a:schemeClr val="tx2"/>
          </a:solidFill>
          <a:latin typeface="Arial" charset="0"/>
        </a:defRPr>
      </a:lvl7pPr>
      <a:lvl8pPr marL="1371591" algn="ctr" defTabSz="4389410" rtl="0" fontAlgn="base">
        <a:spcBef>
          <a:spcPct val="0"/>
        </a:spcBef>
        <a:spcAft>
          <a:spcPct val="0"/>
        </a:spcAft>
        <a:defRPr sz="21100">
          <a:solidFill>
            <a:schemeClr val="tx2"/>
          </a:solidFill>
          <a:latin typeface="Arial" charset="0"/>
        </a:defRPr>
      </a:lvl8pPr>
      <a:lvl9pPr marL="1828789" algn="ctr" defTabSz="4389410" rtl="0" fontAlgn="base">
        <a:spcBef>
          <a:spcPct val="0"/>
        </a:spcBef>
        <a:spcAft>
          <a:spcPct val="0"/>
        </a:spcAft>
        <a:defRPr sz="21100">
          <a:solidFill>
            <a:schemeClr val="tx2"/>
          </a:solidFill>
          <a:latin typeface="Arial" charset="0"/>
        </a:defRPr>
      </a:lvl9pPr>
    </p:titleStyle>
    <p:bodyStyle>
      <a:lvl1pPr marL="1646227" indent="-1646227" algn="l" defTabSz="4389410" rtl="0" fontAlgn="base">
        <a:spcBef>
          <a:spcPct val="20000"/>
        </a:spcBef>
        <a:spcAft>
          <a:spcPct val="0"/>
        </a:spcAft>
        <a:buChar char="•"/>
        <a:defRPr sz="15400">
          <a:solidFill>
            <a:schemeClr val="tx1"/>
          </a:solidFill>
          <a:latin typeface="+mn-lt"/>
          <a:ea typeface="+mn-ea"/>
          <a:cs typeface="+mn-cs"/>
        </a:defRPr>
      </a:lvl1pPr>
      <a:lvl2pPr marL="3565503" indent="-1371591" algn="l" defTabSz="4389410" rtl="0" fontAlgn="base">
        <a:spcBef>
          <a:spcPct val="20000"/>
        </a:spcBef>
        <a:spcAft>
          <a:spcPct val="0"/>
        </a:spcAft>
        <a:buChar char="–"/>
        <a:defRPr sz="13400">
          <a:solidFill>
            <a:schemeClr val="tx1"/>
          </a:solidFill>
          <a:latin typeface="+mn-lt"/>
        </a:defRPr>
      </a:lvl2pPr>
      <a:lvl3pPr marL="5486366" indent="-1096956" algn="l" defTabSz="4389410" rtl="0" fontAlgn="base">
        <a:spcBef>
          <a:spcPct val="20000"/>
        </a:spcBef>
        <a:spcAft>
          <a:spcPct val="0"/>
        </a:spcAft>
        <a:buChar char="•"/>
        <a:defRPr sz="11500">
          <a:solidFill>
            <a:schemeClr val="tx1"/>
          </a:solidFill>
          <a:latin typeface="+mn-lt"/>
        </a:defRPr>
      </a:lvl3pPr>
      <a:lvl4pPr marL="7680277" indent="-1096956" algn="l" defTabSz="4389410" rtl="0" fontAlgn="base">
        <a:spcBef>
          <a:spcPct val="20000"/>
        </a:spcBef>
        <a:spcAft>
          <a:spcPct val="0"/>
        </a:spcAft>
        <a:buChar char="–"/>
        <a:defRPr sz="9600">
          <a:solidFill>
            <a:schemeClr val="tx1"/>
          </a:solidFill>
          <a:latin typeface="+mn-lt"/>
        </a:defRPr>
      </a:lvl4pPr>
      <a:lvl5pPr marL="9875776" indent="-1096956" algn="l" defTabSz="4389410" rtl="0" fontAlgn="base">
        <a:spcBef>
          <a:spcPct val="20000"/>
        </a:spcBef>
        <a:spcAft>
          <a:spcPct val="0"/>
        </a:spcAft>
        <a:buChar char="»"/>
        <a:defRPr sz="9600">
          <a:solidFill>
            <a:schemeClr val="tx1"/>
          </a:solidFill>
          <a:latin typeface="+mn-lt"/>
        </a:defRPr>
      </a:lvl5pPr>
      <a:lvl6pPr marL="10332973" indent="-1096956" algn="l" defTabSz="4389410" rtl="0" fontAlgn="base">
        <a:spcBef>
          <a:spcPct val="20000"/>
        </a:spcBef>
        <a:spcAft>
          <a:spcPct val="0"/>
        </a:spcAft>
        <a:buChar char="»"/>
        <a:defRPr sz="9600">
          <a:solidFill>
            <a:schemeClr val="tx1"/>
          </a:solidFill>
          <a:latin typeface="+mn-lt"/>
        </a:defRPr>
      </a:lvl6pPr>
      <a:lvl7pPr marL="10790170" indent="-1096956" algn="l" defTabSz="4389410" rtl="0" fontAlgn="base">
        <a:spcBef>
          <a:spcPct val="20000"/>
        </a:spcBef>
        <a:spcAft>
          <a:spcPct val="0"/>
        </a:spcAft>
        <a:buChar char="»"/>
        <a:defRPr sz="9600">
          <a:solidFill>
            <a:schemeClr val="tx1"/>
          </a:solidFill>
          <a:latin typeface="+mn-lt"/>
        </a:defRPr>
      </a:lvl7pPr>
      <a:lvl8pPr marL="11247367" indent="-1096956" algn="l" defTabSz="4389410" rtl="0" fontAlgn="base">
        <a:spcBef>
          <a:spcPct val="20000"/>
        </a:spcBef>
        <a:spcAft>
          <a:spcPct val="0"/>
        </a:spcAft>
        <a:buChar char="»"/>
        <a:defRPr sz="9600">
          <a:solidFill>
            <a:schemeClr val="tx1"/>
          </a:solidFill>
          <a:latin typeface="+mn-lt"/>
        </a:defRPr>
      </a:lvl8pPr>
      <a:lvl9pPr marL="11704565" indent="-1096956" algn="l" defTabSz="4389410" rtl="0" fontAlgn="base">
        <a:spcBef>
          <a:spcPct val="20000"/>
        </a:spcBef>
        <a:spcAft>
          <a:spcPct val="0"/>
        </a:spcAft>
        <a:buChar char="»"/>
        <a:defRPr sz="9600">
          <a:solidFill>
            <a:schemeClr val="tx1"/>
          </a:solidFill>
          <a:latin typeface="+mn-lt"/>
        </a:defRPr>
      </a:lvl9pPr>
    </p:bodyStyle>
    <p:otherStyle>
      <a:defPPr>
        <a:defRPr lang="en-US"/>
      </a:defPPr>
      <a:lvl1pPr marL="0" algn="l" defTabSz="914394" rtl="0" eaLnBrk="1" latinLnBrk="0" hangingPunct="1">
        <a:defRPr sz="1800" kern="1200">
          <a:solidFill>
            <a:schemeClr val="tx1"/>
          </a:solidFill>
          <a:latin typeface="+mn-lt"/>
          <a:ea typeface="+mn-ea"/>
          <a:cs typeface="+mn-cs"/>
        </a:defRPr>
      </a:lvl1pPr>
      <a:lvl2pPr marL="457197" algn="l" defTabSz="914394" rtl="0" eaLnBrk="1" latinLnBrk="0" hangingPunct="1">
        <a:defRPr sz="1800" kern="1200">
          <a:solidFill>
            <a:schemeClr val="tx1"/>
          </a:solidFill>
          <a:latin typeface="+mn-lt"/>
          <a:ea typeface="+mn-ea"/>
          <a:cs typeface="+mn-cs"/>
        </a:defRPr>
      </a:lvl2pPr>
      <a:lvl3pPr marL="914394" algn="l" defTabSz="914394" rtl="0" eaLnBrk="1" latinLnBrk="0" hangingPunct="1">
        <a:defRPr sz="1800" kern="1200">
          <a:solidFill>
            <a:schemeClr val="tx1"/>
          </a:solidFill>
          <a:latin typeface="+mn-lt"/>
          <a:ea typeface="+mn-ea"/>
          <a:cs typeface="+mn-cs"/>
        </a:defRPr>
      </a:lvl3pPr>
      <a:lvl4pPr marL="1371591" algn="l" defTabSz="914394" rtl="0" eaLnBrk="1" latinLnBrk="0" hangingPunct="1">
        <a:defRPr sz="1800" kern="1200">
          <a:solidFill>
            <a:schemeClr val="tx1"/>
          </a:solidFill>
          <a:latin typeface="+mn-lt"/>
          <a:ea typeface="+mn-ea"/>
          <a:cs typeface="+mn-cs"/>
        </a:defRPr>
      </a:lvl4pPr>
      <a:lvl5pPr marL="1828789" algn="l" defTabSz="914394" rtl="0" eaLnBrk="1" latinLnBrk="0" hangingPunct="1">
        <a:defRPr sz="1800" kern="1200">
          <a:solidFill>
            <a:schemeClr val="tx1"/>
          </a:solidFill>
          <a:latin typeface="+mn-lt"/>
          <a:ea typeface="+mn-ea"/>
          <a:cs typeface="+mn-cs"/>
        </a:defRPr>
      </a:lvl5pPr>
      <a:lvl6pPr marL="2285986" algn="l" defTabSz="914394" rtl="0" eaLnBrk="1" latinLnBrk="0" hangingPunct="1">
        <a:defRPr sz="1800" kern="1200">
          <a:solidFill>
            <a:schemeClr val="tx1"/>
          </a:solidFill>
          <a:latin typeface="+mn-lt"/>
          <a:ea typeface="+mn-ea"/>
          <a:cs typeface="+mn-cs"/>
        </a:defRPr>
      </a:lvl6pPr>
      <a:lvl7pPr marL="2743183" algn="l" defTabSz="914394" rtl="0" eaLnBrk="1" latinLnBrk="0" hangingPunct="1">
        <a:defRPr sz="1800" kern="1200">
          <a:solidFill>
            <a:schemeClr val="tx1"/>
          </a:solidFill>
          <a:latin typeface="+mn-lt"/>
          <a:ea typeface="+mn-ea"/>
          <a:cs typeface="+mn-cs"/>
        </a:defRPr>
      </a:lvl7pPr>
      <a:lvl8pPr marL="3200380" algn="l" defTabSz="914394" rtl="0" eaLnBrk="1" latinLnBrk="0" hangingPunct="1">
        <a:defRPr sz="1800" kern="1200">
          <a:solidFill>
            <a:schemeClr val="tx1"/>
          </a:solidFill>
          <a:latin typeface="+mn-lt"/>
          <a:ea typeface="+mn-ea"/>
          <a:cs typeface="+mn-cs"/>
        </a:defRPr>
      </a:lvl8pPr>
      <a:lvl9pPr marL="3657577" algn="l" defTabSz="91439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 name="Text Box 122"/>
          <p:cNvSpPr txBox="1">
            <a:spLocks noChangeArrowheads="1"/>
          </p:cNvSpPr>
          <p:nvPr/>
        </p:nvSpPr>
        <p:spPr bwMode="auto">
          <a:xfrm>
            <a:off x="12119537" y="74613"/>
            <a:ext cx="27422475"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0" tIns="182880" rIns="182880" bIns="18288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6600" b="1" dirty="0">
                <a:solidFill>
                  <a:schemeClr val="bg1"/>
                </a:solidFill>
                <a:latin typeface="Calibri" pitchFamily="34" charset="0"/>
              </a:rPr>
              <a:t>Template Provided By Genigraphics – 800.790.4001</a:t>
            </a:r>
          </a:p>
          <a:p>
            <a:pPr algn="ctr"/>
            <a:r>
              <a:rPr lang="en-US" sz="6600" b="1" dirty="0">
                <a:solidFill>
                  <a:schemeClr val="bg1"/>
                </a:solidFill>
                <a:latin typeface="Calibri" pitchFamily="34" charset="0"/>
              </a:rPr>
              <a:t>Replace This Text With Your Title</a:t>
            </a:r>
          </a:p>
        </p:txBody>
      </p:sp>
      <p:sp>
        <p:nvSpPr>
          <p:cNvPr id="2171" name="Text Box 123"/>
          <p:cNvSpPr txBox="1">
            <a:spLocks noChangeArrowheads="1"/>
          </p:cNvSpPr>
          <p:nvPr/>
        </p:nvSpPr>
        <p:spPr bwMode="auto">
          <a:xfrm>
            <a:off x="12462436" y="2205427"/>
            <a:ext cx="26736675"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4000" dirty="0">
                <a:solidFill>
                  <a:schemeClr val="bg1"/>
                </a:solidFill>
                <a:latin typeface="Calibri" pitchFamily="34" charset="0"/>
              </a:rPr>
              <a:t>John Smith, MD</a:t>
            </a:r>
            <a:r>
              <a:rPr lang="en-US" sz="4000" baseline="30000" dirty="0">
                <a:solidFill>
                  <a:schemeClr val="bg1"/>
                </a:solidFill>
                <a:latin typeface="Calibri" pitchFamily="34" charset="0"/>
              </a:rPr>
              <a:t>1</a:t>
            </a:r>
            <a:r>
              <a:rPr lang="en-US" sz="4000" dirty="0">
                <a:solidFill>
                  <a:schemeClr val="bg1"/>
                </a:solidFill>
                <a:latin typeface="Calibri" pitchFamily="34" charset="0"/>
              </a:rPr>
              <a:t>; Jane Doe, PhD</a:t>
            </a:r>
            <a:r>
              <a:rPr lang="en-US" sz="4000" baseline="30000" dirty="0">
                <a:solidFill>
                  <a:schemeClr val="bg1"/>
                </a:solidFill>
                <a:latin typeface="Calibri" pitchFamily="34" charset="0"/>
              </a:rPr>
              <a:t>2</a:t>
            </a:r>
            <a:r>
              <a:rPr lang="en-US" sz="4000" dirty="0">
                <a:solidFill>
                  <a:schemeClr val="bg1"/>
                </a:solidFill>
                <a:latin typeface="Calibri" pitchFamily="34" charset="0"/>
              </a:rPr>
              <a:t>; Frederick Smith, MD, PhD</a:t>
            </a:r>
            <a:r>
              <a:rPr lang="en-US" sz="4000" baseline="30000" dirty="0">
                <a:solidFill>
                  <a:schemeClr val="bg1"/>
                </a:solidFill>
                <a:latin typeface="Calibri" pitchFamily="34" charset="0"/>
              </a:rPr>
              <a:t>1,2</a:t>
            </a:r>
          </a:p>
          <a:p>
            <a:pPr algn="ctr"/>
            <a:r>
              <a:rPr lang="en-US" sz="4000" baseline="30000" dirty="0">
                <a:solidFill>
                  <a:schemeClr val="bg1"/>
                </a:solidFill>
                <a:latin typeface="Calibri" pitchFamily="34" charset="0"/>
              </a:rPr>
              <a:t>1</a:t>
            </a:r>
            <a:r>
              <a:rPr lang="en-US" sz="4000" dirty="0">
                <a:solidFill>
                  <a:schemeClr val="bg1"/>
                </a:solidFill>
                <a:latin typeface="Calibri" pitchFamily="34" charset="0"/>
              </a:rPr>
              <a:t>University of Affiliation, </a:t>
            </a:r>
            <a:r>
              <a:rPr lang="en-US" sz="4000" baseline="30000" dirty="0">
                <a:solidFill>
                  <a:schemeClr val="bg1"/>
                </a:solidFill>
                <a:latin typeface="Calibri" pitchFamily="34" charset="0"/>
              </a:rPr>
              <a:t>2</a:t>
            </a:r>
            <a:r>
              <a:rPr lang="en-US" sz="4000" dirty="0">
                <a:solidFill>
                  <a:schemeClr val="bg1"/>
                </a:solidFill>
                <a:latin typeface="Calibri" pitchFamily="34" charset="0"/>
              </a:rPr>
              <a:t>Medical Center of Affiliation</a:t>
            </a:r>
          </a:p>
        </p:txBody>
      </p:sp>
      <p:sp>
        <p:nvSpPr>
          <p:cNvPr id="2178" name="Text Box 130"/>
          <p:cNvSpPr txBox="1">
            <a:spLocks noChangeArrowheads="1"/>
          </p:cNvSpPr>
          <p:nvPr/>
        </p:nvSpPr>
        <p:spPr bwMode="auto">
          <a:xfrm>
            <a:off x="9144000" y="5486400"/>
            <a:ext cx="12801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b="1" dirty="0">
                <a:latin typeface="Calibri" pitchFamily="34" charset="0"/>
              </a:rPr>
              <a:t>INTRODUCTION</a:t>
            </a:r>
          </a:p>
        </p:txBody>
      </p:sp>
      <p:sp>
        <p:nvSpPr>
          <p:cNvPr id="2179" name="Text Box 131"/>
          <p:cNvSpPr txBox="1">
            <a:spLocks noChangeArrowheads="1"/>
          </p:cNvSpPr>
          <p:nvPr/>
        </p:nvSpPr>
        <p:spPr bwMode="auto">
          <a:xfrm>
            <a:off x="9144000" y="17190720"/>
            <a:ext cx="12801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b="1" dirty="0">
                <a:latin typeface="Calibri" pitchFamily="34" charset="0"/>
              </a:rPr>
              <a:t>METHODS AND MATERIALS</a:t>
            </a:r>
          </a:p>
        </p:txBody>
      </p:sp>
      <p:sp>
        <p:nvSpPr>
          <p:cNvPr id="2182" name="Text Box 134"/>
          <p:cNvSpPr txBox="1">
            <a:spLocks noChangeArrowheads="1"/>
          </p:cNvSpPr>
          <p:nvPr/>
        </p:nvSpPr>
        <p:spPr bwMode="auto">
          <a:xfrm>
            <a:off x="37033200" y="5486400"/>
            <a:ext cx="12801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b="1" dirty="0">
                <a:latin typeface="Calibri" pitchFamily="34" charset="0"/>
              </a:rPr>
              <a:t>DISCUSSION</a:t>
            </a:r>
          </a:p>
        </p:txBody>
      </p:sp>
      <p:grpSp>
        <p:nvGrpSpPr>
          <p:cNvPr id="7" name="Group 6">
            <a:extLst>
              <a:ext uri="{FF2B5EF4-FFF2-40B4-BE49-F238E27FC236}">
                <a16:creationId xmlns:a16="http://schemas.microsoft.com/office/drawing/2014/main" id="{55CB3445-4F4C-4612-BAB6-976CD377E6C9}"/>
              </a:ext>
            </a:extLst>
          </p:cNvPr>
          <p:cNvGrpSpPr/>
          <p:nvPr/>
        </p:nvGrpSpPr>
        <p:grpSpPr>
          <a:xfrm>
            <a:off x="37012418" y="12501253"/>
            <a:ext cx="12822382" cy="5427559"/>
            <a:chOff x="36555217" y="13015475"/>
            <a:chExt cx="12822382" cy="5427559"/>
          </a:xfrm>
        </p:grpSpPr>
        <p:pic>
          <p:nvPicPr>
            <p:cNvPr id="2226" name="Picture 178"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55217" y="13015475"/>
              <a:ext cx="5811983" cy="4538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27" name="Picture 179"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82606" y="13015475"/>
              <a:ext cx="5994993" cy="4538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8" name="Text Box 180"/>
            <p:cNvSpPr txBox="1">
              <a:spLocks noChangeArrowheads="1"/>
            </p:cNvSpPr>
            <p:nvPr/>
          </p:nvSpPr>
          <p:spPr bwMode="auto">
            <a:xfrm>
              <a:off x="36589854" y="17830800"/>
              <a:ext cx="45215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800" b="1" dirty="0">
                  <a:solidFill>
                    <a:schemeClr val="accent1">
                      <a:lumMod val="50000"/>
                    </a:schemeClr>
                  </a:solidFill>
                  <a:latin typeface="Calibri" pitchFamily="34" charset="0"/>
                </a:rPr>
                <a:t>Figure 1.</a:t>
              </a:r>
              <a:r>
                <a:rPr lang="en-US" sz="2800" dirty="0">
                  <a:solidFill>
                    <a:schemeClr val="accent1">
                      <a:lumMod val="50000"/>
                    </a:schemeClr>
                  </a:solidFill>
                  <a:latin typeface="Calibri" pitchFamily="34" charset="0"/>
                </a:rPr>
                <a:t> Label in 28pt Calibri.</a:t>
              </a:r>
            </a:p>
          </p:txBody>
        </p:sp>
        <p:sp>
          <p:nvSpPr>
            <p:cNvPr id="2229" name="Text Box 181"/>
            <p:cNvSpPr txBox="1">
              <a:spLocks noChangeArrowheads="1"/>
            </p:cNvSpPr>
            <p:nvPr/>
          </p:nvSpPr>
          <p:spPr bwMode="auto">
            <a:xfrm>
              <a:off x="43452144" y="17919814"/>
              <a:ext cx="4572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800" b="1" dirty="0">
                  <a:solidFill>
                    <a:schemeClr val="accent1">
                      <a:lumMod val="50000"/>
                    </a:schemeClr>
                  </a:solidFill>
                  <a:latin typeface="Calibri" pitchFamily="34" charset="0"/>
                </a:rPr>
                <a:t>Figure 2.</a:t>
              </a:r>
              <a:r>
                <a:rPr lang="en-US" sz="2800" dirty="0">
                  <a:solidFill>
                    <a:schemeClr val="accent1">
                      <a:lumMod val="50000"/>
                    </a:schemeClr>
                  </a:solidFill>
                  <a:latin typeface="Calibri" pitchFamily="34" charset="0"/>
                </a:rPr>
                <a:t> Label in 28pt Calibri.</a:t>
              </a:r>
            </a:p>
          </p:txBody>
        </p:sp>
      </p:grpSp>
      <p:sp>
        <p:nvSpPr>
          <p:cNvPr id="2230" name="Text Box 182"/>
          <p:cNvSpPr txBox="1">
            <a:spLocks noChangeArrowheads="1"/>
          </p:cNvSpPr>
          <p:nvPr/>
        </p:nvSpPr>
        <p:spPr bwMode="auto">
          <a:xfrm>
            <a:off x="2895600" y="6013129"/>
            <a:ext cx="4572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dirty="0">
                <a:solidFill>
                  <a:schemeClr val="bg1"/>
                </a:solidFill>
                <a:latin typeface="Calibri" pitchFamily="34" charset="0"/>
              </a:rPr>
              <a:t>ABSTRACT</a:t>
            </a:r>
          </a:p>
        </p:txBody>
      </p:sp>
      <p:sp>
        <p:nvSpPr>
          <p:cNvPr id="2231" name="Text Box 183"/>
          <p:cNvSpPr txBox="1">
            <a:spLocks noChangeArrowheads="1"/>
          </p:cNvSpPr>
          <p:nvPr/>
        </p:nvSpPr>
        <p:spPr bwMode="auto">
          <a:xfrm>
            <a:off x="2054116" y="23670391"/>
            <a:ext cx="4572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dirty="0">
                <a:solidFill>
                  <a:schemeClr val="bg1"/>
                </a:solidFill>
                <a:latin typeface="Calibri" pitchFamily="34" charset="0"/>
              </a:rPr>
              <a:t>CONTACT</a:t>
            </a:r>
          </a:p>
        </p:txBody>
      </p:sp>
      <p:sp>
        <p:nvSpPr>
          <p:cNvPr id="2236" name="Text Box 188"/>
          <p:cNvSpPr txBox="1">
            <a:spLocks noChangeArrowheads="1"/>
          </p:cNvSpPr>
          <p:nvPr/>
        </p:nvSpPr>
        <p:spPr bwMode="auto">
          <a:xfrm>
            <a:off x="2054116" y="24701443"/>
            <a:ext cx="4572000" cy="2929969"/>
          </a:xfrm>
          <a:prstGeom prst="rect">
            <a:avLst/>
          </a:prstGeom>
          <a:solidFill>
            <a:schemeClr val="accent1">
              <a:lumMod val="75000"/>
            </a:schemeClr>
          </a:solidFill>
          <a:ln>
            <a:noFill/>
          </a:ln>
          <a:effectLst/>
        </p:spPr>
        <p:txBody>
          <a:bodyPr lIns="228600" tIns="228600" rIns="228600" bIns="228600">
            <a:spAutoFit/>
          </a:bodyPr>
          <a:lstStyle/>
          <a:p>
            <a:r>
              <a:rPr lang="en-US" dirty="0">
                <a:solidFill>
                  <a:schemeClr val="bg1"/>
                </a:solidFill>
                <a:latin typeface="Calibri" pitchFamily="34" charset="0"/>
              </a:rPr>
              <a:t>&lt;your name&gt;          </a:t>
            </a:r>
          </a:p>
          <a:p>
            <a:r>
              <a:rPr lang="en-US" dirty="0">
                <a:solidFill>
                  <a:schemeClr val="bg1"/>
                </a:solidFill>
                <a:latin typeface="Calibri" pitchFamily="34" charset="0"/>
              </a:rPr>
              <a:t>&lt;your organization&gt;</a:t>
            </a:r>
          </a:p>
          <a:p>
            <a:r>
              <a:rPr lang="en-US" dirty="0">
                <a:solidFill>
                  <a:schemeClr val="bg1"/>
                </a:solidFill>
                <a:latin typeface="Calibri" pitchFamily="34" charset="0"/>
              </a:rPr>
              <a:t>Email: </a:t>
            </a:r>
          </a:p>
          <a:p>
            <a:r>
              <a:rPr lang="en-US" dirty="0">
                <a:solidFill>
                  <a:schemeClr val="bg1"/>
                </a:solidFill>
                <a:latin typeface="Calibri" pitchFamily="34" charset="0"/>
              </a:rPr>
              <a:t>Phone: </a:t>
            </a:r>
          </a:p>
          <a:p>
            <a:r>
              <a:rPr lang="en-US" dirty="0">
                <a:solidFill>
                  <a:schemeClr val="bg1"/>
                </a:solidFill>
                <a:latin typeface="Calibri" pitchFamily="34" charset="0"/>
              </a:rPr>
              <a:t>Website: </a:t>
            </a:r>
          </a:p>
        </p:txBody>
      </p:sp>
      <p:sp>
        <p:nvSpPr>
          <p:cNvPr id="2237" name="Text Box 189"/>
          <p:cNvSpPr txBox="1">
            <a:spLocks noChangeArrowheads="1"/>
          </p:cNvSpPr>
          <p:nvPr/>
        </p:nvSpPr>
        <p:spPr bwMode="auto">
          <a:xfrm>
            <a:off x="457200" y="7542212"/>
            <a:ext cx="7704441" cy="9725739"/>
          </a:xfrm>
          <a:prstGeom prst="rect">
            <a:avLst/>
          </a:prstGeom>
          <a:solidFill>
            <a:schemeClr val="accent1">
              <a:lumMod val="75000"/>
            </a:schemeClr>
          </a:solidFill>
          <a:ln>
            <a:noFill/>
          </a:ln>
          <a:effectLst/>
        </p:spPr>
        <p:txBody>
          <a:bodyPr wrap="square" lIns="182880" tIns="182880" rIns="182880" bIns="182880">
            <a:spAutoFit/>
          </a:bodyPr>
          <a:lstStyle/>
          <a:p>
            <a:pPr defTabSz="4023042" fontAlgn="auto">
              <a:spcBef>
                <a:spcPts val="0"/>
              </a:spcBef>
              <a:spcAft>
                <a:spcPts val="0"/>
              </a:spcAft>
            </a:pPr>
            <a:r>
              <a:rPr lang="en-US" sz="3200" dirty="0">
                <a:solidFill>
                  <a:schemeClr val="bg1"/>
                </a:solidFill>
                <a:latin typeface="Calibri" pitchFamily="34" charset="0"/>
              </a:rPr>
              <a:t>Click here to insert your Abstract text. Type it in or copy and paste from your Word document or other source.</a:t>
            </a:r>
          </a:p>
          <a:p>
            <a:pPr defTabSz="4023042" fontAlgn="auto">
              <a:spcBef>
                <a:spcPts val="0"/>
              </a:spcBef>
              <a:spcAft>
                <a:spcPts val="0"/>
              </a:spcAft>
            </a:pPr>
            <a:endParaRPr lang="en-US" sz="3200" dirty="0">
              <a:solidFill>
                <a:schemeClr val="bg1"/>
              </a:solidFill>
              <a:latin typeface="Calibri" pitchFamily="34" charset="0"/>
            </a:endParaRPr>
          </a:p>
          <a:p>
            <a:pPr defTabSz="4023042" fontAlgn="auto">
              <a:spcBef>
                <a:spcPts val="0"/>
              </a:spcBef>
              <a:spcAft>
                <a:spcPts val="0"/>
              </a:spcAft>
            </a:pPr>
            <a:r>
              <a:rPr lang="en-US" sz="3200" dirty="0">
                <a:solidFill>
                  <a:schemeClr val="bg1"/>
                </a:solidFill>
                <a:latin typeface="Calibri" pitchFamily="34" charset="0"/>
              </a:rPr>
              <a:t>This text box will automatically re-size to your text. To turn off that feature, right click inside this box and go to </a:t>
            </a:r>
            <a:r>
              <a:rPr lang="en-US" sz="3200" b="1" dirty="0">
                <a:solidFill>
                  <a:schemeClr val="bg1"/>
                </a:solidFill>
                <a:latin typeface="Calibri" pitchFamily="34" charset="0"/>
              </a:rPr>
              <a:t>Format Shape, Text Box, Autofit</a:t>
            </a:r>
            <a:r>
              <a:rPr lang="en-US" sz="3200" dirty="0">
                <a:solidFill>
                  <a:schemeClr val="bg1"/>
                </a:solidFill>
                <a:latin typeface="Calibri" pitchFamily="34" charset="0"/>
              </a:rPr>
              <a:t>, and select the “Do Not Autofit” radio button.</a:t>
            </a:r>
          </a:p>
          <a:p>
            <a:pPr defTabSz="4023042" fontAlgn="auto">
              <a:spcBef>
                <a:spcPts val="0"/>
              </a:spcBef>
              <a:spcAft>
                <a:spcPts val="0"/>
              </a:spcAft>
            </a:pPr>
            <a:endParaRPr lang="en-US" sz="3200" dirty="0">
              <a:solidFill>
                <a:schemeClr val="bg1"/>
              </a:solidFill>
              <a:latin typeface="Calibri" pitchFamily="34" charset="0"/>
            </a:endParaRPr>
          </a:p>
          <a:p>
            <a:pPr defTabSz="4023042" fontAlgn="auto">
              <a:spcBef>
                <a:spcPts val="0"/>
              </a:spcBef>
              <a:spcAft>
                <a:spcPts val="0"/>
              </a:spcAft>
            </a:pPr>
            <a:r>
              <a:rPr lang="en-US" sz="3200" dirty="0">
                <a:solidFill>
                  <a:schemeClr val="bg1"/>
                </a:solidFill>
                <a:latin typeface="Calibri" pitchFamily="34" charset="0"/>
              </a:rPr>
              <a:t>To change the font style of this text box: Click on the border once to highlight the entire text box, then select a different font or font size that suits you. This text is Calibri 32pt and is easily read up to 4 feet away on a 24x36 poster.</a:t>
            </a:r>
          </a:p>
          <a:p>
            <a:pPr defTabSz="4023042" fontAlgn="auto">
              <a:spcBef>
                <a:spcPts val="0"/>
              </a:spcBef>
              <a:spcAft>
                <a:spcPts val="0"/>
              </a:spcAft>
            </a:pPr>
            <a:endParaRPr lang="en-US" sz="3200" dirty="0">
              <a:solidFill>
                <a:schemeClr val="bg1"/>
              </a:solidFill>
              <a:latin typeface="Calibri" pitchFamily="34" charset="0"/>
            </a:endParaRPr>
          </a:p>
          <a:p>
            <a:pPr defTabSz="4023042" fontAlgn="auto">
              <a:spcBef>
                <a:spcPts val="0"/>
              </a:spcBef>
              <a:spcAft>
                <a:spcPts val="0"/>
              </a:spcAft>
            </a:pPr>
            <a:r>
              <a:rPr lang="en-US" sz="3200" dirty="0">
                <a:solidFill>
                  <a:schemeClr val="bg1"/>
                </a:solidFill>
                <a:latin typeface="Calibri" pitchFamily="34" charset="0"/>
              </a:rPr>
              <a:t>Zoom out to 100% to preview what this will look like on your printed poster.</a:t>
            </a:r>
          </a:p>
        </p:txBody>
      </p:sp>
      <p:grpSp>
        <p:nvGrpSpPr>
          <p:cNvPr id="6" name="Group 5">
            <a:extLst>
              <a:ext uri="{FF2B5EF4-FFF2-40B4-BE49-F238E27FC236}">
                <a16:creationId xmlns:a16="http://schemas.microsoft.com/office/drawing/2014/main" id="{2E7B06BB-AC7D-4E72-A562-E6EB9B4B952C}"/>
              </a:ext>
            </a:extLst>
          </p:cNvPr>
          <p:cNvGrpSpPr/>
          <p:nvPr/>
        </p:nvGrpSpPr>
        <p:grpSpPr>
          <a:xfrm>
            <a:off x="23088600" y="5486400"/>
            <a:ext cx="12801600" cy="6583680"/>
            <a:chOff x="22860000" y="5486400"/>
            <a:chExt cx="12801600" cy="6583680"/>
          </a:xfrm>
        </p:grpSpPr>
        <p:sp>
          <p:nvSpPr>
            <p:cNvPr id="2183" name="Text Box 135"/>
            <p:cNvSpPr txBox="1">
              <a:spLocks noChangeArrowheads="1"/>
            </p:cNvSpPr>
            <p:nvPr/>
          </p:nvSpPr>
          <p:spPr bwMode="auto">
            <a:xfrm>
              <a:off x="22860000" y="5486400"/>
              <a:ext cx="12801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b="1" dirty="0">
                  <a:latin typeface="Calibri" pitchFamily="34" charset="0"/>
                </a:rPr>
                <a:t>RESULTS</a:t>
              </a:r>
            </a:p>
          </p:txBody>
        </p:sp>
        <p:sp>
          <p:nvSpPr>
            <p:cNvPr id="2238" name="Text Box 190"/>
            <p:cNvSpPr txBox="1">
              <a:spLocks noChangeArrowheads="1"/>
            </p:cNvSpPr>
            <p:nvPr/>
          </p:nvSpPr>
          <p:spPr bwMode="auto">
            <a:xfrm>
              <a:off x="22860000" y="6583680"/>
              <a:ext cx="12801600" cy="5486400"/>
            </a:xfrm>
            <a:prstGeom prst="rect">
              <a:avLst/>
            </a:prstGeom>
            <a:solidFill>
              <a:schemeClr val="bg1"/>
            </a:solidFill>
            <a:ln>
              <a:noFill/>
            </a:ln>
            <a:effectLst/>
          </p:spPr>
          <p:txBody>
            <a:bodyPr wrap="square" lIns="182880" tIns="182880" rIns="182880" bIns="182880">
              <a:noAutofit/>
            </a:bodyPr>
            <a:lstStyle/>
            <a:p>
              <a:r>
                <a:rPr lang="en-US" sz="3600" dirty="0"/>
                <a:t>Lorem ipsum dolor sit </a:t>
              </a:r>
              <a:r>
                <a:rPr lang="en-US" sz="3600" dirty="0" err="1"/>
                <a:t>amet</a:t>
              </a:r>
              <a:r>
                <a:rPr lang="en-US" sz="3600" dirty="0"/>
                <a:t> </a:t>
              </a:r>
              <a:r>
                <a:rPr lang="en-US" sz="3600" dirty="0" err="1"/>
                <a:t>consectetur</a:t>
              </a:r>
              <a:r>
                <a:rPr lang="en-US" sz="3600" dirty="0"/>
                <a:t> </a:t>
              </a:r>
              <a:r>
                <a:rPr lang="en-US" sz="3600" dirty="0" err="1"/>
                <a:t>adipiscing</a:t>
              </a:r>
              <a:r>
                <a:rPr lang="en-US" sz="3600" dirty="0"/>
                <a:t> </a:t>
              </a:r>
              <a:r>
                <a:rPr lang="en-US" sz="3600" dirty="0" err="1"/>
                <a:t>elit</a:t>
              </a:r>
              <a:r>
                <a:rPr lang="en-US" sz="3600" dirty="0"/>
                <a:t> </a:t>
              </a:r>
              <a:r>
                <a:rPr lang="en-US" sz="3600" dirty="0" err="1"/>
                <a:t>condimentum</a:t>
              </a:r>
              <a:r>
                <a:rPr lang="en-US" sz="3600" dirty="0"/>
                <a:t> </a:t>
              </a:r>
              <a:r>
                <a:rPr lang="en-US" sz="3600" dirty="0" err="1"/>
                <a:t>tincidunt</a:t>
              </a:r>
              <a:r>
                <a:rPr lang="en-US" sz="3600" dirty="0"/>
                <a:t>, </a:t>
              </a:r>
              <a:r>
                <a:rPr lang="en-US" sz="3600" dirty="0" err="1"/>
                <a:t>aptent</a:t>
              </a:r>
              <a:r>
                <a:rPr lang="en-US" sz="3600" dirty="0"/>
                <a:t> sed </a:t>
              </a:r>
              <a:r>
                <a:rPr lang="en-US" sz="3600" dirty="0" err="1"/>
                <a:t>laoreet</a:t>
              </a:r>
              <a:r>
                <a:rPr lang="en-US" sz="3600" dirty="0"/>
                <a:t> </a:t>
              </a:r>
              <a:r>
                <a:rPr lang="en-US" sz="3600" dirty="0" err="1"/>
                <a:t>morbi</a:t>
              </a:r>
              <a:r>
                <a:rPr lang="en-US" sz="3600" dirty="0"/>
                <a:t> pharetra </a:t>
              </a:r>
              <a:r>
                <a:rPr lang="en-US" sz="3600" dirty="0" err="1"/>
                <a:t>duis</a:t>
              </a:r>
              <a:r>
                <a:rPr lang="en-US" sz="3600" dirty="0"/>
                <a:t> cursus </a:t>
              </a:r>
              <a:r>
                <a:rPr lang="en-US" sz="3600" dirty="0" err="1"/>
                <a:t>himenaeos</a:t>
              </a:r>
              <a:r>
                <a:rPr lang="en-US" sz="3600" dirty="0"/>
                <a:t>, </a:t>
              </a:r>
              <a:r>
                <a:rPr lang="en-US" sz="3600" dirty="0" err="1"/>
                <a:t>curae</a:t>
              </a:r>
              <a:r>
                <a:rPr lang="en-US" sz="3600" dirty="0"/>
                <a:t> </a:t>
              </a:r>
              <a:r>
                <a:rPr lang="en-US" sz="3600" dirty="0" err="1"/>
                <a:t>odio</a:t>
              </a:r>
              <a:r>
                <a:rPr lang="en-US" sz="3600" dirty="0"/>
                <a:t> </a:t>
              </a:r>
              <a:r>
                <a:rPr lang="en-US" sz="3600" dirty="0" err="1"/>
                <a:t>cubilia</a:t>
              </a:r>
              <a:r>
                <a:rPr lang="en-US" sz="3600" dirty="0"/>
                <a:t> </a:t>
              </a:r>
              <a:r>
                <a:rPr lang="en-US" sz="3600" dirty="0" err="1"/>
                <a:t>dignissim</a:t>
              </a:r>
              <a:r>
                <a:rPr lang="en-US" sz="3600" dirty="0"/>
                <a:t> </a:t>
              </a:r>
              <a:r>
                <a:rPr lang="en-US" sz="3600" dirty="0" err="1"/>
                <a:t>enim</a:t>
              </a:r>
              <a:r>
                <a:rPr lang="en-US" sz="3600" dirty="0"/>
                <a:t> </a:t>
              </a:r>
              <a:r>
                <a:rPr lang="en-US" sz="3600" dirty="0" err="1"/>
                <a:t>ornare</a:t>
              </a:r>
              <a:r>
                <a:rPr lang="en-US" sz="3600" dirty="0"/>
                <a:t> mollis </a:t>
              </a:r>
              <a:r>
                <a:rPr lang="en-US" sz="3600" dirty="0" err="1"/>
                <a:t>nibh</a:t>
              </a:r>
              <a:r>
                <a:rPr lang="en-US" sz="3600" dirty="0"/>
                <a:t>. Ut felis </a:t>
              </a:r>
              <a:r>
                <a:rPr lang="en-US" sz="3600" dirty="0" err="1"/>
                <a:t>dapibus</a:t>
              </a:r>
              <a:r>
                <a:rPr lang="en-US" sz="3600" dirty="0"/>
                <a:t> </a:t>
              </a:r>
              <a:r>
                <a:rPr lang="en-US" sz="3600" dirty="0" err="1"/>
                <a:t>litora</a:t>
              </a:r>
              <a:r>
                <a:rPr lang="en-US" sz="3600" dirty="0"/>
                <a:t> non </a:t>
              </a:r>
              <a:r>
                <a:rPr lang="en-US" sz="3600" dirty="0" err="1"/>
                <a:t>vehicula</a:t>
              </a:r>
              <a:r>
                <a:rPr lang="en-US" sz="3600" dirty="0"/>
                <a:t> </a:t>
              </a:r>
              <a:r>
                <a:rPr lang="en-US" sz="3600" dirty="0" err="1"/>
                <a:t>nullam</a:t>
              </a:r>
              <a:r>
                <a:rPr lang="en-US" sz="3600" dirty="0"/>
                <a:t> montes, </a:t>
              </a:r>
              <a:r>
                <a:rPr lang="en-US" sz="3600" dirty="0" err="1"/>
                <a:t>enim</a:t>
              </a:r>
              <a:r>
                <a:rPr lang="en-US" sz="3600" dirty="0"/>
                <a:t> </a:t>
              </a:r>
              <a:r>
                <a:rPr lang="en-US" sz="3600" dirty="0" err="1"/>
                <a:t>molestie</a:t>
              </a:r>
              <a:r>
                <a:rPr lang="en-US" sz="3600" dirty="0"/>
                <a:t> </a:t>
              </a:r>
              <a:r>
                <a:rPr lang="en-US" sz="3600" dirty="0" err="1"/>
                <a:t>aptent</a:t>
              </a:r>
              <a:r>
                <a:rPr lang="en-US" sz="3600" dirty="0"/>
                <a:t> </a:t>
              </a:r>
              <a:r>
                <a:rPr lang="en-US" sz="3600" dirty="0" err="1"/>
                <a:t>metus</a:t>
              </a:r>
              <a:r>
                <a:rPr lang="en-US" sz="3600" dirty="0"/>
                <a:t> </a:t>
              </a:r>
              <a:r>
                <a:rPr lang="en-US" sz="3600" dirty="0" err="1"/>
                <a:t>primis</a:t>
              </a:r>
              <a:r>
                <a:rPr lang="en-US" sz="3600" dirty="0"/>
                <a:t> </a:t>
              </a:r>
              <a:r>
                <a:rPr lang="en-US" sz="3600" dirty="0" err="1"/>
                <a:t>porttitor</a:t>
              </a:r>
              <a:r>
                <a:rPr lang="en-US" sz="3600" dirty="0"/>
                <a:t> </a:t>
              </a:r>
              <a:r>
                <a:rPr lang="en-US" sz="3600" dirty="0" err="1"/>
                <a:t>fringilla</a:t>
              </a:r>
              <a:r>
                <a:rPr lang="en-US" sz="3600" dirty="0"/>
                <a:t> </a:t>
              </a:r>
              <a:r>
                <a:rPr lang="en-US" sz="3600" dirty="0" err="1"/>
                <a:t>duis</a:t>
              </a:r>
              <a:r>
                <a:rPr lang="en-US" sz="3600" dirty="0"/>
                <a:t>, </a:t>
              </a:r>
              <a:r>
                <a:rPr lang="en-US" sz="3600" dirty="0" err="1"/>
                <a:t>viverra</a:t>
              </a:r>
              <a:r>
                <a:rPr lang="en-US" sz="3600" dirty="0"/>
                <a:t> </a:t>
              </a:r>
              <a:r>
                <a:rPr lang="en-US" sz="3600" dirty="0" err="1"/>
                <a:t>pretium</a:t>
              </a:r>
              <a:r>
                <a:rPr lang="en-US" sz="3600" dirty="0"/>
                <a:t> </a:t>
              </a:r>
              <a:r>
                <a:rPr lang="en-US" sz="3600" dirty="0" err="1"/>
                <a:t>turpis</a:t>
              </a:r>
              <a:r>
                <a:rPr lang="en-US" sz="3600" dirty="0"/>
                <a:t> </a:t>
              </a:r>
              <a:r>
                <a:rPr lang="en-US" sz="3600" dirty="0" err="1"/>
                <a:t>blandit</a:t>
              </a:r>
              <a:r>
                <a:rPr lang="en-US" sz="3600" dirty="0"/>
                <a:t> </a:t>
              </a:r>
              <a:r>
                <a:rPr lang="en-US" sz="3600" dirty="0" err="1"/>
                <a:t>facilisi</a:t>
              </a:r>
              <a:r>
                <a:rPr lang="en-US" sz="3600" dirty="0"/>
                <a:t> vel. </a:t>
              </a:r>
              <a:r>
                <a:rPr lang="en-US" sz="3600" dirty="0" err="1"/>
                <a:t>Molestie</a:t>
              </a:r>
              <a:r>
                <a:rPr lang="en-US" sz="3600" dirty="0"/>
                <a:t> </a:t>
              </a:r>
              <a:r>
                <a:rPr lang="en-US" sz="3600" dirty="0" err="1"/>
                <a:t>vulputate</a:t>
              </a:r>
              <a:r>
                <a:rPr lang="en-US" sz="3600" dirty="0"/>
                <a:t> </a:t>
              </a:r>
              <a:r>
                <a:rPr lang="en-US" sz="3600" dirty="0" err="1"/>
                <a:t>malesuada</a:t>
              </a:r>
              <a:r>
                <a:rPr lang="en-US" sz="3600" dirty="0"/>
                <a:t> </a:t>
              </a:r>
              <a:r>
                <a:rPr lang="en-US" sz="3600" dirty="0" err="1"/>
                <a:t>bibendum</a:t>
              </a:r>
              <a:r>
                <a:rPr lang="en-US" sz="3600" dirty="0"/>
                <a:t> </a:t>
              </a:r>
              <a:r>
                <a:rPr lang="en-US" sz="3600" dirty="0" err="1"/>
                <a:t>nisl</a:t>
              </a:r>
              <a:r>
                <a:rPr lang="en-US" sz="3600" dirty="0"/>
                <a:t> nostra </a:t>
              </a:r>
              <a:r>
                <a:rPr lang="en-US" sz="3600" dirty="0" err="1"/>
                <a:t>himenaeos</a:t>
              </a:r>
              <a:r>
                <a:rPr lang="en-US" sz="3600" dirty="0"/>
                <a:t> </a:t>
              </a:r>
              <a:r>
                <a:rPr lang="en-US" sz="3600" dirty="0" err="1"/>
                <a:t>curae</a:t>
              </a:r>
              <a:r>
                <a:rPr lang="en-US" sz="3600" dirty="0"/>
                <a:t> </a:t>
              </a:r>
              <a:r>
                <a:rPr lang="en-US" sz="3600" dirty="0" err="1"/>
                <a:t>mattis</a:t>
              </a:r>
              <a:r>
                <a:rPr lang="en-US" sz="3600" dirty="0"/>
                <a:t>, ad </a:t>
              </a:r>
              <a:r>
                <a:rPr lang="en-US" sz="3600" dirty="0" err="1"/>
                <a:t>quisque</a:t>
              </a:r>
              <a:r>
                <a:rPr lang="en-US" sz="3600" dirty="0"/>
                <a:t> </a:t>
              </a:r>
              <a:r>
                <a:rPr lang="en-US" sz="3600" dirty="0" err="1"/>
                <a:t>torquent</a:t>
              </a:r>
              <a:r>
                <a:rPr lang="en-US" sz="3600" dirty="0"/>
                <a:t> semper ac </a:t>
              </a:r>
              <a:r>
                <a:rPr lang="en-US" sz="3600" dirty="0" err="1"/>
                <a:t>nunc</a:t>
              </a:r>
              <a:r>
                <a:rPr lang="en-US" sz="3600" dirty="0"/>
                <a:t> </a:t>
              </a:r>
              <a:r>
                <a:rPr lang="en-US" sz="3600" dirty="0" err="1"/>
                <a:t>facilisi</a:t>
              </a:r>
              <a:r>
                <a:rPr lang="en-US" sz="3600" dirty="0"/>
                <a:t> </a:t>
              </a:r>
              <a:r>
                <a:rPr lang="en-US" sz="3600" dirty="0" err="1"/>
                <a:t>tellus</a:t>
              </a:r>
              <a:r>
                <a:rPr lang="en-US" sz="3600" dirty="0"/>
                <a:t>, </a:t>
              </a:r>
              <a:r>
                <a:rPr lang="en-US" sz="3600" dirty="0" err="1"/>
                <a:t>placerat</a:t>
              </a:r>
              <a:r>
                <a:rPr lang="en-US" sz="3600" dirty="0"/>
                <a:t> tempus </a:t>
              </a:r>
              <a:r>
                <a:rPr lang="en-US" sz="3600" dirty="0" err="1"/>
                <a:t>donec</a:t>
              </a:r>
              <a:r>
                <a:rPr lang="en-US" sz="3600" dirty="0"/>
                <a:t> </a:t>
              </a:r>
              <a:r>
                <a:rPr lang="en-US" sz="3600" dirty="0" err="1"/>
                <a:t>morbi</a:t>
              </a:r>
              <a:r>
                <a:rPr lang="en-US" sz="3600" dirty="0"/>
                <a:t> </a:t>
              </a:r>
              <a:r>
                <a:rPr lang="en-US" sz="3600" dirty="0" err="1"/>
                <a:t>nulla</a:t>
              </a:r>
              <a:r>
                <a:rPr lang="en-US" sz="3600" dirty="0"/>
                <a:t> non </a:t>
              </a:r>
              <a:r>
                <a:rPr lang="en-US" sz="3600" dirty="0" err="1"/>
                <a:t>aliquam</a:t>
              </a:r>
              <a:r>
                <a:rPr lang="en-US" sz="3600" dirty="0"/>
                <a:t>.</a:t>
              </a:r>
            </a:p>
          </p:txBody>
        </p:sp>
      </p:grpSp>
      <p:sp>
        <p:nvSpPr>
          <p:cNvPr id="2239" name="Text Box 191"/>
          <p:cNvSpPr txBox="1">
            <a:spLocks noChangeArrowheads="1"/>
          </p:cNvSpPr>
          <p:nvPr/>
        </p:nvSpPr>
        <p:spPr bwMode="auto">
          <a:xfrm>
            <a:off x="37033200" y="6583680"/>
            <a:ext cx="12801600" cy="5486400"/>
          </a:xfrm>
          <a:prstGeom prst="rect">
            <a:avLst/>
          </a:prstGeom>
          <a:solidFill>
            <a:schemeClr val="bg1"/>
          </a:solidFill>
          <a:ln>
            <a:noFill/>
          </a:ln>
          <a:effectLst/>
        </p:spPr>
        <p:txBody>
          <a:bodyPr wrap="square" lIns="182880" tIns="182880" rIns="182880" bIns="182880">
            <a:noAutofit/>
          </a:bodyPr>
          <a:lstStyle/>
          <a:p>
            <a:r>
              <a:rPr lang="en-US" sz="3600" dirty="0"/>
              <a:t>Lorem ipsum dolor sit </a:t>
            </a:r>
            <a:r>
              <a:rPr lang="en-US" sz="3600" dirty="0" err="1"/>
              <a:t>amet</a:t>
            </a:r>
            <a:r>
              <a:rPr lang="en-US" sz="3600" dirty="0"/>
              <a:t> </a:t>
            </a:r>
            <a:r>
              <a:rPr lang="en-US" sz="3600" dirty="0" err="1"/>
              <a:t>consectetur</a:t>
            </a:r>
            <a:r>
              <a:rPr lang="en-US" sz="3600" dirty="0"/>
              <a:t> </a:t>
            </a:r>
            <a:r>
              <a:rPr lang="en-US" sz="3600" dirty="0" err="1"/>
              <a:t>adipiscing</a:t>
            </a:r>
            <a:r>
              <a:rPr lang="en-US" sz="3600" dirty="0"/>
              <a:t> </a:t>
            </a:r>
            <a:r>
              <a:rPr lang="en-US" sz="3600" dirty="0" err="1"/>
              <a:t>elit</a:t>
            </a:r>
            <a:r>
              <a:rPr lang="en-US" sz="3600" dirty="0"/>
              <a:t> </a:t>
            </a:r>
            <a:r>
              <a:rPr lang="en-US" sz="3600" dirty="0" err="1"/>
              <a:t>condimentum</a:t>
            </a:r>
            <a:r>
              <a:rPr lang="en-US" sz="3600" dirty="0"/>
              <a:t> </a:t>
            </a:r>
            <a:r>
              <a:rPr lang="en-US" sz="3600" dirty="0" err="1"/>
              <a:t>tincidunt</a:t>
            </a:r>
            <a:r>
              <a:rPr lang="en-US" sz="3600" dirty="0"/>
              <a:t>, </a:t>
            </a:r>
            <a:r>
              <a:rPr lang="en-US" sz="3600" dirty="0" err="1"/>
              <a:t>aptent</a:t>
            </a:r>
            <a:r>
              <a:rPr lang="en-US" sz="3600" dirty="0"/>
              <a:t> sed </a:t>
            </a:r>
            <a:r>
              <a:rPr lang="en-US" sz="3600" dirty="0" err="1"/>
              <a:t>laoreet</a:t>
            </a:r>
            <a:r>
              <a:rPr lang="en-US" sz="3600" dirty="0"/>
              <a:t> </a:t>
            </a:r>
            <a:r>
              <a:rPr lang="en-US" sz="3600" dirty="0" err="1"/>
              <a:t>morbi</a:t>
            </a:r>
            <a:r>
              <a:rPr lang="en-US" sz="3600" dirty="0"/>
              <a:t> pharetra </a:t>
            </a:r>
            <a:r>
              <a:rPr lang="en-US" sz="3600" dirty="0" err="1"/>
              <a:t>duis</a:t>
            </a:r>
            <a:r>
              <a:rPr lang="en-US" sz="3600" dirty="0"/>
              <a:t> cursus </a:t>
            </a:r>
            <a:r>
              <a:rPr lang="en-US" sz="3600" dirty="0" err="1"/>
              <a:t>himenaeos</a:t>
            </a:r>
            <a:r>
              <a:rPr lang="en-US" sz="3600" dirty="0"/>
              <a:t>, </a:t>
            </a:r>
            <a:r>
              <a:rPr lang="en-US" sz="3600" dirty="0" err="1"/>
              <a:t>curae</a:t>
            </a:r>
            <a:r>
              <a:rPr lang="en-US" sz="3600" dirty="0"/>
              <a:t> </a:t>
            </a:r>
            <a:r>
              <a:rPr lang="en-US" sz="3600" dirty="0" err="1"/>
              <a:t>odio</a:t>
            </a:r>
            <a:r>
              <a:rPr lang="en-US" sz="3600" dirty="0"/>
              <a:t> </a:t>
            </a:r>
            <a:r>
              <a:rPr lang="en-US" sz="3600" dirty="0" err="1"/>
              <a:t>cubilia</a:t>
            </a:r>
            <a:r>
              <a:rPr lang="en-US" sz="3600" dirty="0"/>
              <a:t> </a:t>
            </a:r>
            <a:r>
              <a:rPr lang="en-US" sz="3600" dirty="0" err="1"/>
              <a:t>dignissim</a:t>
            </a:r>
            <a:r>
              <a:rPr lang="en-US" sz="3600" dirty="0"/>
              <a:t> </a:t>
            </a:r>
            <a:r>
              <a:rPr lang="en-US" sz="3600" dirty="0" err="1"/>
              <a:t>enim</a:t>
            </a:r>
            <a:r>
              <a:rPr lang="en-US" sz="3600" dirty="0"/>
              <a:t> </a:t>
            </a:r>
            <a:r>
              <a:rPr lang="en-US" sz="3600" dirty="0" err="1"/>
              <a:t>ornare</a:t>
            </a:r>
            <a:r>
              <a:rPr lang="en-US" sz="3600" dirty="0"/>
              <a:t> </a:t>
            </a:r>
            <a:r>
              <a:rPr lang="en-US" sz="3600" dirty="0" err="1"/>
              <a:t>mollis</a:t>
            </a:r>
            <a:r>
              <a:rPr lang="en-US" sz="3600" dirty="0"/>
              <a:t> </a:t>
            </a:r>
            <a:r>
              <a:rPr lang="en-US" sz="3600" dirty="0" err="1"/>
              <a:t>nibh</a:t>
            </a:r>
            <a:r>
              <a:rPr lang="en-US" sz="3600" dirty="0"/>
              <a:t>. Ut </a:t>
            </a:r>
            <a:r>
              <a:rPr lang="en-US" sz="3600" dirty="0" err="1"/>
              <a:t>felis</a:t>
            </a:r>
            <a:r>
              <a:rPr lang="en-US" sz="3600" dirty="0"/>
              <a:t> </a:t>
            </a:r>
            <a:r>
              <a:rPr lang="en-US" sz="3600" dirty="0" err="1"/>
              <a:t>dapibus</a:t>
            </a:r>
            <a:r>
              <a:rPr lang="en-US" sz="3600" dirty="0"/>
              <a:t> </a:t>
            </a:r>
            <a:r>
              <a:rPr lang="en-US" sz="3600" dirty="0" err="1"/>
              <a:t>litora</a:t>
            </a:r>
            <a:r>
              <a:rPr lang="en-US" sz="3600" dirty="0"/>
              <a:t> non </a:t>
            </a:r>
            <a:r>
              <a:rPr lang="en-US" sz="3600" dirty="0" err="1"/>
              <a:t>vehicula</a:t>
            </a:r>
            <a:r>
              <a:rPr lang="en-US" sz="3600" dirty="0"/>
              <a:t> </a:t>
            </a:r>
            <a:r>
              <a:rPr lang="en-US" sz="3600" dirty="0" err="1"/>
              <a:t>nullam</a:t>
            </a:r>
            <a:r>
              <a:rPr lang="en-US" sz="3600" dirty="0"/>
              <a:t> </a:t>
            </a:r>
            <a:r>
              <a:rPr lang="en-US" sz="3600" dirty="0" err="1"/>
              <a:t>montes</a:t>
            </a:r>
            <a:r>
              <a:rPr lang="en-US" sz="3600" dirty="0"/>
              <a:t>, </a:t>
            </a:r>
            <a:r>
              <a:rPr lang="en-US" sz="3600" dirty="0" err="1"/>
              <a:t>enim</a:t>
            </a:r>
            <a:r>
              <a:rPr lang="en-US" sz="3600" dirty="0"/>
              <a:t> </a:t>
            </a:r>
            <a:r>
              <a:rPr lang="en-US" sz="3600" dirty="0" err="1"/>
              <a:t>molestie</a:t>
            </a:r>
            <a:r>
              <a:rPr lang="en-US" sz="3600" dirty="0"/>
              <a:t> </a:t>
            </a:r>
            <a:r>
              <a:rPr lang="en-US" sz="3600" dirty="0" err="1"/>
              <a:t>aptent</a:t>
            </a:r>
            <a:r>
              <a:rPr lang="en-US" sz="3600" dirty="0"/>
              <a:t> </a:t>
            </a:r>
            <a:r>
              <a:rPr lang="en-US" sz="3600" dirty="0" err="1"/>
              <a:t>metus</a:t>
            </a:r>
            <a:r>
              <a:rPr lang="en-US" sz="3600" dirty="0"/>
              <a:t> </a:t>
            </a:r>
            <a:r>
              <a:rPr lang="en-US" sz="3600" dirty="0" err="1"/>
              <a:t>primis</a:t>
            </a:r>
            <a:r>
              <a:rPr lang="en-US" sz="3600" dirty="0"/>
              <a:t> </a:t>
            </a:r>
            <a:r>
              <a:rPr lang="en-US" sz="3600" dirty="0" err="1"/>
              <a:t>porttitor</a:t>
            </a:r>
            <a:r>
              <a:rPr lang="en-US" sz="3600" dirty="0"/>
              <a:t> </a:t>
            </a:r>
            <a:r>
              <a:rPr lang="en-US" sz="3600" dirty="0" err="1"/>
              <a:t>fringilla</a:t>
            </a:r>
            <a:r>
              <a:rPr lang="en-US" sz="3600" dirty="0"/>
              <a:t> </a:t>
            </a:r>
            <a:r>
              <a:rPr lang="en-US" sz="3600" dirty="0" err="1"/>
              <a:t>duis</a:t>
            </a:r>
            <a:r>
              <a:rPr lang="en-US" sz="3600" dirty="0"/>
              <a:t>, </a:t>
            </a:r>
            <a:r>
              <a:rPr lang="en-US" sz="3600" dirty="0" err="1"/>
              <a:t>viverra</a:t>
            </a:r>
            <a:r>
              <a:rPr lang="en-US" sz="3600" dirty="0"/>
              <a:t> </a:t>
            </a:r>
            <a:r>
              <a:rPr lang="en-US" sz="3600" dirty="0" err="1"/>
              <a:t>pretium</a:t>
            </a:r>
            <a:r>
              <a:rPr lang="en-US" sz="3600" dirty="0"/>
              <a:t> </a:t>
            </a:r>
            <a:r>
              <a:rPr lang="en-US" sz="3600" dirty="0" err="1"/>
              <a:t>turpis</a:t>
            </a:r>
            <a:r>
              <a:rPr lang="en-US" sz="3600" dirty="0"/>
              <a:t> </a:t>
            </a:r>
            <a:r>
              <a:rPr lang="en-US" sz="3600" dirty="0" err="1"/>
              <a:t>blandit</a:t>
            </a:r>
            <a:r>
              <a:rPr lang="en-US" sz="3600" dirty="0"/>
              <a:t> </a:t>
            </a:r>
            <a:r>
              <a:rPr lang="en-US" sz="3600" dirty="0" err="1"/>
              <a:t>facilisi</a:t>
            </a:r>
            <a:r>
              <a:rPr lang="en-US" sz="3600" dirty="0"/>
              <a:t> vel. </a:t>
            </a:r>
            <a:r>
              <a:rPr lang="en-US" sz="3600" dirty="0" err="1"/>
              <a:t>Molestie</a:t>
            </a:r>
            <a:r>
              <a:rPr lang="en-US" sz="3600" dirty="0"/>
              <a:t> </a:t>
            </a:r>
            <a:r>
              <a:rPr lang="en-US" sz="3600" dirty="0" err="1"/>
              <a:t>vulputate</a:t>
            </a:r>
            <a:r>
              <a:rPr lang="en-US" sz="3600" dirty="0"/>
              <a:t> </a:t>
            </a:r>
            <a:r>
              <a:rPr lang="en-US" sz="3600" dirty="0" err="1"/>
              <a:t>malesuada</a:t>
            </a:r>
            <a:r>
              <a:rPr lang="en-US" sz="3600" dirty="0"/>
              <a:t> </a:t>
            </a:r>
            <a:r>
              <a:rPr lang="en-US" sz="3600" dirty="0" err="1"/>
              <a:t>bibendum</a:t>
            </a:r>
            <a:r>
              <a:rPr lang="en-US" sz="3600" dirty="0"/>
              <a:t> </a:t>
            </a:r>
            <a:r>
              <a:rPr lang="en-US" sz="3600" dirty="0" err="1"/>
              <a:t>nisl</a:t>
            </a:r>
            <a:r>
              <a:rPr lang="en-US" sz="3600" dirty="0"/>
              <a:t> nostra </a:t>
            </a:r>
            <a:r>
              <a:rPr lang="en-US" sz="3600" dirty="0" err="1"/>
              <a:t>himenaeos</a:t>
            </a:r>
            <a:r>
              <a:rPr lang="en-US" sz="3600" dirty="0"/>
              <a:t> </a:t>
            </a:r>
            <a:r>
              <a:rPr lang="en-US" sz="3600" dirty="0" err="1"/>
              <a:t>curae</a:t>
            </a:r>
            <a:r>
              <a:rPr lang="en-US" sz="3600" dirty="0"/>
              <a:t> </a:t>
            </a:r>
            <a:r>
              <a:rPr lang="en-US" sz="3600" dirty="0" err="1"/>
              <a:t>mattis</a:t>
            </a:r>
            <a:r>
              <a:rPr lang="en-US" sz="3600" dirty="0"/>
              <a:t>, ad </a:t>
            </a:r>
            <a:r>
              <a:rPr lang="en-US" sz="3600" dirty="0" err="1"/>
              <a:t>quisque</a:t>
            </a:r>
            <a:r>
              <a:rPr lang="en-US" sz="3600" dirty="0"/>
              <a:t> </a:t>
            </a:r>
            <a:r>
              <a:rPr lang="en-US" sz="3600" dirty="0" err="1"/>
              <a:t>torquent</a:t>
            </a:r>
            <a:r>
              <a:rPr lang="en-US" sz="3600" dirty="0"/>
              <a:t> semper ac </a:t>
            </a:r>
            <a:r>
              <a:rPr lang="en-US" sz="3600" dirty="0" err="1"/>
              <a:t>nunc</a:t>
            </a:r>
            <a:r>
              <a:rPr lang="en-US" sz="3600" dirty="0"/>
              <a:t> </a:t>
            </a:r>
            <a:r>
              <a:rPr lang="en-US" sz="3600" dirty="0" err="1"/>
              <a:t>facilisi</a:t>
            </a:r>
            <a:r>
              <a:rPr lang="en-US" sz="3600" dirty="0"/>
              <a:t> </a:t>
            </a:r>
            <a:r>
              <a:rPr lang="en-US" sz="3600" dirty="0" err="1"/>
              <a:t>tellus</a:t>
            </a:r>
            <a:r>
              <a:rPr lang="en-US" sz="3600" dirty="0"/>
              <a:t>, </a:t>
            </a:r>
            <a:r>
              <a:rPr lang="en-US" sz="3600" dirty="0" err="1"/>
              <a:t>placerat</a:t>
            </a:r>
            <a:r>
              <a:rPr lang="en-US" sz="3600" dirty="0"/>
              <a:t> tempus </a:t>
            </a:r>
            <a:r>
              <a:rPr lang="en-US" sz="3600" dirty="0" err="1"/>
              <a:t>donec</a:t>
            </a:r>
            <a:r>
              <a:rPr lang="en-US" sz="3600" dirty="0"/>
              <a:t> </a:t>
            </a:r>
            <a:r>
              <a:rPr lang="en-US" sz="3600" dirty="0" err="1"/>
              <a:t>morbi</a:t>
            </a:r>
            <a:r>
              <a:rPr lang="en-US" sz="3600" dirty="0"/>
              <a:t> </a:t>
            </a:r>
            <a:r>
              <a:rPr lang="en-US" sz="3600" dirty="0" err="1"/>
              <a:t>nulla</a:t>
            </a:r>
            <a:r>
              <a:rPr lang="en-US" sz="3600" dirty="0"/>
              <a:t> non </a:t>
            </a:r>
            <a:r>
              <a:rPr lang="en-US" sz="3600" dirty="0" err="1"/>
              <a:t>aliquam</a:t>
            </a:r>
            <a:r>
              <a:rPr lang="en-US" sz="3600" dirty="0"/>
              <a:t>.</a:t>
            </a:r>
          </a:p>
        </p:txBody>
      </p:sp>
      <p:sp>
        <p:nvSpPr>
          <p:cNvPr id="2240" name="Text Box 192"/>
          <p:cNvSpPr txBox="1">
            <a:spLocks noChangeArrowheads="1"/>
          </p:cNvSpPr>
          <p:nvPr/>
        </p:nvSpPr>
        <p:spPr bwMode="auto">
          <a:xfrm>
            <a:off x="9143999" y="18241273"/>
            <a:ext cx="12801600" cy="9235440"/>
          </a:xfrm>
          <a:prstGeom prst="rect">
            <a:avLst/>
          </a:prstGeom>
          <a:solidFill>
            <a:schemeClr val="bg1"/>
          </a:solidFill>
          <a:ln>
            <a:noFill/>
          </a:ln>
          <a:effectLst/>
        </p:spPr>
        <p:txBody>
          <a:bodyPr wrap="square" lIns="182880" tIns="182880" rIns="182880" bIns="182880">
            <a:noAutofit/>
          </a:bodyPr>
          <a:lstStyle/>
          <a:p>
            <a:r>
              <a:rPr lang="en-US" sz="3600" dirty="0"/>
              <a:t>Lorem ipsum dolor sit </a:t>
            </a:r>
            <a:r>
              <a:rPr lang="en-US" sz="3600" dirty="0" err="1"/>
              <a:t>amet</a:t>
            </a:r>
            <a:r>
              <a:rPr lang="en-US" sz="3600" dirty="0"/>
              <a:t> </a:t>
            </a:r>
            <a:r>
              <a:rPr lang="en-US" sz="3600" dirty="0" err="1"/>
              <a:t>consectetur</a:t>
            </a:r>
            <a:r>
              <a:rPr lang="en-US" sz="3600" dirty="0"/>
              <a:t> </a:t>
            </a:r>
            <a:r>
              <a:rPr lang="en-US" sz="3600" dirty="0" err="1"/>
              <a:t>adipiscing</a:t>
            </a:r>
            <a:r>
              <a:rPr lang="en-US" sz="3600" dirty="0"/>
              <a:t> </a:t>
            </a:r>
            <a:r>
              <a:rPr lang="en-US" sz="3600" dirty="0" err="1"/>
              <a:t>elit</a:t>
            </a:r>
            <a:r>
              <a:rPr lang="en-US" sz="3600" dirty="0"/>
              <a:t> </a:t>
            </a:r>
            <a:r>
              <a:rPr lang="en-US" sz="3600" dirty="0" err="1"/>
              <a:t>condimentum</a:t>
            </a:r>
            <a:r>
              <a:rPr lang="en-US" sz="3600" dirty="0"/>
              <a:t> </a:t>
            </a:r>
            <a:r>
              <a:rPr lang="en-US" sz="3600" dirty="0" err="1"/>
              <a:t>tincidunt</a:t>
            </a:r>
            <a:r>
              <a:rPr lang="en-US" sz="3600" dirty="0"/>
              <a:t>, </a:t>
            </a:r>
            <a:r>
              <a:rPr lang="en-US" sz="3600" dirty="0" err="1"/>
              <a:t>aptent</a:t>
            </a:r>
            <a:r>
              <a:rPr lang="en-US" sz="3600" dirty="0"/>
              <a:t> sed </a:t>
            </a:r>
            <a:r>
              <a:rPr lang="en-US" sz="3600" dirty="0" err="1"/>
              <a:t>laoreet</a:t>
            </a:r>
            <a:r>
              <a:rPr lang="en-US" sz="3600" dirty="0"/>
              <a:t> </a:t>
            </a:r>
            <a:r>
              <a:rPr lang="en-US" sz="3600" dirty="0" err="1"/>
              <a:t>morbi</a:t>
            </a:r>
            <a:r>
              <a:rPr lang="en-US" sz="3600" dirty="0"/>
              <a:t> pharetra </a:t>
            </a:r>
            <a:r>
              <a:rPr lang="en-US" sz="3600" dirty="0" err="1"/>
              <a:t>duis</a:t>
            </a:r>
            <a:r>
              <a:rPr lang="en-US" sz="3600" dirty="0"/>
              <a:t> cursus </a:t>
            </a:r>
            <a:r>
              <a:rPr lang="en-US" sz="3600" dirty="0" err="1"/>
              <a:t>himenaeos</a:t>
            </a:r>
            <a:r>
              <a:rPr lang="en-US" sz="3600" dirty="0"/>
              <a:t>, </a:t>
            </a:r>
            <a:r>
              <a:rPr lang="en-US" sz="3600" dirty="0" err="1"/>
              <a:t>curae</a:t>
            </a:r>
            <a:r>
              <a:rPr lang="en-US" sz="3600" dirty="0"/>
              <a:t> </a:t>
            </a:r>
            <a:r>
              <a:rPr lang="en-US" sz="3600" dirty="0" err="1"/>
              <a:t>odio</a:t>
            </a:r>
            <a:r>
              <a:rPr lang="en-US" sz="3600" dirty="0"/>
              <a:t> </a:t>
            </a:r>
            <a:r>
              <a:rPr lang="en-US" sz="3600" dirty="0" err="1"/>
              <a:t>cubilia</a:t>
            </a:r>
            <a:r>
              <a:rPr lang="en-US" sz="3600" dirty="0"/>
              <a:t> </a:t>
            </a:r>
            <a:r>
              <a:rPr lang="en-US" sz="3600" dirty="0" err="1"/>
              <a:t>dignissim</a:t>
            </a:r>
            <a:r>
              <a:rPr lang="en-US" sz="3600" dirty="0"/>
              <a:t> </a:t>
            </a:r>
            <a:r>
              <a:rPr lang="en-US" sz="3600" dirty="0" err="1"/>
              <a:t>enim</a:t>
            </a:r>
            <a:r>
              <a:rPr lang="en-US" sz="3600" dirty="0"/>
              <a:t> </a:t>
            </a:r>
            <a:r>
              <a:rPr lang="en-US" sz="3600" dirty="0" err="1"/>
              <a:t>ornare</a:t>
            </a:r>
            <a:r>
              <a:rPr lang="en-US" sz="3600" dirty="0"/>
              <a:t> </a:t>
            </a:r>
            <a:r>
              <a:rPr lang="en-US" sz="3600" dirty="0" err="1"/>
              <a:t>mollis</a:t>
            </a:r>
            <a:r>
              <a:rPr lang="en-US" sz="3600" dirty="0"/>
              <a:t> </a:t>
            </a:r>
            <a:r>
              <a:rPr lang="en-US" sz="3600" dirty="0" err="1"/>
              <a:t>nibh</a:t>
            </a:r>
            <a:r>
              <a:rPr lang="en-US" sz="3600" dirty="0"/>
              <a:t>. Ut </a:t>
            </a:r>
            <a:r>
              <a:rPr lang="en-US" sz="3600" dirty="0" err="1"/>
              <a:t>felis</a:t>
            </a:r>
            <a:r>
              <a:rPr lang="en-US" sz="3600" dirty="0"/>
              <a:t> </a:t>
            </a:r>
            <a:r>
              <a:rPr lang="en-US" sz="3600" dirty="0" err="1"/>
              <a:t>dapibus</a:t>
            </a:r>
            <a:r>
              <a:rPr lang="en-US" sz="3600" dirty="0"/>
              <a:t> </a:t>
            </a:r>
            <a:r>
              <a:rPr lang="en-US" sz="3600" dirty="0" err="1"/>
              <a:t>litora</a:t>
            </a:r>
            <a:r>
              <a:rPr lang="en-US" sz="3600" dirty="0"/>
              <a:t> non </a:t>
            </a:r>
            <a:r>
              <a:rPr lang="en-US" sz="3600" dirty="0" err="1"/>
              <a:t>vehicula</a:t>
            </a:r>
            <a:r>
              <a:rPr lang="en-US" sz="3600" dirty="0"/>
              <a:t> </a:t>
            </a:r>
            <a:r>
              <a:rPr lang="en-US" sz="3600" dirty="0" err="1"/>
              <a:t>nullam</a:t>
            </a:r>
            <a:r>
              <a:rPr lang="en-US" sz="3600" dirty="0"/>
              <a:t> </a:t>
            </a:r>
            <a:r>
              <a:rPr lang="en-US" sz="3600" dirty="0" err="1"/>
              <a:t>montes</a:t>
            </a:r>
            <a:r>
              <a:rPr lang="en-US" sz="3600" dirty="0"/>
              <a:t>, </a:t>
            </a:r>
            <a:r>
              <a:rPr lang="en-US" sz="3600" dirty="0" err="1"/>
              <a:t>enim</a:t>
            </a:r>
            <a:r>
              <a:rPr lang="en-US" sz="3600" dirty="0"/>
              <a:t> </a:t>
            </a:r>
            <a:r>
              <a:rPr lang="en-US" sz="3600" dirty="0" err="1"/>
              <a:t>molestie</a:t>
            </a:r>
            <a:r>
              <a:rPr lang="en-US" sz="3600" dirty="0"/>
              <a:t> </a:t>
            </a:r>
            <a:r>
              <a:rPr lang="en-US" sz="3600" dirty="0" err="1"/>
              <a:t>aptent</a:t>
            </a:r>
            <a:r>
              <a:rPr lang="en-US" sz="3600" dirty="0"/>
              <a:t> </a:t>
            </a:r>
            <a:r>
              <a:rPr lang="en-US" sz="3600" dirty="0" err="1"/>
              <a:t>metus</a:t>
            </a:r>
            <a:r>
              <a:rPr lang="en-US" sz="3600" dirty="0"/>
              <a:t> </a:t>
            </a:r>
            <a:r>
              <a:rPr lang="en-US" sz="3600" dirty="0" err="1"/>
              <a:t>primis</a:t>
            </a:r>
            <a:r>
              <a:rPr lang="en-US" sz="3600" dirty="0"/>
              <a:t> </a:t>
            </a:r>
            <a:r>
              <a:rPr lang="en-US" sz="3600" dirty="0" err="1"/>
              <a:t>porttitor</a:t>
            </a:r>
            <a:r>
              <a:rPr lang="en-US" sz="3600" dirty="0"/>
              <a:t> </a:t>
            </a:r>
            <a:r>
              <a:rPr lang="en-US" sz="3600" dirty="0" err="1"/>
              <a:t>fringilla</a:t>
            </a:r>
            <a:r>
              <a:rPr lang="en-US" sz="3600" dirty="0"/>
              <a:t> </a:t>
            </a:r>
            <a:r>
              <a:rPr lang="en-US" sz="3600" dirty="0" err="1"/>
              <a:t>duis</a:t>
            </a:r>
            <a:r>
              <a:rPr lang="en-US" sz="3600" dirty="0"/>
              <a:t>, </a:t>
            </a:r>
            <a:r>
              <a:rPr lang="en-US" sz="3600" dirty="0" err="1"/>
              <a:t>viverra</a:t>
            </a:r>
            <a:r>
              <a:rPr lang="en-US" sz="3600" dirty="0"/>
              <a:t> </a:t>
            </a:r>
            <a:r>
              <a:rPr lang="en-US" sz="3600" dirty="0" err="1"/>
              <a:t>pretium</a:t>
            </a:r>
            <a:r>
              <a:rPr lang="en-US" sz="3600" dirty="0"/>
              <a:t> </a:t>
            </a:r>
            <a:r>
              <a:rPr lang="en-US" sz="3600" dirty="0" err="1"/>
              <a:t>turpis</a:t>
            </a:r>
            <a:r>
              <a:rPr lang="en-US" sz="3600" dirty="0"/>
              <a:t> </a:t>
            </a:r>
            <a:r>
              <a:rPr lang="en-US" sz="3600" dirty="0" err="1"/>
              <a:t>blandit</a:t>
            </a:r>
            <a:r>
              <a:rPr lang="en-US" sz="3600" dirty="0"/>
              <a:t> </a:t>
            </a:r>
            <a:r>
              <a:rPr lang="en-US" sz="3600" dirty="0" err="1"/>
              <a:t>facilisi</a:t>
            </a:r>
            <a:r>
              <a:rPr lang="en-US" sz="3600" dirty="0"/>
              <a:t> vel. </a:t>
            </a:r>
            <a:r>
              <a:rPr lang="en-US" sz="3600" dirty="0" err="1"/>
              <a:t>Molestie</a:t>
            </a:r>
            <a:r>
              <a:rPr lang="en-US" sz="3600" dirty="0"/>
              <a:t> </a:t>
            </a:r>
            <a:r>
              <a:rPr lang="en-US" sz="3600" dirty="0" err="1"/>
              <a:t>vulputate</a:t>
            </a:r>
            <a:r>
              <a:rPr lang="en-US" sz="3600" dirty="0"/>
              <a:t> </a:t>
            </a:r>
            <a:r>
              <a:rPr lang="en-US" sz="3600" dirty="0" err="1"/>
              <a:t>malesuada</a:t>
            </a:r>
            <a:r>
              <a:rPr lang="en-US" sz="3600" dirty="0"/>
              <a:t> </a:t>
            </a:r>
            <a:r>
              <a:rPr lang="en-US" sz="3600" dirty="0" err="1"/>
              <a:t>bibendum</a:t>
            </a:r>
            <a:r>
              <a:rPr lang="en-US" sz="3600" dirty="0"/>
              <a:t> </a:t>
            </a:r>
            <a:r>
              <a:rPr lang="en-US" sz="3600" dirty="0" err="1"/>
              <a:t>nisl</a:t>
            </a:r>
            <a:r>
              <a:rPr lang="en-US" sz="3600" dirty="0"/>
              <a:t> nostra </a:t>
            </a:r>
            <a:r>
              <a:rPr lang="en-US" sz="3600" dirty="0" err="1"/>
              <a:t>himenaeos</a:t>
            </a:r>
            <a:r>
              <a:rPr lang="en-US" sz="3600" dirty="0"/>
              <a:t> </a:t>
            </a:r>
            <a:r>
              <a:rPr lang="en-US" sz="3600" dirty="0" err="1"/>
              <a:t>curae</a:t>
            </a:r>
            <a:r>
              <a:rPr lang="en-US" sz="3600" dirty="0"/>
              <a:t> </a:t>
            </a:r>
            <a:r>
              <a:rPr lang="en-US" sz="3600" dirty="0" err="1"/>
              <a:t>mattis</a:t>
            </a:r>
            <a:r>
              <a:rPr lang="en-US" sz="3600" dirty="0"/>
              <a:t>, ad </a:t>
            </a:r>
            <a:r>
              <a:rPr lang="en-US" sz="3600" dirty="0" err="1"/>
              <a:t>quisque</a:t>
            </a:r>
            <a:r>
              <a:rPr lang="en-US" sz="3600" dirty="0"/>
              <a:t> </a:t>
            </a:r>
            <a:r>
              <a:rPr lang="en-US" sz="3600" dirty="0" err="1"/>
              <a:t>torquent</a:t>
            </a:r>
            <a:r>
              <a:rPr lang="en-US" sz="3600" dirty="0"/>
              <a:t> semper ac </a:t>
            </a:r>
            <a:r>
              <a:rPr lang="en-US" sz="3600" dirty="0" err="1"/>
              <a:t>nunc</a:t>
            </a:r>
            <a:r>
              <a:rPr lang="en-US" sz="3600" dirty="0"/>
              <a:t> </a:t>
            </a:r>
            <a:r>
              <a:rPr lang="en-US" sz="3600" dirty="0" err="1"/>
              <a:t>facilisi</a:t>
            </a:r>
            <a:r>
              <a:rPr lang="en-US" sz="3600" dirty="0"/>
              <a:t> </a:t>
            </a:r>
            <a:r>
              <a:rPr lang="en-US" sz="3600" dirty="0" err="1"/>
              <a:t>tellus</a:t>
            </a:r>
            <a:r>
              <a:rPr lang="en-US" sz="3600" dirty="0"/>
              <a:t>, </a:t>
            </a:r>
            <a:r>
              <a:rPr lang="en-US" sz="3600" dirty="0" err="1"/>
              <a:t>placerat</a:t>
            </a:r>
            <a:r>
              <a:rPr lang="en-US" sz="3600" dirty="0"/>
              <a:t> tempus </a:t>
            </a:r>
            <a:r>
              <a:rPr lang="en-US" sz="3600" dirty="0" err="1"/>
              <a:t>donec</a:t>
            </a:r>
            <a:r>
              <a:rPr lang="en-US" sz="3600" dirty="0"/>
              <a:t> </a:t>
            </a:r>
            <a:r>
              <a:rPr lang="en-US" sz="3600" dirty="0" err="1"/>
              <a:t>morbi</a:t>
            </a:r>
            <a:r>
              <a:rPr lang="en-US" sz="3600" dirty="0"/>
              <a:t> </a:t>
            </a:r>
            <a:r>
              <a:rPr lang="en-US" sz="3600" dirty="0" err="1"/>
              <a:t>nulla</a:t>
            </a:r>
            <a:r>
              <a:rPr lang="en-US" sz="3600" dirty="0"/>
              <a:t> non </a:t>
            </a:r>
            <a:r>
              <a:rPr lang="en-US" sz="3600" dirty="0" err="1"/>
              <a:t>aliquam</a:t>
            </a:r>
            <a:r>
              <a:rPr lang="en-US" sz="3600" dirty="0"/>
              <a:t>.</a:t>
            </a:r>
          </a:p>
          <a:p>
            <a:r>
              <a:rPr lang="en-US" sz="3600" dirty="0"/>
              <a:t>Non gravida </a:t>
            </a:r>
            <a:r>
              <a:rPr lang="en-US" sz="3600" dirty="0" err="1"/>
              <a:t>phasellus</a:t>
            </a:r>
            <a:r>
              <a:rPr lang="en-US" sz="3600" dirty="0"/>
              <a:t> felis lacinia montes </a:t>
            </a:r>
            <a:r>
              <a:rPr lang="en-US" sz="3600" dirty="0" err="1"/>
              <a:t>volutpat</a:t>
            </a:r>
            <a:r>
              <a:rPr lang="en-US" sz="3600" dirty="0"/>
              <a:t> </a:t>
            </a:r>
            <a:r>
              <a:rPr lang="en-US" sz="3600" dirty="0" err="1"/>
              <a:t>sodales</a:t>
            </a:r>
            <a:r>
              <a:rPr lang="en-US" sz="3600" dirty="0"/>
              <a:t>, ante </a:t>
            </a:r>
            <a:r>
              <a:rPr lang="en-US" sz="3600" dirty="0" err="1"/>
              <a:t>malesuada</a:t>
            </a:r>
            <a:r>
              <a:rPr lang="en-US" sz="3600" dirty="0"/>
              <a:t> </a:t>
            </a:r>
            <a:r>
              <a:rPr lang="en-US" sz="3600" dirty="0" err="1"/>
              <a:t>tempor</a:t>
            </a:r>
            <a:r>
              <a:rPr lang="en-US" sz="3600" dirty="0"/>
              <a:t> </a:t>
            </a:r>
            <a:r>
              <a:rPr lang="en-US" sz="3600" dirty="0" err="1"/>
              <a:t>taciti</a:t>
            </a:r>
            <a:r>
              <a:rPr lang="en-US" sz="3600" dirty="0"/>
              <a:t> </a:t>
            </a:r>
            <a:r>
              <a:rPr lang="en-US" sz="3600" dirty="0" err="1"/>
              <a:t>condimentum</a:t>
            </a:r>
            <a:r>
              <a:rPr lang="en-US" sz="3600" dirty="0"/>
              <a:t> </a:t>
            </a:r>
            <a:r>
              <a:rPr lang="en-US" sz="3600" dirty="0" err="1"/>
              <a:t>nulla</a:t>
            </a:r>
            <a:r>
              <a:rPr lang="en-US" sz="3600" dirty="0"/>
              <a:t> </a:t>
            </a:r>
            <a:r>
              <a:rPr lang="en-US" sz="3600" dirty="0" err="1"/>
              <a:t>praesent</a:t>
            </a:r>
            <a:r>
              <a:rPr lang="en-US" sz="3600" dirty="0"/>
              <a:t>, ad </a:t>
            </a:r>
            <a:r>
              <a:rPr lang="en-US" sz="3600" dirty="0" err="1"/>
              <a:t>porttitor</a:t>
            </a:r>
            <a:r>
              <a:rPr lang="en-US" sz="3600" dirty="0"/>
              <a:t> </a:t>
            </a:r>
            <a:r>
              <a:rPr lang="en-US" sz="3600" dirty="0" err="1"/>
              <a:t>cubilia</a:t>
            </a:r>
            <a:r>
              <a:rPr lang="en-US" sz="3600" dirty="0"/>
              <a:t> </a:t>
            </a:r>
            <a:r>
              <a:rPr lang="en-US" sz="3600" dirty="0" err="1"/>
              <a:t>odio</a:t>
            </a:r>
            <a:r>
              <a:rPr lang="en-US" sz="3600" dirty="0"/>
              <a:t> </a:t>
            </a:r>
            <a:r>
              <a:rPr lang="en-US" sz="3600" dirty="0" err="1"/>
              <a:t>consequat</a:t>
            </a:r>
            <a:r>
              <a:rPr lang="en-US" sz="3600" dirty="0"/>
              <a:t> </a:t>
            </a:r>
            <a:r>
              <a:rPr lang="en-US" sz="3600" dirty="0" err="1"/>
              <a:t>vivamus</a:t>
            </a:r>
            <a:r>
              <a:rPr lang="en-US" sz="3600" dirty="0"/>
              <a:t>. Bibendum </a:t>
            </a:r>
            <a:r>
              <a:rPr lang="en-US" sz="3600" dirty="0" err="1"/>
              <a:t>tempor</a:t>
            </a:r>
            <a:r>
              <a:rPr lang="en-US" sz="3600" dirty="0"/>
              <a:t> </a:t>
            </a:r>
            <a:r>
              <a:rPr lang="en-US" sz="3600" dirty="0" err="1"/>
              <a:t>duis</a:t>
            </a:r>
            <a:r>
              <a:rPr lang="en-US" sz="3600" dirty="0"/>
              <a:t> </a:t>
            </a:r>
            <a:r>
              <a:rPr lang="en-US" sz="3600" dirty="0" err="1"/>
              <a:t>commodo</a:t>
            </a:r>
            <a:r>
              <a:rPr lang="en-US" sz="3600" dirty="0"/>
              <a:t> </a:t>
            </a:r>
            <a:r>
              <a:rPr lang="en-US" sz="3600" dirty="0" err="1"/>
              <a:t>vivamus</a:t>
            </a:r>
            <a:r>
              <a:rPr lang="en-US" sz="3600" dirty="0"/>
              <a:t> dictum </a:t>
            </a:r>
            <a:r>
              <a:rPr lang="en-US" sz="3600" dirty="0" err="1"/>
              <a:t>morbi</a:t>
            </a:r>
            <a:r>
              <a:rPr lang="en-US" sz="3600" dirty="0"/>
              <a:t> </a:t>
            </a:r>
            <a:r>
              <a:rPr lang="en-US" sz="3600" dirty="0" err="1"/>
              <a:t>penatibus</a:t>
            </a:r>
            <a:r>
              <a:rPr lang="en-US" sz="3600" dirty="0"/>
              <a:t> </a:t>
            </a:r>
            <a:r>
              <a:rPr lang="en-US" sz="3600" dirty="0" err="1"/>
              <a:t>potenti</a:t>
            </a:r>
            <a:r>
              <a:rPr lang="en-US" sz="3600" dirty="0"/>
              <a:t> </a:t>
            </a:r>
            <a:r>
              <a:rPr lang="en-US" sz="3600" dirty="0" err="1"/>
              <a:t>nascetur</a:t>
            </a:r>
            <a:r>
              <a:rPr lang="en-US" sz="3600" dirty="0"/>
              <a:t> mollis per </a:t>
            </a:r>
            <a:r>
              <a:rPr lang="en-US" sz="3600" dirty="0" err="1"/>
              <a:t>quam</a:t>
            </a:r>
            <a:r>
              <a:rPr lang="en-US" sz="3600" dirty="0"/>
              <a:t> </a:t>
            </a:r>
            <a:r>
              <a:rPr lang="en-US" sz="3600" dirty="0" err="1"/>
              <a:t>ridiculus</a:t>
            </a:r>
            <a:r>
              <a:rPr lang="en-US" sz="3600" dirty="0"/>
              <a:t> </a:t>
            </a:r>
            <a:r>
              <a:rPr lang="en-US" sz="3600" dirty="0" err="1"/>
              <a:t>natoque</a:t>
            </a:r>
            <a:r>
              <a:rPr lang="en-US" sz="3600" dirty="0"/>
              <a:t>, </a:t>
            </a:r>
            <a:r>
              <a:rPr lang="en-US" sz="3600" dirty="0" err="1"/>
              <a:t>porttitor</a:t>
            </a:r>
            <a:r>
              <a:rPr lang="en-US" sz="3600" dirty="0"/>
              <a:t> </a:t>
            </a:r>
            <a:r>
              <a:rPr lang="en-US" sz="3600" dirty="0" err="1"/>
              <a:t>torquent</a:t>
            </a:r>
            <a:r>
              <a:rPr lang="en-US" sz="3600" dirty="0"/>
              <a:t> </a:t>
            </a:r>
            <a:r>
              <a:rPr lang="en-US" sz="3600" dirty="0" err="1"/>
              <a:t>elementum</a:t>
            </a:r>
            <a:r>
              <a:rPr lang="en-US" sz="3600" dirty="0"/>
              <a:t> diam eros </a:t>
            </a:r>
            <a:r>
              <a:rPr lang="en-US" sz="3600" dirty="0" err="1"/>
              <a:t>condimentum</a:t>
            </a:r>
            <a:r>
              <a:rPr lang="en-US" sz="3600" dirty="0"/>
              <a:t> pulvinar risus sociis ligula cursus </a:t>
            </a:r>
            <a:r>
              <a:rPr lang="en-US" sz="3600" dirty="0" err="1"/>
              <a:t>litora</a:t>
            </a:r>
            <a:r>
              <a:rPr lang="en-US" sz="3600" dirty="0"/>
              <a:t>. </a:t>
            </a:r>
          </a:p>
        </p:txBody>
      </p:sp>
      <p:grpSp>
        <p:nvGrpSpPr>
          <p:cNvPr id="2" name="Group 1">
            <a:extLst>
              <a:ext uri="{FF2B5EF4-FFF2-40B4-BE49-F238E27FC236}">
                <a16:creationId xmlns:a16="http://schemas.microsoft.com/office/drawing/2014/main" id="{32068B81-F6CB-4300-9879-C24FFA7DE602}"/>
              </a:ext>
            </a:extLst>
          </p:cNvPr>
          <p:cNvGrpSpPr/>
          <p:nvPr/>
        </p:nvGrpSpPr>
        <p:grpSpPr>
          <a:xfrm>
            <a:off x="37033200" y="18359985"/>
            <a:ext cx="12801600" cy="5029200"/>
            <a:chOff x="36575999" y="16459200"/>
            <a:chExt cx="12801600" cy="5029200"/>
          </a:xfrm>
        </p:grpSpPr>
        <p:sp>
          <p:nvSpPr>
            <p:cNvPr id="2181" name="Text Box 133"/>
            <p:cNvSpPr txBox="1">
              <a:spLocks noChangeArrowheads="1"/>
            </p:cNvSpPr>
            <p:nvPr/>
          </p:nvSpPr>
          <p:spPr bwMode="auto">
            <a:xfrm>
              <a:off x="36575999" y="16459200"/>
              <a:ext cx="12801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b="1" dirty="0">
                  <a:latin typeface="Calibri" pitchFamily="34" charset="0"/>
                </a:rPr>
                <a:t>CONCLUSIONS</a:t>
              </a:r>
            </a:p>
          </p:txBody>
        </p:sp>
        <p:sp>
          <p:nvSpPr>
            <p:cNvPr id="2241" name="Text Box 193"/>
            <p:cNvSpPr txBox="1">
              <a:spLocks noChangeArrowheads="1"/>
            </p:cNvSpPr>
            <p:nvPr/>
          </p:nvSpPr>
          <p:spPr bwMode="auto">
            <a:xfrm>
              <a:off x="36575999" y="17556480"/>
              <a:ext cx="12801600" cy="3931920"/>
            </a:xfrm>
            <a:prstGeom prst="rect">
              <a:avLst/>
            </a:prstGeom>
            <a:solidFill>
              <a:schemeClr val="bg1"/>
            </a:solidFill>
            <a:ln>
              <a:noFill/>
            </a:ln>
            <a:effectLst/>
          </p:spPr>
          <p:txBody>
            <a:bodyPr lIns="182880" tIns="182880" rIns="182880" bIns="182880">
              <a:noAutofit/>
            </a:bodyPr>
            <a:lstStyle/>
            <a:p>
              <a:r>
                <a:rPr lang="en-US" sz="3600" dirty="0"/>
                <a:t>Lorem ipsum dolor sit </a:t>
              </a:r>
              <a:r>
                <a:rPr lang="en-US" sz="3600" dirty="0" err="1"/>
                <a:t>amet</a:t>
              </a:r>
              <a:r>
                <a:rPr lang="en-US" sz="3600" dirty="0"/>
                <a:t> </a:t>
              </a:r>
              <a:r>
                <a:rPr lang="en-US" sz="3600" dirty="0" err="1"/>
                <a:t>consectetur</a:t>
              </a:r>
              <a:r>
                <a:rPr lang="en-US" sz="3600" dirty="0"/>
                <a:t> </a:t>
              </a:r>
              <a:r>
                <a:rPr lang="en-US" sz="3600" dirty="0" err="1"/>
                <a:t>adipiscing</a:t>
              </a:r>
              <a:r>
                <a:rPr lang="en-US" sz="3600" dirty="0"/>
                <a:t> </a:t>
              </a:r>
              <a:r>
                <a:rPr lang="en-US" sz="3600" dirty="0" err="1"/>
                <a:t>elit</a:t>
              </a:r>
              <a:r>
                <a:rPr lang="en-US" sz="3600" dirty="0"/>
                <a:t> </a:t>
              </a:r>
              <a:r>
                <a:rPr lang="en-US" sz="3600" dirty="0" err="1"/>
                <a:t>condimentum</a:t>
              </a:r>
              <a:r>
                <a:rPr lang="en-US" sz="3600" dirty="0"/>
                <a:t> </a:t>
              </a:r>
              <a:r>
                <a:rPr lang="en-US" sz="3600" dirty="0" err="1"/>
                <a:t>tincidunt</a:t>
              </a:r>
              <a:r>
                <a:rPr lang="en-US" sz="3600" dirty="0"/>
                <a:t>, </a:t>
              </a:r>
              <a:r>
                <a:rPr lang="en-US" sz="3600" dirty="0" err="1"/>
                <a:t>aptent</a:t>
              </a:r>
              <a:r>
                <a:rPr lang="en-US" sz="3600" dirty="0"/>
                <a:t> sed </a:t>
              </a:r>
              <a:r>
                <a:rPr lang="en-US" sz="3600" dirty="0" err="1"/>
                <a:t>laoreet</a:t>
              </a:r>
              <a:r>
                <a:rPr lang="en-US" sz="3600" dirty="0"/>
                <a:t> </a:t>
              </a:r>
              <a:r>
                <a:rPr lang="en-US" sz="3600" dirty="0" err="1"/>
                <a:t>morbi</a:t>
              </a:r>
              <a:r>
                <a:rPr lang="en-US" sz="3600" dirty="0"/>
                <a:t> pharetra </a:t>
              </a:r>
              <a:r>
                <a:rPr lang="en-US" sz="3600" dirty="0" err="1"/>
                <a:t>duis</a:t>
              </a:r>
              <a:r>
                <a:rPr lang="en-US" sz="3600" dirty="0"/>
                <a:t> cursus </a:t>
              </a:r>
              <a:r>
                <a:rPr lang="en-US" sz="3600" dirty="0" err="1"/>
                <a:t>himenaeos</a:t>
              </a:r>
              <a:r>
                <a:rPr lang="en-US" sz="3600" dirty="0"/>
                <a:t>, </a:t>
              </a:r>
              <a:r>
                <a:rPr lang="en-US" sz="3600" dirty="0" err="1"/>
                <a:t>curae</a:t>
              </a:r>
              <a:r>
                <a:rPr lang="en-US" sz="3600" dirty="0"/>
                <a:t> </a:t>
              </a:r>
              <a:r>
                <a:rPr lang="en-US" sz="3600" dirty="0" err="1"/>
                <a:t>odio</a:t>
              </a:r>
              <a:r>
                <a:rPr lang="en-US" sz="3600" dirty="0"/>
                <a:t> </a:t>
              </a:r>
              <a:r>
                <a:rPr lang="en-US" sz="3600" dirty="0" err="1"/>
                <a:t>cubilia</a:t>
              </a:r>
              <a:r>
                <a:rPr lang="en-US" sz="3600" dirty="0"/>
                <a:t> </a:t>
              </a:r>
              <a:r>
                <a:rPr lang="en-US" sz="3600" dirty="0" err="1"/>
                <a:t>dignissim</a:t>
              </a:r>
              <a:r>
                <a:rPr lang="en-US" sz="3600" dirty="0"/>
                <a:t> </a:t>
              </a:r>
              <a:r>
                <a:rPr lang="en-US" sz="3600" dirty="0" err="1"/>
                <a:t>enim</a:t>
              </a:r>
              <a:r>
                <a:rPr lang="en-US" sz="3600" dirty="0"/>
                <a:t> </a:t>
              </a:r>
              <a:r>
                <a:rPr lang="en-US" sz="3600" dirty="0" err="1"/>
                <a:t>ornare</a:t>
              </a:r>
              <a:r>
                <a:rPr lang="en-US" sz="3600" dirty="0"/>
                <a:t> mollis </a:t>
              </a:r>
              <a:r>
                <a:rPr lang="en-US" sz="3600" dirty="0" err="1"/>
                <a:t>nibh</a:t>
              </a:r>
              <a:r>
                <a:rPr lang="en-US" sz="3600" dirty="0"/>
                <a:t>. Ut felis </a:t>
              </a:r>
              <a:r>
                <a:rPr lang="en-US" sz="3600" dirty="0" err="1"/>
                <a:t>dapibus</a:t>
              </a:r>
              <a:r>
                <a:rPr lang="en-US" sz="3600" dirty="0"/>
                <a:t> </a:t>
              </a:r>
              <a:r>
                <a:rPr lang="en-US" sz="3600" dirty="0" err="1"/>
                <a:t>litora</a:t>
              </a:r>
              <a:r>
                <a:rPr lang="en-US" sz="3600" dirty="0"/>
                <a:t> non </a:t>
              </a:r>
              <a:r>
                <a:rPr lang="en-US" sz="3600" dirty="0" err="1"/>
                <a:t>vehicula</a:t>
              </a:r>
              <a:r>
                <a:rPr lang="en-US" sz="3600" dirty="0"/>
                <a:t> </a:t>
              </a:r>
              <a:r>
                <a:rPr lang="en-US" sz="3600" dirty="0" err="1"/>
                <a:t>nullam</a:t>
              </a:r>
              <a:r>
                <a:rPr lang="en-US" sz="3600" dirty="0"/>
                <a:t> montes, </a:t>
              </a:r>
              <a:r>
                <a:rPr lang="en-US" sz="3600" dirty="0" err="1"/>
                <a:t>enim</a:t>
              </a:r>
              <a:r>
                <a:rPr lang="en-US" sz="3600" dirty="0"/>
                <a:t> </a:t>
              </a:r>
              <a:r>
                <a:rPr lang="en-US" sz="3600" dirty="0" err="1"/>
                <a:t>molestie</a:t>
              </a:r>
              <a:r>
                <a:rPr lang="en-US" sz="3600" dirty="0"/>
                <a:t> </a:t>
              </a:r>
              <a:r>
                <a:rPr lang="en-US" sz="3600" dirty="0" err="1"/>
                <a:t>aptent</a:t>
              </a:r>
              <a:r>
                <a:rPr lang="en-US" sz="3600" dirty="0"/>
                <a:t> </a:t>
              </a:r>
              <a:r>
                <a:rPr lang="en-US" sz="3600" dirty="0" err="1"/>
                <a:t>metus</a:t>
              </a:r>
              <a:r>
                <a:rPr lang="en-US" sz="3600" dirty="0"/>
                <a:t> </a:t>
              </a:r>
              <a:r>
                <a:rPr lang="en-US" sz="3600" dirty="0" err="1"/>
                <a:t>primis</a:t>
              </a:r>
              <a:r>
                <a:rPr lang="en-US" sz="3600" dirty="0"/>
                <a:t> </a:t>
              </a:r>
              <a:r>
                <a:rPr lang="en-US" sz="3600" dirty="0" err="1"/>
                <a:t>porttitor</a:t>
              </a:r>
              <a:r>
                <a:rPr lang="en-US" sz="3600" dirty="0"/>
                <a:t> </a:t>
              </a:r>
              <a:r>
                <a:rPr lang="en-US" sz="3600" dirty="0" err="1"/>
                <a:t>fringilla</a:t>
              </a:r>
              <a:r>
                <a:rPr lang="en-US" sz="3600" dirty="0"/>
                <a:t> </a:t>
              </a:r>
              <a:r>
                <a:rPr lang="en-US" sz="3600" dirty="0" err="1"/>
                <a:t>duis</a:t>
              </a:r>
              <a:r>
                <a:rPr lang="en-US" sz="3600" dirty="0"/>
                <a:t>, </a:t>
              </a:r>
              <a:r>
                <a:rPr lang="en-US" sz="3600" dirty="0" err="1"/>
                <a:t>viverra</a:t>
              </a:r>
              <a:r>
                <a:rPr lang="en-US" sz="3600" dirty="0"/>
                <a:t> </a:t>
              </a:r>
              <a:r>
                <a:rPr lang="en-US" sz="3600" dirty="0" err="1"/>
                <a:t>pretium</a:t>
              </a:r>
              <a:r>
                <a:rPr lang="en-US" sz="3600" dirty="0"/>
                <a:t> </a:t>
              </a:r>
              <a:r>
                <a:rPr lang="en-US" sz="3600" dirty="0" err="1"/>
                <a:t>turpis</a:t>
              </a:r>
              <a:r>
                <a:rPr lang="en-US" sz="3600" dirty="0"/>
                <a:t> </a:t>
              </a:r>
              <a:r>
                <a:rPr lang="en-US" sz="3600" dirty="0" err="1"/>
                <a:t>blandit</a:t>
              </a:r>
              <a:r>
                <a:rPr lang="en-US" sz="3600" dirty="0"/>
                <a:t> </a:t>
              </a:r>
              <a:r>
                <a:rPr lang="en-US" sz="3600" dirty="0" err="1"/>
                <a:t>facilisi</a:t>
              </a:r>
              <a:r>
                <a:rPr lang="en-US" sz="3600" dirty="0"/>
                <a:t> vel. </a:t>
              </a:r>
            </a:p>
          </p:txBody>
        </p:sp>
      </p:grpSp>
      <p:sp>
        <p:nvSpPr>
          <p:cNvPr id="2242" name="Text Box 194"/>
          <p:cNvSpPr txBox="1">
            <a:spLocks noChangeArrowheads="1"/>
          </p:cNvSpPr>
          <p:nvPr/>
        </p:nvSpPr>
        <p:spPr bwMode="auto">
          <a:xfrm>
            <a:off x="9144000" y="6583680"/>
            <a:ext cx="12801600" cy="9235440"/>
          </a:xfrm>
          <a:prstGeom prst="rect">
            <a:avLst/>
          </a:prstGeom>
          <a:solidFill>
            <a:schemeClr val="bg1"/>
          </a:solidFill>
          <a:ln>
            <a:noFill/>
          </a:ln>
          <a:effectLst/>
        </p:spPr>
        <p:txBody>
          <a:bodyPr wrap="square" lIns="182880" tIns="182880" rIns="182880" bIns="182880">
            <a:noAutofit/>
          </a:bodyPr>
          <a:lstStyle/>
          <a:p>
            <a:r>
              <a:rPr lang="en-US" sz="3600" dirty="0"/>
              <a:t>Lorem ipsum dolor sit </a:t>
            </a:r>
            <a:r>
              <a:rPr lang="en-US" sz="3600" dirty="0" err="1"/>
              <a:t>amet</a:t>
            </a:r>
            <a:r>
              <a:rPr lang="en-US" sz="3600" dirty="0"/>
              <a:t> </a:t>
            </a:r>
            <a:r>
              <a:rPr lang="en-US" sz="3600" dirty="0" err="1"/>
              <a:t>consectetur</a:t>
            </a:r>
            <a:r>
              <a:rPr lang="en-US" sz="3600" dirty="0"/>
              <a:t> </a:t>
            </a:r>
            <a:r>
              <a:rPr lang="en-US" sz="3600" dirty="0" err="1"/>
              <a:t>adipiscing</a:t>
            </a:r>
            <a:r>
              <a:rPr lang="en-US" sz="3600" dirty="0"/>
              <a:t> </a:t>
            </a:r>
            <a:r>
              <a:rPr lang="en-US" sz="3600" dirty="0" err="1"/>
              <a:t>elit</a:t>
            </a:r>
            <a:r>
              <a:rPr lang="en-US" sz="3600" dirty="0"/>
              <a:t> </a:t>
            </a:r>
            <a:r>
              <a:rPr lang="en-US" sz="3600" dirty="0" err="1"/>
              <a:t>condimentum</a:t>
            </a:r>
            <a:r>
              <a:rPr lang="en-US" sz="3600" dirty="0"/>
              <a:t> </a:t>
            </a:r>
            <a:r>
              <a:rPr lang="en-US" sz="3600" dirty="0" err="1"/>
              <a:t>tincidunt</a:t>
            </a:r>
            <a:r>
              <a:rPr lang="en-US" sz="3600" dirty="0"/>
              <a:t>, </a:t>
            </a:r>
            <a:r>
              <a:rPr lang="en-US" sz="3600" dirty="0" err="1"/>
              <a:t>aptent</a:t>
            </a:r>
            <a:r>
              <a:rPr lang="en-US" sz="3600" dirty="0"/>
              <a:t> sed </a:t>
            </a:r>
            <a:r>
              <a:rPr lang="en-US" sz="3600" dirty="0" err="1"/>
              <a:t>laoreet</a:t>
            </a:r>
            <a:r>
              <a:rPr lang="en-US" sz="3600" dirty="0"/>
              <a:t> </a:t>
            </a:r>
            <a:r>
              <a:rPr lang="en-US" sz="3600" dirty="0" err="1"/>
              <a:t>morbi</a:t>
            </a:r>
            <a:r>
              <a:rPr lang="en-US" sz="3600" dirty="0"/>
              <a:t> pharetra </a:t>
            </a:r>
            <a:r>
              <a:rPr lang="en-US" sz="3600" dirty="0" err="1"/>
              <a:t>duis</a:t>
            </a:r>
            <a:r>
              <a:rPr lang="en-US" sz="3600" dirty="0"/>
              <a:t> cursus </a:t>
            </a:r>
            <a:r>
              <a:rPr lang="en-US" sz="3600" dirty="0" err="1"/>
              <a:t>himenaeos</a:t>
            </a:r>
            <a:r>
              <a:rPr lang="en-US" sz="3600" dirty="0"/>
              <a:t>, </a:t>
            </a:r>
            <a:r>
              <a:rPr lang="en-US" sz="3600" dirty="0" err="1"/>
              <a:t>curae</a:t>
            </a:r>
            <a:r>
              <a:rPr lang="en-US" sz="3600" dirty="0"/>
              <a:t> </a:t>
            </a:r>
            <a:r>
              <a:rPr lang="en-US" sz="3600" dirty="0" err="1"/>
              <a:t>odio</a:t>
            </a:r>
            <a:r>
              <a:rPr lang="en-US" sz="3600" dirty="0"/>
              <a:t> </a:t>
            </a:r>
            <a:r>
              <a:rPr lang="en-US" sz="3600" dirty="0" err="1"/>
              <a:t>cubilia</a:t>
            </a:r>
            <a:r>
              <a:rPr lang="en-US" sz="3600" dirty="0"/>
              <a:t> </a:t>
            </a:r>
            <a:r>
              <a:rPr lang="en-US" sz="3600" dirty="0" err="1"/>
              <a:t>dignissim</a:t>
            </a:r>
            <a:r>
              <a:rPr lang="en-US" sz="3600" dirty="0"/>
              <a:t> </a:t>
            </a:r>
            <a:r>
              <a:rPr lang="en-US" sz="3600" dirty="0" err="1"/>
              <a:t>enim</a:t>
            </a:r>
            <a:r>
              <a:rPr lang="en-US" sz="3600" dirty="0"/>
              <a:t> </a:t>
            </a:r>
            <a:r>
              <a:rPr lang="en-US" sz="3600" dirty="0" err="1"/>
              <a:t>ornare</a:t>
            </a:r>
            <a:r>
              <a:rPr lang="en-US" sz="3600" dirty="0"/>
              <a:t> </a:t>
            </a:r>
            <a:r>
              <a:rPr lang="en-US" sz="3600" dirty="0" err="1"/>
              <a:t>mollis</a:t>
            </a:r>
            <a:r>
              <a:rPr lang="en-US" sz="3600" dirty="0"/>
              <a:t> </a:t>
            </a:r>
            <a:r>
              <a:rPr lang="en-US" sz="3600" dirty="0" err="1"/>
              <a:t>nibh</a:t>
            </a:r>
            <a:r>
              <a:rPr lang="en-US" sz="3600" dirty="0"/>
              <a:t>. Ut </a:t>
            </a:r>
            <a:r>
              <a:rPr lang="en-US" sz="3600" dirty="0" err="1"/>
              <a:t>felis</a:t>
            </a:r>
            <a:r>
              <a:rPr lang="en-US" sz="3600" dirty="0"/>
              <a:t> </a:t>
            </a:r>
            <a:r>
              <a:rPr lang="en-US" sz="3600" dirty="0" err="1"/>
              <a:t>dapibus</a:t>
            </a:r>
            <a:r>
              <a:rPr lang="en-US" sz="3600" dirty="0"/>
              <a:t> </a:t>
            </a:r>
            <a:r>
              <a:rPr lang="en-US" sz="3600" dirty="0" err="1"/>
              <a:t>litora</a:t>
            </a:r>
            <a:r>
              <a:rPr lang="en-US" sz="3600" dirty="0"/>
              <a:t> non </a:t>
            </a:r>
            <a:r>
              <a:rPr lang="en-US" sz="3600" dirty="0" err="1"/>
              <a:t>vehicula</a:t>
            </a:r>
            <a:r>
              <a:rPr lang="en-US" sz="3600" dirty="0"/>
              <a:t> </a:t>
            </a:r>
            <a:r>
              <a:rPr lang="en-US" sz="3600" dirty="0" err="1"/>
              <a:t>nullam</a:t>
            </a:r>
            <a:r>
              <a:rPr lang="en-US" sz="3600" dirty="0"/>
              <a:t> </a:t>
            </a:r>
            <a:r>
              <a:rPr lang="en-US" sz="3600" dirty="0" err="1"/>
              <a:t>montes</a:t>
            </a:r>
            <a:r>
              <a:rPr lang="en-US" sz="3600" dirty="0"/>
              <a:t>, </a:t>
            </a:r>
            <a:r>
              <a:rPr lang="en-US" sz="3600" dirty="0" err="1"/>
              <a:t>enim</a:t>
            </a:r>
            <a:r>
              <a:rPr lang="en-US" sz="3600" dirty="0"/>
              <a:t> </a:t>
            </a:r>
            <a:r>
              <a:rPr lang="en-US" sz="3600" dirty="0" err="1"/>
              <a:t>molestie</a:t>
            </a:r>
            <a:r>
              <a:rPr lang="en-US" sz="3600" dirty="0"/>
              <a:t> </a:t>
            </a:r>
            <a:r>
              <a:rPr lang="en-US" sz="3600" dirty="0" err="1"/>
              <a:t>aptent</a:t>
            </a:r>
            <a:r>
              <a:rPr lang="en-US" sz="3600" dirty="0"/>
              <a:t> </a:t>
            </a:r>
            <a:r>
              <a:rPr lang="en-US" sz="3600" dirty="0" err="1"/>
              <a:t>metus</a:t>
            </a:r>
            <a:r>
              <a:rPr lang="en-US" sz="3600" dirty="0"/>
              <a:t> </a:t>
            </a:r>
            <a:r>
              <a:rPr lang="en-US" sz="3600" dirty="0" err="1"/>
              <a:t>primis</a:t>
            </a:r>
            <a:r>
              <a:rPr lang="en-US" sz="3600" dirty="0"/>
              <a:t> </a:t>
            </a:r>
            <a:r>
              <a:rPr lang="en-US" sz="3600" dirty="0" err="1"/>
              <a:t>porttitor</a:t>
            </a:r>
            <a:r>
              <a:rPr lang="en-US" sz="3600" dirty="0"/>
              <a:t> </a:t>
            </a:r>
            <a:r>
              <a:rPr lang="en-US" sz="3600" dirty="0" err="1"/>
              <a:t>fringilla</a:t>
            </a:r>
            <a:r>
              <a:rPr lang="en-US" sz="3600" dirty="0"/>
              <a:t> </a:t>
            </a:r>
            <a:r>
              <a:rPr lang="en-US" sz="3600" dirty="0" err="1"/>
              <a:t>duis</a:t>
            </a:r>
            <a:r>
              <a:rPr lang="en-US" sz="3600" dirty="0"/>
              <a:t>, </a:t>
            </a:r>
            <a:r>
              <a:rPr lang="en-US" sz="3600" dirty="0" err="1"/>
              <a:t>viverra</a:t>
            </a:r>
            <a:r>
              <a:rPr lang="en-US" sz="3600" dirty="0"/>
              <a:t> </a:t>
            </a:r>
            <a:r>
              <a:rPr lang="en-US" sz="3600" dirty="0" err="1"/>
              <a:t>pretium</a:t>
            </a:r>
            <a:r>
              <a:rPr lang="en-US" sz="3600" dirty="0"/>
              <a:t> </a:t>
            </a:r>
            <a:r>
              <a:rPr lang="en-US" sz="3600" dirty="0" err="1"/>
              <a:t>turpis</a:t>
            </a:r>
            <a:r>
              <a:rPr lang="en-US" sz="3600" dirty="0"/>
              <a:t> </a:t>
            </a:r>
            <a:r>
              <a:rPr lang="en-US" sz="3600" dirty="0" err="1"/>
              <a:t>blandit</a:t>
            </a:r>
            <a:r>
              <a:rPr lang="en-US" sz="3600" dirty="0"/>
              <a:t> </a:t>
            </a:r>
            <a:r>
              <a:rPr lang="en-US" sz="3600" dirty="0" err="1"/>
              <a:t>facilisi</a:t>
            </a:r>
            <a:r>
              <a:rPr lang="en-US" sz="3600" dirty="0"/>
              <a:t> vel. </a:t>
            </a:r>
            <a:r>
              <a:rPr lang="en-US" sz="3600" dirty="0" err="1"/>
              <a:t>Molestie</a:t>
            </a:r>
            <a:r>
              <a:rPr lang="en-US" sz="3600" dirty="0"/>
              <a:t> </a:t>
            </a:r>
            <a:r>
              <a:rPr lang="en-US" sz="3600" dirty="0" err="1"/>
              <a:t>vulputate</a:t>
            </a:r>
            <a:r>
              <a:rPr lang="en-US" sz="3600" dirty="0"/>
              <a:t> </a:t>
            </a:r>
            <a:r>
              <a:rPr lang="en-US" sz="3600" dirty="0" err="1"/>
              <a:t>malesuada</a:t>
            </a:r>
            <a:r>
              <a:rPr lang="en-US" sz="3600" dirty="0"/>
              <a:t> </a:t>
            </a:r>
            <a:r>
              <a:rPr lang="en-US" sz="3600" dirty="0" err="1"/>
              <a:t>bibendum</a:t>
            </a:r>
            <a:r>
              <a:rPr lang="en-US" sz="3600" dirty="0"/>
              <a:t> </a:t>
            </a:r>
            <a:r>
              <a:rPr lang="en-US" sz="3600" dirty="0" err="1"/>
              <a:t>nisl</a:t>
            </a:r>
            <a:r>
              <a:rPr lang="en-US" sz="3600" dirty="0"/>
              <a:t> nostra </a:t>
            </a:r>
            <a:r>
              <a:rPr lang="en-US" sz="3600" dirty="0" err="1"/>
              <a:t>himenaeos</a:t>
            </a:r>
            <a:r>
              <a:rPr lang="en-US" sz="3600" dirty="0"/>
              <a:t> </a:t>
            </a:r>
            <a:r>
              <a:rPr lang="en-US" sz="3600" dirty="0" err="1"/>
              <a:t>curae</a:t>
            </a:r>
            <a:r>
              <a:rPr lang="en-US" sz="3600" dirty="0"/>
              <a:t> </a:t>
            </a:r>
            <a:r>
              <a:rPr lang="en-US" sz="3600" dirty="0" err="1"/>
              <a:t>mattis</a:t>
            </a:r>
            <a:r>
              <a:rPr lang="en-US" sz="3600" dirty="0"/>
              <a:t>, ad </a:t>
            </a:r>
            <a:r>
              <a:rPr lang="en-US" sz="3600" dirty="0" err="1"/>
              <a:t>quisque</a:t>
            </a:r>
            <a:r>
              <a:rPr lang="en-US" sz="3600" dirty="0"/>
              <a:t> </a:t>
            </a:r>
            <a:r>
              <a:rPr lang="en-US" sz="3600" dirty="0" err="1"/>
              <a:t>torquent</a:t>
            </a:r>
            <a:r>
              <a:rPr lang="en-US" sz="3600" dirty="0"/>
              <a:t> semper ac </a:t>
            </a:r>
            <a:r>
              <a:rPr lang="en-US" sz="3600" dirty="0" err="1"/>
              <a:t>nunc</a:t>
            </a:r>
            <a:r>
              <a:rPr lang="en-US" sz="3600" dirty="0"/>
              <a:t> </a:t>
            </a:r>
            <a:r>
              <a:rPr lang="en-US" sz="3600" dirty="0" err="1"/>
              <a:t>facilisi</a:t>
            </a:r>
            <a:r>
              <a:rPr lang="en-US" sz="3600" dirty="0"/>
              <a:t> </a:t>
            </a:r>
            <a:r>
              <a:rPr lang="en-US" sz="3600" dirty="0" err="1"/>
              <a:t>tellus</a:t>
            </a:r>
            <a:r>
              <a:rPr lang="en-US" sz="3600" dirty="0"/>
              <a:t>, </a:t>
            </a:r>
            <a:r>
              <a:rPr lang="en-US" sz="3600" dirty="0" err="1"/>
              <a:t>placerat</a:t>
            </a:r>
            <a:r>
              <a:rPr lang="en-US" sz="3600" dirty="0"/>
              <a:t> tempus </a:t>
            </a:r>
            <a:r>
              <a:rPr lang="en-US" sz="3600" dirty="0" err="1"/>
              <a:t>donec</a:t>
            </a:r>
            <a:r>
              <a:rPr lang="en-US" sz="3600" dirty="0"/>
              <a:t> </a:t>
            </a:r>
            <a:r>
              <a:rPr lang="en-US" sz="3600" dirty="0" err="1"/>
              <a:t>morbi</a:t>
            </a:r>
            <a:r>
              <a:rPr lang="en-US" sz="3600" dirty="0"/>
              <a:t> </a:t>
            </a:r>
            <a:r>
              <a:rPr lang="en-US" sz="3600" dirty="0" err="1"/>
              <a:t>nulla</a:t>
            </a:r>
            <a:r>
              <a:rPr lang="en-US" sz="3600" dirty="0"/>
              <a:t> non </a:t>
            </a:r>
            <a:r>
              <a:rPr lang="en-US" sz="3600" dirty="0" err="1"/>
              <a:t>aliquam</a:t>
            </a:r>
            <a:r>
              <a:rPr lang="en-US" sz="3600" dirty="0"/>
              <a:t>.</a:t>
            </a:r>
          </a:p>
          <a:p>
            <a:r>
              <a:rPr lang="en-US" sz="3600" dirty="0"/>
              <a:t>Non gravida </a:t>
            </a:r>
            <a:r>
              <a:rPr lang="en-US" sz="3600" dirty="0" err="1"/>
              <a:t>phasellus</a:t>
            </a:r>
            <a:r>
              <a:rPr lang="en-US" sz="3600" dirty="0"/>
              <a:t> </a:t>
            </a:r>
            <a:r>
              <a:rPr lang="en-US" sz="3600" dirty="0" err="1"/>
              <a:t>felis</a:t>
            </a:r>
            <a:r>
              <a:rPr lang="en-US" sz="3600" dirty="0"/>
              <a:t> lacinia </a:t>
            </a:r>
            <a:r>
              <a:rPr lang="en-US" sz="3600" dirty="0" err="1"/>
              <a:t>montes</a:t>
            </a:r>
            <a:r>
              <a:rPr lang="en-US" sz="3600" dirty="0"/>
              <a:t> </a:t>
            </a:r>
            <a:r>
              <a:rPr lang="en-US" sz="3600" dirty="0" err="1"/>
              <a:t>volutpat</a:t>
            </a:r>
            <a:r>
              <a:rPr lang="en-US" sz="3600" dirty="0"/>
              <a:t> </a:t>
            </a:r>
            <a:r>
              <a:rPr lang="en-US" sz="3600" dirty="0" err="1"/>
              <a:t>sodales</a:t>
            </a:r>
            <a:r>
              <a:rPr lang="en-US" sz="3600" dirty="0"/>
              <a:t>, ante </a:t>
            </a:r>
            <a:r>
              <a:rPr lang="en-US" sz="3600" dirty="0" err="1"/>
              <a:t>malesuada</a:t>
            </a:r>
            <a:r>
              <a:rPr lang="en-US" sz="3600" dirty="0"/>
              <a:t> </a:t>
            </a:r>
            <a:r>
              <a:rPr lang="en-US" sz="3600" dirty="0" err="1"/>
              <a:t>tempor</a:t>
            </a:r>
            <a:r>
              <a:rPr lang="en-US" sz="3600" dirty="0"/>
              <a:t> </a:t>
            </a:r>
            <a:r>
              <a:rPr lang="en-US" sz="3600" dirty="0" err="1"/>
              <a:t>taciti</a:t>
            </a:r>
            <a:r>
              <a:rPr lang="en-US" sz="3600" dirty="0"/>
              <a:t> </a:t>
            </a:r>
            <a:r>
              <a:rPr lang="en-US" sz="3600" dirty="0" err="1"/>
              <a:t>condimentum</a:t>
            </a:r>
            <a:r>
              <a:rPr lang="en-US" sz="3600" dirty="0"/>
              <a:t> </a:t>
            </a:r>
            <a:r>
              <a:rPr lang="en-US" sz="3600" dirty="0" err="1"/>
              <a:t>nulla</a:t>
            </a:r>
            <a:r>
              <a:rPr lang="en-US" sz="3600" dirty="0"/>
              <a:t> </a:t>
            </a:r>
            <a:r>
              <a:rPr lang="en-US" sz="3600" dirty="0" err="1"/>
              <a:t>praesent</a:t>
            </a:r>
            <a:r>
              <a:rPr lang="en-US" sz="3600" dirty="0"/>
              <a:t>, ad </a:t>
            </a:r>
            <a:r>
              <a:rPr lang="en-US" sz="3600" dirty="0" err="1"/>
              <a:t>porttitor</a:t>
            </a:r>
            <a:r>
              <a:rPr lang="en-US" sz="3600" dirty="0"/>
              <a:t> </a:t>
            </a:r>
            <a:r>
              <a:rPr lang="en-US" sz="3600" dirty="0" err="1"/>
              <a:t>cubilia</a:t>
            </a:r>
            <a:r>
              <a:rPr lang="en-US" sz="3600" dirty="0"/>
              <a:t> </a:t>
            </a:r>
            <a:r>
              <a:rPr lang="en-US" sz="3600" dirty="0" err="1"/>
              <a:t>odio</a:t>
            </a:r>
            <a:r>
              <a:rPr lang="en-US" sz="3600" dirty="0"/>
              <a:t> </a:t>
            </a:r>
            <a:r>
              <a:rPr lang="en-US" sz="3600" dirty="0" err="1"/>
              <a:t>consequat</a:t>
            </a:r>
            <a:r>
              <a:rPr lang="en-US" sz="3600" dirty="0"/>
              <a:t> </a:t>
            </a:r>
            <a:r>
              <a:rPr lang="en-US" sz="3600" dirty="0" err="1"/>
              <a:t>vivamus</a:t>
            </a:r>
            <a:r>
              <a:rPr lang="en-US" sz="3600" dirty="0"/>
              <a:t>. Bibendum </a:t>
            </a:r>
            <a:r>
              <a:rPr lang="en-US" sz="3600" dirty="0" err="1"/>
              <a:t>tempor</a:t>
            </a:r>
            <a:r>
              <a:rPr lang="en-US" sz="3600" dirty="0"/>
              <a:t> </a:t>
            </a:r>
            <a:r>
              <a:rPr lang="en-US" sz="3600" dirty="0" err="1"/>
              <a:t>duis</a:t>
            </a:r>
            <a:r>
              <a:rPr lang="en-US" sz="3600" dirty="0"/>
              <a:t> </a:t>
            </a:r>
            <a:r>
              <a:rPr lang="en-US" sz="3600" dirty="0" err="1"/>
              <a:t>commodo</a:t>
            </a:r>
            <a:r>
              <a:rPr lang="en-US" sz="3600" dirty="0"/>
              <a:t> </a:t>
            </a:r>
            <a:r>
              <a:rPr lang="en-US" sz="3600" dirty="0" err="1"/>
              <a:t>vivamus</a:t>
            </a:r>
            <a:r>
              <a:rPr lang="en-US" sz="3600" dirty="0"/>
              <a:t> dictum </a:t>
            </a:r>
            <a:r>
              <a:rPr lang="en-US" sz="3600" dirty="0" err="1"/>
              <a:t>morbi</a:t>
            </a:r>
            <a:r>
              <a:rPr lang="en-US" sz="3600" dirty="0"/>
              <a:t> </a:t>
            </a:r>
            <a:r>
              <a:rPr lang="en-US" sz="3600" dirty="0" err="1"/>
              <a:t>penatibus</a:t>
            </a:r>
            <a:r>
              <a:rPr lang="en-US" sz="3600" dirty="0"/>
              <a:t> </a:t>
            </a:r>
            <a:r>
              <a:rPr lang="en-US" sz="3600" dirty="0" err="1"/>
              <a:t>potenti</a:t>
            </a:r>
            <a:r>
              <a:rPr lang="en-US" sz="3600" dirty="0"/>
              <a:t> </a:t>
            </a:r>
            <a:r>
              <a:rPr lang="en-US" sz="3600" dirty="0" err="1"/>
              <a:t>nascetur</a:t>
            </a:r>
            <a:r>
              <a:rPr lang="en-US" sz="3600" dirty="0"/>
              <a:t> mollis per </a:t>
            </a:r>
            <a:r>
              <a:rPr lang="en-US" sz="3600" dirty="0" err="1"/>
              <a:t>quam</a:t>
            </a:r>
            <a:r>
              <a:rPr lang="en-US" sz="3600" dirty="0"/>
              <a:t> </a:t>
            </a:r>
            <a:r>
              <a:rPr lang="en-US" sz="3600" dirty="0" err="1"/>
              <a:t>ridiculus</a:t>
            </a:r>
            <a:r>
              <a:rPr lang="en-US" sz="3600" dirty="0"/>
              <a:t> </a:t>
            </a:r>
            <a:r>
              <a:rPr lang="en-US" sz="3600" dirty="0" err="1"/>
              <a:t>natoque</a:t>
            </a:r>
            <a:r>
              <a:rPr lang="en-US" sz="3600" dirty="0"/>
              <a:t>, </a:t>
            </a:r>
            <a:r>
              <a:rPr lang="en-US" sz="3600" dirty="0" err="1"/>
              <a:t>porttitor</a:t>
            </a:r>
            <a:r>
              <a:rPr lang="en-US" sz="3600" dirty="0"/>
              <a:t> </a:t>
            </a:r>
            <a:r>
              <a:rPr lang="en-US" sz="3600" dirty="0" err="1"/>
              <a:t>torquent</a:t>
            </a:r>
            <a:r>
              <a:rPr lang="en-US" sz="3600" dirty="0"/>
              <a:t> </a:t>
            </a:r>
            <a:r>
              <a:rPr lang="en-US" sz="3600" dirty="0" err="1"/>
              <a:t>elementum</a:t>
            </a:r>
            <a:r>
              <a:rPr lang="en-US" sz="3600" dirty="0"/>
              <a:t> diam eros </a:t>
            </a:r>
            <a:r>
              <a:rPr lang="en-US" sz="3600" dirty="0" err="1"/>
              <a:t>condimentum</a:t>
            </a:r>
            <a:r>
              <a:rPr lang="en-US" sz="3600" dirty="0"/>
              <a:t> pulvinar risus sociis ligula cursus </a:t>
            </a:r>
            <a:r>
              <a:rPr lang="en-US" sz="3600" dirty="0" err="1"/>
              <a:t>litora</a:t>
            </a:r>
            <a:r>
              <a:rPr lang="en-US" sz="3600" dirty="0"/>
              <a:t>. </a:t>
            </a:r>
            <a:endParaRPr lang="en-US" sz="3600" dirty="0">
              <a:solidFill>
                <a:prstClr val="black"/>
              </a:solidFill>
              <a:latin typeface="Calibri"/>
            </a:endParaRPr>
          </a:p>
        </p:txBody>
      </p:sp>
      <p:grpSp>
        <p:nvGrpSpPr>
          <p:cNvPr id="3" name="Group 2">
            <a:extLst>
              <a:ext uri="{FF2B5EF4-FFF2-40B4-BE49-F238E27FC236}">
                <a16:creationId xmlns:a16="http://schemas.microsoft.com/office/drawing/2014/main" id="{F3A5A3A4-E79A-43FB-A0AC-93A610F52967}"/>
              </a:ext>
            </a:extLst>
          </p:cNvPr>
          <p:cNvGrpSpPr/>
          <p:nvPr/>
        </p:nvGrpSpPr>
        <p:grpSpPr>
          <a:xfrm>
            <a:off x="37033200" y="23820358"/>
            <a:ext cx="12801600" cy="3656355"/>
            <a:chOff x="36575999" y="25054560"/>
            <a:chExt cx="12801600" cy="3656355"/>
          </a:xfrm>
        </p:grpSpPr>
        <p:sp>
          <p:nvSpPr>
            <p:cNvPr id="2184" name="Text Box 136"/>
            <p:cNvSpPr txBox="1">
              <a:spLocks noChangeArrowheads="1"/>
            </p:cNvSpPr>
            <p:nvPr/>
          </p:nvSpPr>
          <p:spPr bwMode="auto">
            <a:xfrm>
              <a:off x="36575999" y="25054560"/>
              <a:ext cx="12801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b="1" dirty="0">
                  <a:latin typeface="Calibri" pitchFamily="34" charset="0"/>
                </a:rPr>
                <a:t>REFERENCES</a:t>
              </a:r>
            </a:p>
          </p:txBody>
        </p:sp>
        <p:sp>
          <p:nvSpPr>
            <p:cNvPr id="2243" name="Text Box 195"/>
            <p:cNvSpPr txBox="1">
              <a:spLocks noChangeArrowheads="1"/>
            </p:cNvSpPr>
            <p:nvPr/>
          </p:nvSpPr>
          <p:spPr bwMode="auto">
            <a:xfrm>
              <a:off x="36575999" y="26150595"/>
              <a:ext cx="12801600" cy="2560320"/>
            </a:xfrm>
            <a:prstGeom prst="rect">
              <a:avLst/>
            </a:prstGeom>
            <a:solidFill>
              <a:schemeClr val="bg1"/>
            </a:solidFill>
            <a:ln>
              <a:noFill/>
            </a:ln>
            <a:effectLst/>
          </p:spPr>
          <p:txBody>
            <a:bodyPr wrap="square" lIns="182880" tIns="182880" rIns="182880" bIns="182880">
              <a:spAutoFit/>
            </a:bodyPr>
            <a:lstStyle>
              <a:lvl1pPr marL="457200" indent="-457200">
                <a:defRPr>
                  <a:solidFill>
                    <a:schemeClr val="tx1"/>
                  </a:solidFill>
                  <a:latin typeface="Arial" charset="0"/>
                </a:defRPr>
              </a:lvl1pPr>
              <a:lvl2pPr marL="914400" indent="-342900">
                <a:defRPr>
                  <a:solidFill>
                    <a:schemeClr val="tx1"/>
                  </a:solidFill>
                  <a:latin typeface="Arial" charset="0"/>
                </a:defRPr>
              </a:lvl2pPr>
              <a:lvl3pPr marL="1371600" indent="-342900">
                <a:defRPr>
                  <a:solidFill>
                    <a:schemeClr val="tx1"/>
                  </a:solidFill>
                  <a:latin typeface="Arial" charset="0"/>
                </a:defRPr>
              </a:lvl3pPr>
              <a:lvl4pPr marL="1828800" indent="-342900">
                <a:defRPr>
                  <a:solidFill>
                    <a:schemeClr val="tx1"/>
                  </a:solidFill>
                  <a:latin typeface="Arial" charset="0"/>
                </a:defRPr>
              </a:lvl4pPr>
              <a:lvl5pPr marL="2286000" indent="-342900">
                <a:defRPr>
                  <a:solidFill>
                    <a:schemeClr val="tx1"/>
                  </a:solidFill>
                  <a:latin typeface="Arial" charset="0"/>
                </a:defRPr>
              </a:lvl5pPr>
              <a:lvl6pPr marL="2743200" indent="-342900" fontAlgn="base">
                <a:spcBef>
                  <a:spcPct val="0"/>
                </a:spcBef>
                <a:spcAft>
                  <a:spcPct val="0"/>
                </a:spcAft>
                <a:defRPr>
                  <a:solidFill>
                    <a:schemeClr val="tx1"/>
                  </a:solidFill>
                  <a:latin typeface="Arial" charset="0"/>
                </a:defRPr>
              </a:lvl6pPr>
              <a:lvl7pPr marL="3200400" indent="-342900" fontAlgn="base">
                <a:spcBef>
                  <a:spcPct val="0"/>
                </a:spcBef>
                <a:spcAft>
                  <a:spcPct val="0"/>
                </a:spcAft>
                <a:defRPr>
                  <a:solidFill>
                    <a:schemeClr val="tx1"/>
                  </a:solidFill>
                  <a:latin typeface="Arial" charset="0"/>
                </a:defRPr>
              </a:lvl7pPr>
              <a:lvl8pPr marL="3657600" indent="-342900" fontAlgn="base">
                <a:spcBef>
                  <a:spcPct val="0"/>
                </a:spcBef>
                <a:spcAft>
                  <a:spcPct val="0"/>
                </a:spcAft>
                <a:defRPr>
                  <a:solidFill>
                    <a:schemeClr val="tx1"/>
                  </a:solidFill>
                  <a:latin typeface="Arial" charset="0"/>
                </a:defRPr>
              </a:lvl8pPr>
              <a:lvl9pPr marL="4114800" indent="-342900" fontAlgn="base">
                <a:spcBef>
                  <a:spcPct val="0"/>
                </a:spcBef>
                <a:spcAft>
                  <a:spcPct val="0"/>
                </a:spcAft>
                <a:defRPr>
                  <a:solidFill>
                    <a:schemeClr val="tx1"/>
                  </a:solidFill>
                  <a:latin typeface="Arial" charset="0"/>
                </a:defRPr>
              </a:lvl9pPr>
            </a:lstStyle>
            <a:p>
              <a:pPr>
                <a:spcAft>
                  <a:spcPct val="50000"/>
                </a:spcAft>
                <a:buFontTx/>
                <a:buAutoNum type="arabicPeriod"/>
              </a:pPr>
              <a:r>
                <a:rPr lang="en-US" sz="2000" dirty="0"/>
                <a:t>Lorem ipsum dolor sit </a:t>
              </a:r>
              <a:r>
                <a:rPr lang="en-US" sz="2000" dirty="0" err="1"/>
                <a:t>amet</a:t>
              </a:r>
              <a:r>
                <a:rPr lang="en-US" sz="2000" dirty="0"/>
                <a:t> </a:t>
              </a:r>
              <a:r>
                <a:rPr lang="en-US" sz="2000" dirty="0" err="1"/>
                <a:t>consectetur</a:t>
              </a:r>
              <a:r>
                <a:rPr lang="en-US" sz="2000" dirty="0"/>
                <a:t> </a:t>
              </a:r>
              <a:r>
                <a:rPr lang="en-US" sz="2000" dirty="0" err="1"/>
                <a:t>adipiscing</a:t>
              </a:r>
              <a:r>
                <a:rPr lang="en-US" sz="2000" dirty="0"/>
                <a:t> </a:t>
              </a:r>
              <a:r>
                <a:rPr lang="en-US" sz="2000" dirty="0" err="1"/>
                <a:t>elit</a:t>
              </a:r>
              <a:r>
                <a:rPr lang="en-US" sz="2000" dirty="0"/>
                <a:t> </a:t>
              </a:r>
              <a:r>
                <a:rPr lang="en-US" sz="2000" dirty="0" err="1"/>
                <a:t>condimentum</a:t>
              </a:r>
              <a:r>
                <a:rPr lang="en-US" sz="2000" dirty="0"/>
                <a:t> </a:t>
              </a:r>
              <a:r>
                <a:rPr lang="en-US" sz="2000" dirty="0" err="1"/>
                <a:t>tincidunt</a:t>
              </a:r>
              <a:r>
                <a:rPr lang="en-US" sz="2000" dirty="0"/>
                <a:t>, </a:t>
              </a:r>
              <a:r>
                <a:rPr lang="en-US" sz="2000" dirty="0" err="1"/>
                <a:t>aptent</a:t>
              </a:r>
              <a:r>
                <a:rPr lang="en-US" sz="2000" dirty="0"/>
                <a:t> sed </a:t>
              </a:r>
              <a:r>
                <a:rPr lang="en-US" sz="2000" dirty="0" err="1"/>
                <a:t>laoreet</a:t>
              </a:r>
              <a:r>
                <a:rPr lang="en-US" sz="2000" dirty="0"/>
                <a:t> </a:t>
              </a:r>
              <a:r>
                <a:rPr lang="en-US" sz="2000" dirty="0" err="1"/>
                <a:t>morbi</a:t>
              </a:r>
              <a:r>
                <a:rPr lang="en-US" sz="2000" dirty="0"/>
                <a:t> pharetra </a:t>
              </a:r>
              <a:r>
                <a:rPr lang="en-US" sz="2000" dirty="0" err="1"/>
                <a:t>duis</a:t>
              </a:r>
              <a:r>
                <a:rPr lang="en-US" sz="2000" dirty="0"/>
                <a:t> cursus </a:t>
              </a:r>
              <a:r>
                <a:rPr lang="en-US" sz="2000" dirty="0" err="1"/>
                <a:t>himenaeos</a:t>
              </a:r>
              <a:r>
                <a:rPr lang="en-US" sz="2000" dirty="0"/>
                <a:t>, </a:t>
              </a:r>
              <a:r>
                <a:rPr lang="en-US" sz="2000" dirty="0" err="1"/>
                <a:t>curae</a:t>
              </a:r>
              <a:r>
                <a:rPr lang="en-US" sz="2000" dirty="0"/>
                <a:t> </a:t>
              </a:r>
              <a:r>
                <a:rPr lang="en-US" sz="2000" dirty="0" err="1"/>
                <a:t>odio</a:t>
              </a:r>
              <a:r>
                <a:rPr lang="en-US" sz="2000" dirty="0"/>
                <a:t> </a:t>
              </a:r>
              <a:r>
                <a:rPr lang="en-US" sz="2000" dirty="0" err="1"/>
                <a:t>cubilia</a:t>
              </a:r>
              <a:r>
                <a:rPr lang="en-US" sz="2000" dirty="0"/>
                <a:t> </a:t>
              </a:r>
              <a:r>
                <a:rPr lang="en-US" sz="2000" dirty="0" err="1"/>
                <a:t>dignissim</a:t>
              </a:r>
              <a:r>
                <a:rPr lang="en-US" sz="2000" dirty="0"/>
                <a:t> </a:t>
              </a:r>
              <a:r>
                <a:rPr lang="en-US" sz="2000" dirty="0" err="1"/>
                <a:t>enim</a:t>
              </a:r>
              <a:r>
                <a:rPr lang="en-US" sz="2000" dirty="0"/>
                <a:t> </a:t>
              </a:r>
              <a:r>
                <a:rPr lang="en-US" sz="2000" dirty="0" err="1"/>
                <a:t>ornare</a:t>
              </a:r>
              <a:r>
                <a:rPr lang="en-US" sz="2000" dirty="0"/>
                <a:t> mollis </a:t>
              </a:r>
              <a:r>
                <a:rPr lang="en-US" sz="2000" dirty="0" err="1"/>
                <a:t>nibh</a:t>
              </a:r>
              <a:r>
                <a:rPr lang="en-US" sz="2000" dirty="0"/>
                <a:t>. </a:t>
              </a:r>
            </a:p>
            <a:p>
              <a:pPr>
                <a:spcAft>
                  <a:spcPct val="50000"/>
                </a:spcAft>
                <a:buFontTx/>
                <a:buAutoNum type="arabicPeriod"/>
              </a:pPr>
              <a:r>
                <a:rPr lang="en-US" sz="2000" dirty="0"/>
                <a:t>Lorem ipsum dolor sit </a:t>
              </a:r>
              <a:r>
                <a:rPr lang="en-US" sz="2000" dirty="0" err="1"/>
                <a:t>amet</a:t>
              </a:r>
              <a:r>
                <a:rPr lang="en-US" sz="2000" dirty="0"/>
                <a:t> </a:t>
              </a:r>
              <a:r>
                <a:rPr lang="en-US" sz="2000" dirty="0" err="1"/>
                <a:t>consectetur</a:t>
              </a:r>
              <a:r>
                <a:rPr lang="en-US" sz="2000" dirty="0"/>
                <a:t> </a:t>
              </a:r>
              <a:r>
                <a:rPr lang="en-US" sz="2000" dirty="0" err="1"/>
                <a:t>adipiscing</a:t>
              </a:r>
              <a:r>
                <a:rPr lang="en-US" sz="2000" dirty="0"/>
                <a:t> </a:t>
              </a:r>
              <a:r>
                <a:rPr lang="en-US" sz="2000" dirty="0" err="1"/>
                <a:t>elit</a:t>
              </a:r>
              <a:r>
                <a:rPr lang="en-US" sz="2000" dirty="0"/>
                <a:t> </a:t>
              </a:r>
              <a:r>
                <a:rPr lang="en-US" sz="2000" dirty="0" err="1"/>
                <a:t>condimentum</a:t>
              </a:r>
              <a:r>
                <a:rPr lang="en-US" sz="2000" dirty="0"/>
                <a:t> </a:t>
              </a:r>
              <a:r>
                <a:rPr lang="en-US" sz="2000" dirty="0" err="1"/>
                <a:t>tincidunt</a:t>
              </a:r>
              <a:r>
                <a:rPr lang="en-US" sz="2000" dirty="0"/>
                <a:t>, </a:t>
              </a:r>
              <a:r>
                <a:rPr lang="en-US" sz="2000" dirty="0" err="1"/>
                <a:t>aptent</a:t>
              </a:r>
              <a:r>
                <a:rPr lang="en-US" sz="2000" dirty="0"/>
                <a:t> sed </a:t>
              </a:r>
              <a:r>
                <a:rPr lang="en-US" sz="2000" dirty="0" err="1"/>
                <a:t>laoreet</a:t>
              </a:r>
              <a:r>
                <a:rPr lang="en-US" sz="2000" dirty="0"/>
                <a:t> </a:t>
              </a:r>
              <a:r>
                <a:rPr lang="en-US" sz="2000" dirty="0" err="1"/>
                <a:t>morbi</a:t>
              </a:r>
              <a:r>
                <a:rPr lang="en-US" sz="2000" dirty="0"/>
                <a:t> pharetra </a:t>
              </a:r>
              <a:r>
                <a:rPr lang="en-US" sz="2000" dirty="0" err="1"/>
                <a:t>duis</a:t>
              </a:r>
              <a:r>
                <a:rPr lang="en-US" sz="2000" dirty="0"/>
                <a:t> cursus </a:t>
              </a:r>
              <a:r>
                <a:rPr lang="en-US" sz="2000" dirty="0" err="1"/>
                <a:t>himenaeos</a:t>
              </a:r>
              <a:r>
                <a:rPr lang="en-US" sz="2000" dirty="0"/>
                <a:t>, </a:t>
              </a:r>
              <a:r>
                <a:rPr lang="en-US" sz="2000" dirty="0" err="1"/>
                <a:t>curae</a:t>
              </a:r>
              <a:r>
                <a:rPr lang="en-US" sz="2000" dirty="0"/>
                <a:t> </a:t>
              </a:r>
              <a:r>
                <a:rPr lang="en-US" sz="2000" dirty="0" err="1"/>
                <a:t>odio</a:t>
              </a:r>
              <a:r>
                <a:rPr lang="en-US" sz="2000" dirty="0"/>
                <a:t> </a:t>
              </a:r>
              <a:r>
                <a:rPr lang="en-US" sz="2000" dirty="0" err="1"/>
                <a:t>cubilia</a:t>
              </a:r>
              <a:r>
                <a:rPr lang="en-US" sz="2000" dirty="0"/>
                <a:t> </a:t>
              </a:r>
              <a:r>
                <a:rPr lang="en-US" sz="2000" dirty="0" err="1"/>
                <a:t>dignissim</a:t>
              </a:r>
              <a:r>
                <a:rPr lang="en-US" sz="2000" dirty="0"/>
                <a:t> </a:t>
              </a:r>
              <a:r>
                <a:rPr lang="en-US" sz="2000" dirty="0" err="1"/>
                <a:t>enim</a:t>
              </a:r>
              <a:r>
                <a:rPr lang="en-US" sz="2000" dirty="0"/>
                <a:t> </a:t>
              </a:r>
              <a:r>
                <a:rPr lang="en-US" sz="2000" dirty="0" err="1"/>
                <a:t>ornare</a:t>
              </a:r>
              <a:r>
                <a:rPr lang="en-US" sz="2000" dirty="0"/>
                <a:t> mollis </a:t>
              </a:r>
              <a:r>
                <a:rPr lang="en-US" sz="2000" dirty="0" err="1"/>
                <a:t>nibh</a:t>
              </a:r>
              <a:r>
                <a:rPr lang="en-US" sz="2000" dirty="0"/>
                <a:t>. .</a:t>
              </a:r>
            </a:p>
            <a:p>
              <a:pPr>
                <a:spcAft>
                  <a:spcPct val="50000"/>
                </a:spcAft>
                <a:buFontTx/>
                <a:buAutoNum type="arabicPeriod"/>
              </a:pPr>
              <a:r>
                <a:rPr lang="en-US" sz="2000" dirty="0"/>
                <a:t> Lorem ipsum dolor sit </a:t>
              </a:r>
              <a:r>
                <a:rPr lang="en-US" sz="2000" dirty="0" err="1"/>
                <a:t>amet</a:t>
              </a:r>
              <a:r>
                <a:rPr lang="en-US" sz="2000" dirty="0"/>
                <a:t> </a:t>
              </a:r>
              <a:r>
                <a:rPr lang="en-US" sz="2000" dirty="0" err="1"/>
                <a:t>consectetur</a:t>
              </a:r>
              <a:r>
                <a:rPr lang="en-US" sz="2000" dirty="0"/>
                <a:t> </a:t>
              </a:r>
              <a:r>
                <a:rPr lang="en-US" sz="2000" dirty="0" err="1"/>
                <a:t>adipiscing</a:t>
              </a:r>
              <a:r>
                <a:rPr lang="en-US" sz="2000" dirty="0"/>
                <a:t> </a:t>
              </a:r>
              <a:r>
                <a:rPr lang="en-US" sz="2000" dirty="0" err="1"/>
                <a:t>elit</a:t>
              </a:r>
              <a:r>
                <a:rPr lang="en-US" sz="2000" dirty="0"/>
                <a:t> </a:t>
              </a:r>
              <a:r>
                <a:rPr lang="en-US" sz="2000" dirty="0" err="1"/>
                <a:t>condimentum</a:t>
              </a:r>
              <a:r>
                <a:rPr lang="en-US" sz="2000" dirty="0"/>
                <a:t> </a:t>
              </a:r>
              <a:r>
                <a:rPr lang="en-US" sz="2000" dirty="0" err="1"/>
                <a:t>tincidunt</a:t>
              </a:r>
              <a:r>
                <a:rPr lang="en-US" sz="2000" dirty="0"/>
                <a:t>, </a:t>
              </a:r>
              <a:r>
                <a:rPr lang="en-US" sz="2000" dirty="0" err="1"/>
                <a:t>aptent</a:t>
              </a:r>
              <a:r>
                <a:rPr lang="en-US" sz="2000" dirty="0"/>
                <a:t> sed </a:t>
              </a:r>
              <a:r>
                <a:rPr lang="en-US" sz="2000" dirty="0" err="1"/>
                <a:t>laoreet</a:t>
              </a:r>
              <a:r>
                <a:rPr lang="en-US" sz="2000" dirty="0"/>
                <a:t> </a:t>
              </a:r>
              <a:r>
                <a:rPr lang="en-US" sz="2000" dirty="0" err="1"/>
                <a:t>morbi</a:t>
              </a:r>
              <a:r>
                <a:rPr lang="en-US" sz="2000" dirty="0"/>
                <a:t> pharetra </a:t>
              </a:r>
              <a:r>
                <a:rPr lang="en-US" sz="2000" dirty="0" err="1"/>
                <a:t>duis</a:t>
              </a:r>
              <a:r>
                <a:rPr lang="en-US" sz="2000" dirty="0"/>
                <a:t> cursus </a:t>
              </a:r>
              <a:r>
                <a:rPr lang="en-US" sz="2000" dirty="0" err="1"/>
                <a:t>himenaeos</a:t>
              </a:r>
              <a:r>
                <a:rPr lang="en-US" sz="2000" dirty="0"/>
                <a:t>, </a:t>
              </a:r>
              <a:r>
                <a:rPr lang="en-US" sz="2000" dirty="0" err="1"/>
                <a:t>curae</a:t>
              </a:r>
              <a:r>
                <a:rPr lang="en-US" sz="2000" dirty="0"/>
                <a:t> </a:t>
              </a:r>
              <a:r>
                <a:rPr lang="en-US" sz="2000" dirty="0" err="1"/>
                <a:t>odio</a:t>
              </a:r>
              <a:r>
                <a:rPr lang="en-US" sz="2000" dirty="0"/>
                <a:t> </a:t>
              </a:r>
              <a:r>
                <a:rPr lang="en-US" sz="2000" dirty="0" err="1"/>
                <a:t>cubilia</a:t>
              </a:r>
              <a:r>
                <a:rPr lang="en-US" sz="2000" dirty="0"/>
                <a:t> </a:t>
              </a:r>
              <a:r>
                <a:rPr lang="en-US" sz="2000" dirty="0" err="1"/>
                <a:t>dignissim</a:t>
              </a:r>
              <a:r>
                <a:rPr lang="en-US" sz="2000" dirty="0"/>
                <a:t> </a:t>
              </a:r>
              <a:r>
                <a:rPr lang="en-US" sz="2000" dirty="0" err="1"/>
                <a:t>enim</a:t>
              </a:r>
              <a:r>
                <a:rPr lang="en-US" sz="2000" dirty="0"/>
                <a:t> </a:t>
              </a:r>
              <a:r>
                <a:rPr lang="en-US" sz="2000" dirty="0" err="1"/>
                <a:t>ornare</a:t>
              </a:r>
              <a:r>
                <a:rPr lang="en-US" sz="2000" dirty="0"/>
                <a:t> mollis </a:t>
              </a:r>
              <a:r>
                <a:rPr lang="en-US" sz="2000" dirty="0" err="1"/>
                <a:t>nibh</a:t>
              </a:r>
              <a:r>
                <a:rPr lang="en-US" sz="2000" dirty="0"/>
                <a:t>. </a:t>
              </a:r>
            </a:p>
            <a:p>
              <a:pPr>
                <a:spcAft>
                  <a:spcPct val="50000"/>
                </a:spcAft>
                <a:buFontTx/>
                <a:buAutoNum type="arabicPeriod"/>
              </a:pPr>
              <a:endParaRPr lang="en-US" sz="2000" dirty="0">
                <a:latin typeface="Calibri" pitchFamily="34" charset="0"/>
              </a:endParaRPr>
            </a:p>
          </p:txBody>
        </p:sp>
      </p:grpSp>
      <p:grpSp>
        <p:nvGrpSpPr>
          <p:cNvPr id="4" name="Group 3">
            <a:extLst>
              <a:ext uri="{FF2B5EF4-FFF2-40B4-BE49-F238E27FC236}">
                <a16:creationId xmlns:a16="http://schemas.microsoft.com/office/drawing/2014/main" id="{186C941D-40DE-4C78-964F-84DDA1244834}"/>
              </a:ext>
            </a:extLst>
          </p:cNvPr>
          <p:cNvGrpSpPr/>
          <p:nvPr/>
        </p:nvGrpSpPr>
        <p:grpSpPr>
          <a:xfrm>
            <a:off x="23088600" y="20025360"/>
            <a:ext cx="12801600" cy="7451353"/>
            <a:chOff x="22961005" y="20025360"/>
            <a:chExt cx="12801600" cy="7451353"/>
          </a:xfrm>
        </p:grpSpPr>
        <p:graphicFrame>
          <p:nvGraphicFramePr>
            <p:cNvPr id="69" name="Chart 68"/>
            <p:cNvGraphicFramePr/>
            <p:nvPr>
              <p:extLst>
                <p:ext uri="{D42A27DB-BD31-4B8C-83A1-F6EECF244321}">
                  <p14:modId xmlns:p14="http://schemas.microsoft.com/office/powerpoint/2010/main" val="2767252069"/>
                </p:ext>
              </p:extLst>
            </p:nvPr>
          </p:nvGraphicFramePr>
          <p:xfrm>
            <a:off x="22961005" y="20025360"/>
            <a:ext cx="12801600" cy="6583680"/>
          </p:xfrm>
          <a:graphic>
            <a:graphicData uri="http://schemas.openxmlformats.org/drawingml/2006/chart">
              <c:chart xmlns:c="http://schemas.openxmlformats.org/drawingml/2006/chart" xmlns:r="http://schemas.openxmlformats.org/officeDocument/2006/relationships" r:id="rId4"/>
            </a:graphicData>
          </a:graphic>
        </p:graphicFrame>
        <p:sp>
          <p:nvSpPr>
            <p:cNvPr id="66" name="Text Box 240"/>
            <p:cNvSpPr txBox="1">
              <a:spLocks noChangeArrowheads="1"/>
            </p:cNvSpPr>
            <p:nvPr/>
          </p:nvSpPr>
          <p:spPr bwMode="auto">
            <a:xfrm>
              <a:off x="22961005" y="26961193"/>
              <a:ext cx="4399590" cy="515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800" b="1" dirty="0">
                  <a:solidFill>
                    <a:schemeClr val="accent1">
                      <a:lumMod val="50000"/>
                    </a:schemeClr>
                  </a:solidFill>
                  <a:latin typeface="Calibri" pitchFamily="34" charset="0"/>
                </a:rPr>
                <a:t>Chart 1.</a:t>
              </a:r>
              <a:r>
                <a:rPr lang="en-US" sz="2800" dirty="0">
                  <a:solidFill>
                    <a:schemeClr val="accent1">
                      <a:lumMod val="50000"/>
                    </a:schemeClr>
                  </a:solidFill>
                  <a:latin typeface="Calibri" pitchFamily="34" charset="0"/>
                </a:rPr>
                <a:t> Label in 28pt Calibri.</a:t>
              </a:r>
            </a:p>
          </p:txBody>
        </p:sp>
      </p:grpSp>
      <p:grpSp>
        <p:nvGrpSpPr>
          <p:cNvPr id="5" name="Group 4">
            <a:extLst>
              <a:ext uri="{FF2B5EF4-FFF2-40B4-BE49-F238E27FC236}">
                <a16:creationId xmlns:a16="http://schemas.microsoft.com/office/drawing/2014/main" id="{68630D13-6642-4C5C-9D44-834025EA5F75}"/>
              </a:ext>
            </a:extLst>
          </p:cNvPr>
          <p:cNvGrpSpPr/>
          <p:nvPr/>
        </p:nvGrpSpPr>
        <p:grpSpPr>
          <a:xfrm>
            <a:off x="23088600" y="12847322"/>
            <a:ext cx="12801600" cy="6400797"/>
            <a:chOff x="22961005" y="12618720"/>
            <a:chExt cx="12801600" cy="6400797"/>
          </a:xfrm>
        </p:grpSpPr>
        <p:sp>
          <p:nvSpPr>
            <p:cNvPr id="67" name="Text Box 241"/>
            <p:cNvSpPr txBox="1">
              <a:spLocks noChangeArrowheads="1"/>
            </p:cNvSpPr>
            <p:nvPr/>
          </p:nvSpPr>
          <p:spPr bwMode="auto">
            <a:xfrm>
              <a:off x="22961005" y="12618720"/>
              <a:ext cx="4375609" cy="515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800" b="1" dirty="0">
                  <a:solidFill>
                    <a:schemeClr val="accent1">
                      <a:lumMod val="50000"/>
                    </a:schemeClr>
                  </a:solidFill>
                  <a:latin typeface="Calibri" pitchFamily="34" charset="0"/>
                </a:rPr>
                <a:t>Table 1.</a:t>
              </a:r>
              <a:r>
                <a:rPr lang="en-US" sz="2800" dirty="0">
                  <a:solidFill>
                    <a:schemeClr val="accent1">
                      <a:lumMod val="50000"/>
                    </a:schemeClr>
                  </a:solidFill>
                  <a:latin typeface="Calibri" pitchFamily="34" charset="0"/>
                </a:rPr>
                <a:t> Label in 28pt Calibri.</a:t>
              </a:r>
            </a:p>
          </p:txBody>
        </p:sp>
        <p:graphicFrame>
          <p:nvGraphicFramePr>
            <p:cNvPr id="68" name="Content Placeholder 114" descr="Sample table with 4 columns, 7 rows." title="Sample Table"/>
            <p:cNvGraphicFramePr>
              <a:graphicFrameLocks/>
            </p:cNvGraphicFramePr>
            <p:nvPr>
              <p:extLst>
                <p:ext uri="{D42A27DB-BD31-4B8C-83A1-F6EECF244321}">
                  <p14:modId xmlns:p14="http://schemas.microsoft.com/office/powerpoint/2010/main" val="1178839942"/>
                </p:ext>
              </p:extLst>
            </p:nvPr>
          </p:nvGraphicFramePr>
          <p:xfrm>
            <a:off x="22961005" y="13533120"/>
            <a:ext cx="12801600" cy="5486397"/>
          </p:xfrm>
          <a:graphic>
            <a:graphicData uri="http://schemas.openxmlformats.org/drawingml/2006/table">
              <a:tbl>
                <a:tblPr firstRow="1" bandRow="1">
                  <a:tableStyleId>{B301B821-A1FF-4177-AEE7-76D212191A09}</a:tableStyleId>
                </a:tblPr>
                <a:tblGrid>
                  <a:gridCol w="32004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gridCol w="3200400">
                    <a:extLst>
                      <a:ext uri="{9D8B030D-6E8A-4147-A177-3AD203B41FA5}">
                        <a16:colId xmlns:a16="http://schemas.microsoft.com/office/drawing/2014/main" val="20003"/>
                      </a:ext>
                    </a:extLst>
                  </a:gridCol>
                </a:tblGrid>
                <a:tr h="783771">
                  <a:tc>
                    <a:txBody>
                      <a:bodyPr/>
                      <a:lstStyle/>
                      <a:p>
                        <a:endParaRPr lang="en-US" sz="3200" dirty="0"/>
                      </a:p>
                    </a:txBody>
                    <a:tcPr marL="111760" marR="111760" marT="41910" marB="41910" anchor="ctr"/>
                  </a:tc>
                  <a:tc>
                    <a:txBody>
                      <a:bodyPr/>
                      <a:lstStyle/>
                      <a:p>
                        <a:pPr algn="ctr"/>
                        <a:r>
                          <a:rPr lang="en-US" sz="3200" dirty="0"/>
                          <a:t>Heading</a:t>
                        </a:r>
                      </a:p>
                    </a:txBody>
                    <a:tcPr marL="111760" marR="111760" marT="41910" marB="41910" anchor="ctr"/>
                  </a:tc>
                  <a:tc>
                    <a:txBody>
                      <a:bodyPr/>
                      <a:lstStyle/>
                      <a:p>
                        <a:pPr algn="ctr"/>
                        <a:r>
                          <a:rPr lang="en-US" sz="3200" dirty="0"/>
                          <a:t>Heading</a:t>
                        </a:r>
                      </a:p>
                    </a:txBody>
                    <a:tcPr marL="111760" marR="111760" marT="41910" marB="41910" anchor="ctr"/>
                  </a:tc>
                  <a:tc>
                    <a:txBody>
                      <a:bodyPr/>
                      <a:lstStyle/>
                      <a:p>
                        <a:pPr algn="ctr"/>
                        <a:r>
                          <a:rPr lang="en-US" sz="3200" dirty="0"/>
                          <a:t>Heading</a:t>
                        </a:r>
                      </a:p>
                    </a:txBody>
                    <a:tcPr marL="111760" marR="111760" marT="41910" marB="41910" anchor="ctr"/>
                  </a:tc>
                  <a:extLst>
                    <a:ext uri="{0D108BD9-81ED-4DB2-BD59-A6C34878D82A}">
                      <a16:rowId xmlns:a16="http://schemas.microsoft.com/office/drawing/2014/main" val="10000"/>
                    </a:ext>
                  </a:extLst>
                </a:tr>
                <a:tr h="783771">
                  <a:tc>
                    <a:txBody>
                      <a:bodyPr/>
                      <a:lstStyle/>
                      <a:p>
                        <a:r>
                          <a:rPr lang="en-US" sz="3200" dirty="0"/>
                          <a:t>Item</a:t>
                        </a:r>
                      </a:p>
                    </a:txBody>
                    <a:tcPr marL="111760" marR="111760" marT="41910" marB="41910" anchor="ctr"/>
                  </a:tc>
                  <a:tc>
                    <a:txBody>
                      <a:bodyPr/>
                      <a:lstStyle/>
                      <a:p>
                        <a:pPr algn="ctr"/>
                        <a:r>
                          <a:rPr lang="en-US" sz="3200" dirty="0"/>
                          <a:t>800</a:t>
                        </a:r>
                      </a:p>
                    </a:txBody>
                    <a:tcPr marL="111760" marR="111760" marT="41910" marB="41910" anchor="ctr"/>
                  </a:tc>
                  <a:tc>
                    <a:txBody>
                      <a:bodyPr/>
                      <a:lstStyle/>
                      <a:p>
                        <a:pPr algn="ctr"/>
                        <a:r>
                          <a:rPr lang="en-US" sz="3200" dirty="0"/>
                          <a:t>790</a:t>
                        </a:r>
                      </a:p>
                    </a:txBody>
                    <a:tcPr marL="111760" marR="111760" marT="41910" marB="41910" anchor="ctr"/>
                  </a:tc>
                  <a:tc>
                    <a:txBody>
                      <a:bodyPr/>
                      <a:lstStyle/>
                      <a:p>
                        <a:pPr algn="ctr"/>
                        <a:r>
                          <a:rPr lang="en-US" sz="3200" dirty="0"/>
                          <a:t>4001</a:t>
                        </a:r>
                      </a:p>
                    </a:txBody>
                    <a:tcPr marL="111760" marR="111760" marT="41910" marB="41910" anchor="ctr"/>
                  </a:tc>
                  <a:extLst>
                    <a:ext uri="{0D108BD9-81ED-4DB2-BD59-A6C34878D82A}">
                      <a16:rowId xmlns:a16="http://schemas.microsoft.com/office/drawing/2014/main" val="10001"/>
                    </a:ext>
                  </a:extLst>
                </a:tr>
                <a:tr h="783771">
                  <a:tc>
                    <a:txBody>
                      <a:bodyPr/>
                      <a:lstStyle/>
                      <a:p>
                        <a:r>
                          <a:rPr lang="en-US" sz="3200" dirty="0"/>
                          <a:t>Item</a:t>
                        </a:r>
                      </a:p>
                    </a:txBody>
                    <a:tcPr marL="111760" marR="111760" marT="41910" marB="41910" anchor="ctr"/>
                  </a:tc>
                  <a:tc>
                    <a:txBody>
                      <a:bodyPr/>
                      <a:lstStyle/>
                      <a:p>
                        <a:pPr algn="ctr"/>
                        <a:r>
                          <a:rPr lang="en-US" sz="3200" dirty="0"/>
                          <a:t>356</a:t>
                        </a:r>
                      </a:p>
                    </a:txBody>
                    <a:tcPr marL="111760" marR="111760" marT="41910" marB="41910" anchor="ctr"/>
                  </a:tc>
                  <a:tc>
                    <a:txBody>
                      <a:bodyPr/>
                      <a:lstStyle/>
                      <a:p>
                        <a:pPr algn="ctr"/>
                        <a:r>
                          <a:rPr lang="en-US" sz="3200" dirty="0"/>
                          <a:t>856</a:t>
                        </a:r>
                      </a:p>
                    </a:txBody>
                    <a:tcPr marL="111760" marR="111760" marT="41910" marB="41910" anchor="ctr"/>
                  </a:tc>
                  <a:tc>
                    <a:txBody>
                      <a:bodyPr/>
                      <a:lstStyle/>
                      <a:p>
                        <a:pPr algn="ctr"/>
                        <a:r>
                          <a:rPr lang="en-US" sz="3200" dirty="0"/>
                          <a:t>290</a:t>
                        </a:r>
                      </a:p>
                    </a:txBody>
                    <a:tcPr marL="111760" marR="111760" marT="41910" marB="41910" anchor="ctr"/>
                  </a:tc>
                  <a:extLst>
                    <a:ext uri="{0D108BD9-81ED-4DB2-BD59-A6C34878D82A}">
                      <a16:rowId xmlns:a16="http://schemas.microsoft.com/office/drawing/2014/main" val="10002"/>
                    </a:ext>
                  </a:extLst>
                </a:tr>
                <a:tr h="783771">
                  <a:tc>
                    <a:txBody>
                      <a:bodyPr/>
                      <a:lstStyle/>
                      <a:p>
                        <a:r>
                          <a:rPr lang="en-US" sz="3200" dirty="0"/>
                          <a:t>Item</a:t>
                        </a:r>
                      </a:p>
                    </a:txBody>
                    <a:tcPr marL="111760" marR="111760" marT="41910" marB="41910" anchor="ctr"/>
                  </a:tc>
                  <a:tc>
                    <a:txBody>
                      <a:bodyPr/>
                      <a:lstStyle/>
                      <a:p>
                        <a:pPr algn="ctr"/>
                        <a:r>
                          <a:rPr lang="en-US" sz="3200" dirty="0"/>
                          <a:t>228</a:t>
                        </a:r>
                      </a:p>
                    </a:txBody>
                    <a:tcPr marL="111760" marR="111760" marT="41910" marB="41910" anchor="ctr"/>
                  </a:tc>
                  <a:tc>
                    <a:txBody>
                      <a:bodyPr/>
                      <a:lstStyle/>
                      <a:p>
                        <a:pPr algn="ctr"/>
                        <a:r>
                          <a:rPr lang="en-US" sz="3200" dirty="0"/>
                          <a:t>134</a:t>
                        </a:r>
                      </a:p>
                    </a:txBody>
                    <a:tcPr marL="111760" marR="111760" marT="41910" marB="41910" anchor="ctr"/>
                  </a:tc>
                  <a:tc>
                    <a:txBody>
                      <a:bodyPr/>
                      <a:lstStyle/>
                      <a:p>
                        <a:pPr algn="ctr"/>
                        <a:r>
                          <a:rPr lang="en-US" sz="3200" dirty="0"/>
                          <a:t>238</a:t>
                        </a:r>
                      </a:p>
                    </a:txBody>
                    <a:tcPr marL="111760" marR="111760" marT="41910" marB="41910" anchor="ctr"/>
                  </a:tc>
                  <a:extLst>
                    <a:ext uri="{0D108BD9-81ED-4DB2-BD59-A6C34878D82A}">
                      <a16:rowId xmlns:a16="http://schemas.microsoft.com/office/drawing/2014/main" val="10003"/>
                    </a:ext>
                  </a:extLst>
                </a:tr>
                <a:tr h="783771">
                  <a:tc>
                    <a:txBody>
                      <a:bodyPr/>
                      <a:lstStyle/>
                      <a:p>
                        <a:r>
                          <a:rPr lang="en-US" sz="3200" dirty="0"/>
                          <a:t>Item</a:t>
                        </a:r>
                      </a:p>
                    </a:txBody>
                    <a:tcPr marL="111760" marR="111760" marT="41910" marB="41910" anchor="ctr"/>
                  </a:tc>
                  <a:tc>
                    <a:txBody>
                      <a:bodyPr/>
                      <a:lstStyle/>
                      <a:p>
                        <a:pPr algn="ctr"/>
                        <a:r>
                          <a:rPr lang="en-US" sz="3200" dirty="0"/>
                          <a:t>954</a:t>
                        </a:r>
                      </a:p>
                    </a:txBody>
                    <a:tcPr marL="111760" marR="111760" marT="41910" marB="41910" anchor="ctr"/>
                  </a:tc>
                  <a:tc>
                    <a:txBody>
                      <a:bodyPr/>
                      <a:lstStyle/>
                      <a:p>
                        <a:pPr algn="ctr"/>
                        <a:r>
                          <a:rPr lang="en-US" sz="3200" dirty="0"/>
                          <a:t>875</a:t>
                        </a:r>
                      </a:p>
                    </a:txBody>
                    <a:tcPr marL="111760" marR="111760" marT="41910" marB="41910" anchor="ctr"/>
                  </a:tc>
                  <a:tc>
                    <a:txBody>
                      <a:bodyPr/>
                      <a:lstStyle/>
                      <a:p>
                        <a:pPr algn="ctr"/>
                        <a:r>
                          <a:rPr lang="en-US" sz="3200" dirty="0"/>
                          <a:t>976</a:t>
                        </a:r>
                      </a:p>
                    </a:txBody>
                    <a:tcPr marL="111760" marR="111760" marT="41910" marB="41910" anchor="ctr"/>
                  </a:tc>
                  <a:extLst>
                    <a:ext uri="{0D108BD9-81ED-4DB2-BD59-A6C34878D82A}">
                      <a16:rowId xmlns:a16="http://schemas.microsoft.com/office/drawing/2014/main" val="10004"/>
                    </a:ext>
                  </a:extLst>
                </a:tr>
                <a:tr h="783771">
                  <a:tc>
                    <a:txBody>
                      <a:bodyPr/>
                      <a:lstStyle/>
                      <a:p>
                        <a:r>
                          <a:rPr lang="en-US" sz="3200" dirty="0"/>
                          <a:t>Item</a:t>
                        </a:r>
                      </a:p>
                    </a:txBody>
                    <a:tcPr marL="111760" marR="111760" marT="41910" marB="41910" anchor="ctr"/>
                  </a:tc>
                  <a:tc>
                    <a:txBody>
                      <a:bodyPr/>
                      <a:lstStyle/>
                      <a:p>
                        <a:pPr algn="ctr"/>
                        <a:r>
                          <a:rPr lang="en-US" sz="3200" dirty="0"/>
                          <a:t>324</a:t>
                        </a:r>
                      </a:p>
                    </a:txBody>
                    <a:tcPr marL="111760" marR="111760" marT="41910" marB="41910" anchor="ctr"/>
                  </a:tc>
                  <a:tc>
                    <a:txBody>
                      <a:bodyPr/>
                      <a:lstStyle/>
                      <a:p>
                        <a:pPr algn="ctr"/>
                        <a:r>
                          <a:rPr lang="en-US" sz="3200" dirty="0"/>
                          <a:t>325</a:t>
                        </a:r>
                      </a:p>
                    </a:txBody>
                    <a:tcPr marL="111760" marR="111760" marT="41910" marB="41910" anchor="ctr"/>
                  </a:tc>
                  <a:tc>
                    <a:txBody>
                      <a:bodyPr/>
                      <a:lstStyle/>
                      <a:p>
                        <a:pPr algn="ctr"/>
                        <a:r>
                          <a:rPr lang="en-US" sz="3200" dirty="0"/>
                          <a:t>301</a:t>
                        </a:r>
                      </a:p>
                    </a:txBody>
                    <a:tcPr marL="111760" marR="111760" marT="41910" marB="41910" anchor="ctr"/>
                  </a:tc>
                  <a:extLst>
                    <a:ext uri="{0D108BD9-81ED-4DB2-BD59-A6C34878D82A}">
                      <a16:rowId xmlns:a16="http://schemas.microsoft.com/office/drawing/2014/main" val="10005"/>
                    </a:ext>
                  </a:extLst>
                </a:tr>
                <a:tr h="783771">
                  <a:tc>
                    <a:txBody>
                      <a:bodyPr/>
                      <a:lstStyle/>
                      <a:p>
                        <a:r>
                          <a:rPr lang="en-US" sz="3200" dirty="0"/>
                          <a:t>Item</a:t>
                        </a:r>
                      </a:p>
                    </a:txBody>
                    <a:tcPr marL="111760" marR="111760" marT="41910" marB="41910" anchor="ctr"/>
                  </a:tc>
                  <a:tc>
                    <a:txBody>
                      <a:bodyPr/>
                      <a:lstStyle/>
                      <a:p>
                        <a:pPr algn="ctr"/>
                        <a:r>
                          <a:rPr lang="en-US" sz="3200" dirty="0"/>
                          <a:t>199</a:t>
                        </a:r>
                      </a:p>
                    </a:txBody>
                    <a:tcPr marL="111760" marR="111760" marT="41910" marB="41910" anchor="ctr"/>
                  </a:tc>
                  <a:tc>
                    <a:txBody>
                      <a:bodyPr/>
                      <a:lstStyle/>
                      <a:p>
                        <a:pPr algn="ctr"/>
                        <a:r>
                          <a:rPr lang="en-US" sz="3200" dirty="0"/>
                          <a:t>137</a:t>
                        </a:r>
                      </a:p>
                    </a:txBody>
                    <a:tcPr marL="111760" marR="111760" marT="41910" marB="41910" anchor="ctr"/>
                  </a:tc>
                  <a:tc>
                    <a:txBody>
                      <a:bodyPr/>
                      <a:lstStyle/>
                      <a:p>
                        <a:pPr algn="ctr"/>
                        <a:r>
                          <a:rPr lang="en-US" sz="3200" dirty="0"/>
                          <a:t>186</a:t>
                        </a:r>
                      </a:p>
                    </a:txBody>
                    <a:tcPr marL="111760" marR="111760" marT="41910" marB="41910" anchor="ctr"/>
                  </a:tc>
                  <a:extLst>
                    <a:ext uri="{0D108BD9-81ED-4DB2-BD59-A6C34878D82A}">
                      <a16:rowId xmlns:a16="http://schemas.microsoft.com/office/drawing/2014/main" val="10006"/>
                    </a:ext>
                  </a:extLst>
                </a:tr>
              </a:tbl>
            </a:graphicData>
          </a:graphic>
        </p:graphicFrame>
      </p:grpSp>
      <p:sp>
        <p:nvSpPr>
          <p:cNvPr id="30" name="Rectangle 265"/>
          <p:cNvSpPr>
            <a:spLocks noChangeAspect="1" noChangeArrowheads="1"/>
          </p:cNvSpPr>
          <p:nvPr/>
        </p:nvSpPr>
        <p:spPr bwMode="auto">
          <a:xfrm>
            <a:off x="1579082" y="528255"/>
            <a:ext cx="4916863" cy="3690554"/>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00"/>
            <a:r>
              <a:rPr lang="en-US" sz="1200" b="1" dirty="0">
                <a:latin typeface="Calibri" pitchFamily="34" charset="0"/>
              </a:rPr>
              <a:t>REPLACE THIS BOX WITH YOUR ORGANIZATION’S</a:t>
            </a:r>
          </a:p>
          <a:p>
            <a:pPr algn="ctr" defTabSz="4022700"/>
            <a:r>
              <a:rPr lang="en-US" sz="1200" b="1" dirty="0">
                <a:latin typeface="Calibri" pitchFamily="34" charset="0"/>
              </a:rPr>
              <a:t>HIGH RESOLUTION LOGO</a:t>
            </a:r>
          </a:p>
        </p:txBody>
      </p:sp>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1433</TotalTime>
  <Words>837</Words>
  <Application>Microsoft Office PowerPoint</Application>
  <PresentationFormat>Custom</PresentationFormat>
  <Paragraphs>67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24x36</dc:title>
  <dc:creator>Genigraphics 800.790.4001</dc:creator>
  <dc:description>To order poster prints visit us at www.genigraphics.com</dc:description>
  <cp:lastModifiedBy>Christa Stiles</cp:lastModifiedBy>
  <cp:revision>63</cp:revision>
  <dcterms:created xsi:type="dcterms:W3CDTF">2008-05-03T03:01:56Z</dcterms:created>
  <dcterms:modified xsi:type="dcterms:W3CDTF">2020-03-28T18:06:19Z</dcterms:modified>
</cp:coreProperties>
</file>