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918400" cy="19202400"/>
  <p:notesSz cx="7004050" cy="9283700"/>
  <p:defaultTextStyle>
    <a:defPPr>
      <a:defRPr lang="en-US"/>
    </a:defPPr>
    <a:lvl1pPr algn="l" rtl="0" fontAlgn="base">
      <a:spcBef>
        <a:spcPct val="0"/>
      </a:spcBef>
      <a:spcAft>
        <a:spcPct val="0"/>
      </a:spcAft>
      <a:defRPr sz="2200" kern="1200">
        <a:solidFill>
          <a:schemeClr val="tx1"/>
        </a:solidFill>
        <a:latin typeface="Arial" charset="0"/>
        <a:ea typeface="+mn-ea"/>
        <a:cs typeface="+mn-cs"/>
      </a:defRPr>
    </a:lvl1pPr>
    <a:lvl2pPr marL="457200" algn="l" rtl="0" fontAlgn="base">
      <a:spcBef>
        <a:spcPct val="0"/>
      </a:spcBef>
      <a:spcAft>
        <a:spcPct val="0"/>
      </a:spcAft>
      <a:defRPr sz="2200" kern="1200">
        <a:solidFill>
          <a:schemeClr val="tx1"/>
        </a:solidFill>
        <a:latin typeface="Arial" charset="0"/>
        <a:ea typeface="+mn-ea"/>
        <a:cs typeface="+mn-cs"/>
      </a:defRPr>
    </a:lvl2pPr>
    <a:lvl3pPr marL="914400" algn="l" rtl="0" fontAlgn="base">
      <a:spcBef>
        <a:spcPct val="0"/>
      </a:spcBef>
      <a:spcAft>
        <a:spcPct val="0"/>
      </a:spcAft>
      <a:defRPr sz="2200" kern="1200">
        <a:solidFill>
          <a:schemeClr val="tx1"/>
        </a:solidFill>
        <a:latin typeface="Arial" charset="0"/>
        <a:ea typeface="+mn-ea"/>
        <a:cs typeface="+mn-cs"/>
      </a:defRPr>
    </a:lvl3pPr>
    <a:lvl4pPr marL="1371600" algn="l" rtl="0" fontAlgn="base">
      <a:spcBef>
        <a:spcPct val="0"/>
      </a:spcBef>
      <a:spcAft>
        <a:spcPct val="0"/>
      </a:spcAft>
      <a:defRPr sz="2200" kern="1200">
        <a:solidFill>
          <a:schemeClr val="tx1"/>
        </a:solidFill>
        <a:latin typeface="Arial" charset="0"/>
        <a:ea typeface="+mn-ea"/>
        <a:cs typeface="+mn-cs"/>
      </a:defRPr>
    </a:lvl4pPr>
    <a:lvl5pPr marL="1828800" algn="l" rtl="0" fontAlgn="base">
      <a:spcBef>
        <a:spcPct val="0"/>
      </a:spcBef>
      <a:spcAft>
        <a:spcPct val="0"/>
      </a:spcAft>
      <a:defRPr sz="2200" kern="1200">
        <a:solidFill>
          <a:schemeClr val="tx1"/>
        </a:solidFill>
        <a:latin typeface="Arial" charset="0"/>
        <a:ea typeface="+mn-ea"/>
        <a:cs typeface="+mn-cs"/>
      </a:defRPr>
    </a:lvl5pPr>
    <a:lvl6pPr marL="2286000" algn="l" defTabSz="914400" rtl="0" eaLnBrk="1" latinLnBrk="0" hangingPunct="1">
      <a:defRPr sz="2200" kern="1200">
        <a:solidFill>
          <a:schemeClr val="tx1"/>
        </a:solidFill>
        <a:latin typeface="Arial" charset="0"/>
        <a:ea typeface="+mn-ea"/>
        <a:cs typeface="+mn-cs"/>
      </a:defRPr>
    </a:lvl6pPr>
    <a:lvl7pPr marL="2743200" algn="l" defTabSz="914400" rtl="0" eaLnBrk="1" latinLnBrk="0" hangingPunct="1">
      <a:defRPr sz="2200" kern="1200">
        <a:solidFill>
          <a:schemeClr val="tx1"/>
        </a:solidFill>
        <a:latin typeface="Arial" charset="0"/>
        <a:ea typeface="+mn-ea"/>
        <a:cs typeface="+mn-cs"/>
      </a:defRPr>
    </a:lvl7pPr>
    <a:lvl8pPr marL="3200400" algn="l" defTabSz="914400" rtl="0" eaLnBrk="1" latinLnBrk="0" hangingPunct="1">
      <a:defRPr sz="2200" kern="1200">
        <a:solidFill>
          <a:schemeClr val="tx1"/>
        </a:solidFill>
        <a:latin typeface="Arial" charset="0"/>
        <a:ea typeface="+mn-ea"/>
        <a:cs typeface="+mn-cs"/>
      </a:defRPr>
    </a:lvl8pPr>
    <a:lvl9pPr marL="3657600" algn="l" defTabSz="914400" rtl="0" eaLnBrk="1" latinLnBrk="0" hangingPunct="1">
      <a:defRPr sz="2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048" userDrawn="1">
          <p15:clr>
            <a:srgbClr val="A4A3A4"/>
          </p15:clr>
        </p15:guide>
        <p15:guide id="2"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3C4"/>
    <a:srgbClr val="0066FF"/>
    <a:srgbClr val="6699FF"/>
    <a:srgbClr val="3399FF"/>
    <a:srgbClr val="C0C0C0"/>
    <a:srgbClr val="003A74"/>
    <a:srgbClr val="FFFF99"/>
    <a:srgbClr val="366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531" autoAdjust="0"/>
    <p:restoredTop sz="94676" autoAdjust="0"/>
  </p:normalViewPr>
  <p:slideViewPr>
    <p:cSldViewPr>
      <p:cViewPr varScale="1">
        <p:scale>
          <a:sx n="29" d="100"/>
          <a:sy n="29" d="100"/>
        </p:scale>
        <p:origin x="1430" y="72"/>
      </p:cViewPr>
      <p:guideLst>
        <p:guide orient="horz" pos="6048"/>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2AB9-4782-A970-4B1285A2CB83}"/>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2AB9-4782-A970-4B1285A2CB83}"/>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2AB9-4782-A970-4B1285A2CB83}"/>
            </c:ext>
          </c:extLst>
        </c:ser>
        <c:dLbls>
          <c:showLegendKey val="0"/>
          <c:showVal val="0"/>
          <c:showCatName val="0"/>
          <c:showSerName val="0"/>
          <c:showPercent val="0"/>
          <c:showBubbleSize val="0"/>
        </c:dLbls>
        <c:gapWidth val="150"/>
        <c:axId val="93793664"/>
        <c:axId val="94839936"/>
      </c:barChart>
      <c:catAx>
        <c:axId val="93793664"/>
        <c:scaling>
          <c:orientation val="minMax"/>
        </c:scaling>
        <c:delete val="0"/>
        <c:axPos val="b"/>
        <c:numFmt formatCode="General" sourceLinked="0"/>
        <c:majorTickMark val="out"/>
        <c:minorTickMark val="none"/>
        <c:tickLblPos val="nextTo"/>
        <c:crossAx val="94839936"/>
        <c:crosses val="autoZero"/>
        <c:auto val="1"/>
        <c:lblAlgn val="ctr"/>
        <c:lblOffset val="100"/>
        <c:noMultiLvlLbl val="0"/>
      </c:catAx>
      <c:valAx>
        <c:axId val="94839936"/>
        <c:scaling>
          <c:orientation val="minMax"/>
        </c:scaling>
        <c:delete val="0"/>
        <c:axPos val="l"/>
        <c:majorGridlines/>
        <c:numFmt formatCode="General" sourceLinked="1"/>
        <c:majorTickMark val="out"/>
        <c:minorTickMark val="none"/>
        <c:tickLblPos val="nextTo"/>
        <c:crossAx val="93793664"/>
        <c:crosses val="autoZero"/>
        <c:crossBetween val="between"/>
      </c:valAx>
    </c:plotArea>
    <c:legend>
      <c:legendPos val="r"/>
      <c:overlay val="0"/>
    </c:legend>
    <c:plotVisOnly val="1"/>
    <c:dispBlanksAs val="gap"/>
    <c:showDLblsOverMax val="0"/>
  </c:chart>
  <c:txPr>
    <a:bodyPr/>
    <a:lstStyle/>
    <a:p>
      <a:pPr>
        <a:defRPr sz="24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enigraphics.com/fileprep"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Instructions"/>
          <p:cNvSpPr/>
          <p:nvPr userDrawn="1"/>
        </p:nvSpPr>
        <p:spPr>
          <a:xfrm>
            <a:off x="-7680960" y="0"/>
            <a:ext cx="7132320" cy="19202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7125" tIns="107125" rIns="107125" bIns="10712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125"/>
              </a:spcAft>
            </a:pPr>
            <a:r>
              <a:rPr lang="en-US" sz="4113" dirty="0">
                <a:solidFill>
                  <a:srgbClr val="7F7F7F"/>
                </a:solidFill>
                <a:latin typeface="Calibri" pitchFamily="34" charset="0"/>
                <a:cs typeface="Calibri" panose="020F0502020204030204" pitchFamily="34" charset="0"/>
              </a:rPr>
              <a:t>Poster Print Size:</a:t>
            </a:r>
            <a:endParaRPr sz="4113" dirty="0">
              <a:solidFill>
                <a:srgbClr val="7F7F7F"/>
              </a:solidFill>
              <a:latin typeface="Calibri" pitchFamily="34" charset="0"/>
              <a:cs typeface="Calibri" panose="020F0502020204030204" pitchFamily="34" charset="0"/>
            </a:endParaRPr>
          </a:p>
          <a:p>
            <a:pPr lvl="0">
              <a:spcBef>
                <a:spcPts val="0"/>
              </a:spcBef>
              <a:spcAft>
                <a:spcPts val="1125"/>
              </a:spcAft>
            </a:pPr>
            <a:r>
              <a:rPr lang="en-US" sz="2888" dirty="0">
                <a:solidFill>
                  <a:srgbClr val="7F7F7F"/>
                </a:solidFill>
                <a:latin typeface="Calibri" pitchFamily="34" charset="0"/>
                <a:cs typeface="Calibri" panose="020F0502020204030204" pitchFamily="34" charset="0"/>
              </a:rPr>
              <a:t>This poster template </a:t>
            </a:r>
            <a:r>
              <a:rPr lang="en-US" sz="2888">
                <a:solidFill>
                  <a:srgbClr val="7F7F7F"/>
                </a:solidFill>
                <a:latin typeface="Calibri" pitchFamily="34" charset="0"/>
                <a:cs typeface="Calibri" panose="020F0502020204030204" pitchFamily="34" charset="0"/>
              </a:rPr>
              <a:t>is 21” </a:t>
            </a:r>
            <a:r>
              <a:rPr lang="en-US" sz="2888" dirty="0">
                <a:solidFill>
                  <a:srgbClr val="7F7F7F"/>
                </a:solidFill>
                <a:latin typeface="Calibri" pitchFamily="34" charset="0"/>
                <a:cs typeface="Calibri" panose="020F0502020204030204" pitchFamily="34" charset="0"/>
              </a:rPr>
              <a:t>high by 36” wide. It can be </a:t>
            </a:r>
            <a:r>
              <a:rPr lang="en-US" sz="2888">
                <a:solidFill>
                  <a:srgbClr val="7F7F7F"/>
                </a:solidFill>
                <a:latin typeface="Calibri" pitchFamily="34" charset="0"/>
                <a:cs typeface="Calibri" panose="020F0502020204030204" pitchFamily="34" charset="0"/>
              </a:rPr>
              <a:t>used for any poster with the same aspect ratio such as 42x72 and 40x69.</a:t>
            </a:r>
          </a:p>
          <a:p>
            <a:pPr lvl="0">
              <a:spcBef>
                <a:spcPts val="0"/>
              </a:spcBef>
              <a:spcAft>
                <a:spcPts val="1125"/>
              </a:spcAft>
            </a:pPr>
            <a:r>
              <a:rPr lang="en-US" sz="4113" kern="1200">
                <a:solidFill>
                  <a:srgbClr val="7F7F7F"/>
                </a:solidFill>
                <a:latin typeface="Calibri" pitchFamily="34" charset="0"/>
                <a:ea typeface="+mn-ea"/>
                <a:cs typeface="Calibri" panose="020F0502020204030204" pitchFamily="34" charset="0"/>
              </a:rPr>
              <a:t>Tips:</a:t>
            </a:r>
          </a:p>
          <a:p>
            <a:pPr lvl="0">
              <a:spcBef>
                <a:spcPts val="0"/>
              </a:spcBef>
              <a:spcAft>
                <a:spcPts val="1125"/>
              </a:spcAft>
            </a:pPr>
            <a:r>
              <a:rPr lang="en-US" sz="2888">
                <a:solidFill>
                  <a:srgbClr val="7F7F7F"/>
                </a:solidFill>
                <a:latin typeface="Calibri" pitchFamily="34" charset="0"/>
                <a:cs typeface="Calibri" panose="020F0502020204030204" pitchFamily="34" charset="0"/>
              </a:rPr>
              <a:t>Tips to help you design your poster and use this template can be found in the text boxes, in these side boxes, and at </a:t>
            </a:r>
            <a:r>
              <a:rPr lang="en-US" sz="2888">
                <a:solidFill>
                  <a:srgbClr val="7F7F7F"/>
                </a:solidFill>
                <a:latin typeface="Calibri" pitchFamily="34" charset="0"/>
                <a:cs typeface="Calibri" panose="020F0502020204030204" pitchFamily="34" charset="0"/>
                <a:hlinkClick r:id="rId2"/>
              </a:rPr>
              <a:t>www.Genigraphics.com/fileprep</a:t>
            </a:r>
            <a:r>
              <a:rPr lang="en-US" sz="2888">
                <a:solidFill>
                  <a:srgbClr val="7F7F7F"/>
                </a:solidFill>
                <a:latin typeface="Calibri" pitchFamily="34" charset="0"/>
                <a:cs typeface="Calibri" panose="020F0502020204030204" pitchFamily="34" charset="0"/>
              </a:rPr>
              <a:t>. </a:t>
            </a:r>
            <a:endParaRPr lang="en-US" sz="2888" dirty="0">
              <a:solidFill>
                <a:srgbClr val="7F7F7F"/>
              </a:solidFill>
              <a:latin typeface="Calibri" pitchFamily="34" charset="0"/>
              <a:cs typeface="Calibri" panose="020F0502020204030204" pitchFamily="34" charset="0"/>
            </a:endParaRPr>
          </a:p>
          <a:p>
            <a:pPr lvl="0">
              <a:spcBef>
                <a:spcPts val="0"/>
              </a:spcBef>
              <a:spcAft>
                <a:spcPts val="1125"/>
              </a:spcAft>
            </a:pPr>
            <a:r>
              <a:rPr lang="en-US" sz="4113" dirty="0">
                <a:solidFill>
                  <a:srgbClr val="7F7F7F"/>
                </a:solidFill>
                <a:latin typeface="Calibri" pitchFamily="34" charset="0"/>
                <a:cs typeface="Calibri" panose="020F0502020204030204" pitchFamily="34" charset="0"/>
              </a:rPr>
              <a:t>Placeholders</a:t>
            </a:r>
            <a:r>
              <a:rPr sz="4113" dirty="0">
                <a:solidFill>
                  <a:srgbClr val="7F7F7F"/>
                </a:solidFill>
                <a:latin typeface="Calibri" pitchFamily="34" charset="0"/>
                <a:cs typeface="Calibri" panose="020F0502020204030204" pitchFamily="34" charset="0"/>
              </a:rPr>
              <a:t>:</a:t>
            </a:r>
          </a:p>
          <a:p>
            <a:pPr lvl="0">
              <a:spcBef>
                <a:spcPts val="0"/>
              </a:spcBef>
              <a:spcAft>
                <a:spcPts val="1125"/>
              </a:spcAft>
            </a:pPr>
            <a:r>
              <a:rPr sz="2888" dirty="0">
                <a:solidFill>
                  <a:srgbClr val="7F7F7F"/>
                </a:solidFill>
                <a:latin typeface="Calibri" pitchFamily="34" charset="0"/>
                <a:cs typeface="Calibri" panose="020F0502020204030204" pitchFamily="34" charset="0"/>
              </a:rPr>
              <a:t>The </a:t>
            </a:r>
            <a:r>
              <a:rPr lang="en-US" sz="2888" dirty="0">
                <a:solidFill>
                  <a:srgbClr val="7F7F7F"/>
                </a:solidFill>
                <a:latin typeface="Calibri" pitchFamily="34" charset="0"/>
                <a:cs typeface="Calibri" panose="020F0502020204030204" pitchFamily="34" charset="0"/>
              </a:rPr>
              <a:t>various elements included</a:t>
            </a:r>
            <a:r>
              <a:rPr sz="2888" dirty="0">
                <a:solidFill>
                  <a:srgbClr val="7F7F7F"/>
                </a:solidFill>
                <a:latin typeface="Calibri" pitchFamily="34" charset="0"/>
                <a:cs typeface="Calibri" panose="020F0502020204030204" pitchFamily="34" charset="0"/>
              </a:rPr>
              <a:t> in this </a:t>
            </a:r>
            <a:r>
              <a:rPr lang="en-US" sz="2888" dirty="0">
                <a:solidFill>
                  <a:srgbClr val="7F7F7F"/>
                </a:solidFill>
                <a:latin typeface="Calibri" pitchFamily="34" charset="0"/>
                <a:cs typeface="Calibri" panose="020F0502020204030204" pitchFamily="34" charset="0"/>
              </a:rPr>
              <a:t>poster are ones</a:t>
            </a:r>
            <a:r>
              <a:rPr lang="en-US" sz="2888" baseline="0" dirty="0">
                <a:solidFill>
                  <a:srgbClr val="7F7F7F"/>
                </a:solidFill>
                <a:latin typeface="Calibri" pitchFamily="34" charset="0"/>
                <a:cs typeface="Calibri" panose="020F0502020204030204" pitchFamily="34" charset="0"/>
              </a:rPr>
              <a:t> we often see in medical, research, and scientific posters.</a:t>
            </a:r>
            <a:r>
              <a:rPr sz="2888" dirty="0">
                <a:solidFill>
                  <a:srgbClr val="7F7F7F"/>
                </a:solidFill>
                <a:latin typeface="Calibri" pitchFamily="34" charset="0"/>
                <a:cs typeface="Calibri" panose="020F0502020204030204" pitchFamily="34" charset="0"/>
              </a:rPr>
              <a:t> </a:t>
            </a:r>
            <a:r>
              <a:rPr lang="en-US" sz="2888" dirty="0">
                <a:solidFill>
                  <a:srgbClr val="7F7F7F"/>
                </a:solidFill>
                <a:latin typeface="Calibri" pitchFamily="34" charset="0"/>
                <a:cs typeface="Calibri" panose="020F0502020204030204" pitchFamily="34" charset="0"/>
              </a:rPr>
              <a:t>Feel</a:t>
            </a:r>
            <a:r>
              <a:rPr lang="en-US" sz="2888"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125"/>
              </a:spcAft>
            </a:pPr>
            <a:r>
              <a:rPr lang="en-US" sz="4113" dirty="0">
                <a:solidFill>
                  <a:srgbClr val="7F7F7F"/>
                </a:solidFill>
                <a:latin typeface="Calibri" pitchFamily="34" charset="0"/>
                <a:cs typeface="Calibri" panose="020F0502020204030204" pitchFamily="34" charset="0"/>
              </a:rPr>
              <a:t>Image</a:t>
            </a:r>
            <a:r>
              <a:rPr lang="en-US" sz="4113" baseline="0" dirty="0">
                <a:solidFill>
                  <a:srgbClr val="7F7F7F"/>
                </a:solidFill>
                <a:latin typeface="Calibri" pitchFamily="34" charset="0"/>
                <a:cs typeface="Calibri" panose="020F0502020204030204" pitchFamily="34" charset="0"/>
              </a:rPr>
              <a:t> Quality</a:t>
            </a:r>
            <a:r>
              <a:rPr lang="en-US" sz="4113" dirty="0">
                <a:solidFill>
                  <a:srgbClr val="7F7F7F"/>
                </a:solidFill>
                <a:latin typeface="Calibri" pitchFamily="34" charset="0"/>
                <a:cs typeface="Calibri" panose="020F0502020204030204" pitchFamily="34" charset="0"/>
              </a:rPr>
              <a:t>:</a:t>
            </a:r>
          </a:p>
          <a:p>
            <a:pPr lvl="0">
              <a:spcBef>
                <a:spcPts val="0"/>
              </a:spcBef>
              <a:spcAft>
                <a:spcPts val="1125"/>
              </a:spcAft>
            </a:pPr>
            <a:r>
              <a:rPr lang="en-US" sz="2888" dirty="0">
                <a:solidFill>
                  <a:srgbClr val="7F7F7F"/>
                </a:solidFill>
                <a:latin typeface="Calibri" pitchFamily="34" charset="0"/>
                <a:cs typeface="Calibri" panose="020F0502020204030204" pitchFamily="34" charset="0"/>
              </a:rPr>
              <a:t>You can place digital photos or logo art in your poster file by selecting the </a:t>
            </a:r>
            <a:r>
              <a:rPr lang="en-US" sz="2888" b="1" dirty="0">
                <a:solidFill>
                  <a:srgbClr val="7F7F7F"/>
                </a:solidFill>
                <a:latin typeface="Calibri" pitchFamily="34" charset="0"/>
                <a:cs typeface="Calibri" panose="020F0502020204030204" pitchFamily="34" charset="0"/>
              </a:rPr>
              <a:t>Insert, Picture</a:t>
            </a:r>
            <a:r>
              <a:rPr lang="en-US" sz="2888"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2888" b="1" dirty="0">
                <a:solidFill>
                  <a:srgbClr val="7F7F7F"/>
                </a:solidFill>
                <a:latin typeface="Calibri" pitchFamily="34" charset="0"/>
                <a:cs typeface="Calibri" panose="020F0502020204030204" pitchFamily="34" charset="0"/>
              </a:rPr>
              <a:t>150-200 pixels per inch in their final printed size</a:t>
            </a:r>
            <a:r>
              <a:rPr lang="en-US" sz="2888" dirty="0">
                <a:solidFill>
                  <a:srgbClr val="7F7F7F"/>
                </a:solidFill>
                <a:latin typeface="Calibri" pitchFamily="34" charset="0"/>
                <a:cs typeface="Calibri" panose="020F0502020204030204" pitchFamily="34" charset="0"/>
              </a:rPr>
              <a:t>. For instance, a 1600 x 1200 pixel</a:t>
            </a:r>
            <a:r>
              <a:rPr lang="en-US" sz="2888" baseline="0" dirty="0">
                <a:solidFill>
                  <a:srgbClr val="7F7F7F"/>
                </a:solidFill>
                <a:latin typeface="Calibri" pitchFamily="34" charset="0"/>
                <a:cs typeface="Calibri" panose="020F0502020204030204" pitchFamily="34" charset="0"/>
              </a:rPr>
              <a:t> photo will usually look fine up to </a:t>
            </a:r>
            <a:r>
              <a:rPr lang="en-US" sz="2888" dirty="0">
                <a:solidFill>
                  <a:srgbClr val="7F7F7F"/>
                </a:solidFill>
                <a:latin typeface="Calibri" pitchFamily="34" charset="0"/>
                <a:cs typeface="Calibri" panose="020F0502020204030204" pitchFamily="34" charset="0"/>
              </a:rPr>
              <a:t>8“-10” wide on your printed poster.</a:t>
            </a:r>
          </a:p>
          <a:p>
            <a:pPr lvl="0">
              <a:spcBef>
                <a:spcPts val="0"/>
              </a:spcBef>
              <a:spcAft>
                <a:spcPts val="1125"/>
              </a:spcAft>
            </a:pPr>
            <a:r>
              <a:rPr lang="en-US" sz="2888"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125"/>
              </a:spcAft>
            </a:pPr>
            <a:r>
              <a:rPr lang="en-US" sz="2888"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125"/>
              </a:spcAft>
            </a:pPr>
            <a:br>
              <a:rPr lang="en-US" sz="2100" dirty="0">
                <a:solidFill>
                  <a:srgbClr val="7F7F7F"/>
                </a:solidFill>
                <a:latin typeface="Calibri" pitchFamily="34" charset="0"/>
                <a:cs typeface="Calibri" panose="020F0502020204030204" pitchFamily="34" charset="0"/>
              </a:rPr>
            </a:br>
            <a:r>
              <a:rPr lang="en-US" sz="2100" dirty="0">
                <a:solidFill>
                  <a:srgbClr val="7F7F7F"/>
                </a:solidFill>
                <a:latin typeface="Calibri" pitchFamily="34" charset="0"/>
                <a:cs typeface="Calibri" panose="020F0502020204030204" pitchFamily="34" charset="0"/>
              </a:rPr>
              <a:t>[This sidebar area does not print.]</a:t>
            </a:r>
          </a:p>
        </p:txBody>
      </p:sp>
      <p:grpSp>
        <p:nvGrpSpPr>
          <p:cNvPr id="5" name="Group 4"/>
          <p:cNvGrpSpPr/>
          <p:nvPr userDrawn="1"/>
        </p:nvGrpSpPr>
        <p:grpSpPr>
          <a:xfrm>
            <a:off x="33467040" y="0"/>
            <a:ext cx="7132320" cy="19202400"/>
            <a:chOff x="33832800" y="0"/>
            <a:chExt cx="12801600" cy="43891200"/>
          </a:xfrm>
        </p:grpSpPr>
        <p:sp>
          <p:nvSpPr>
            <p:cNvPr id="6"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125"/>
                </a:spcAft>
              </a:pPr>
              <a:r>
                <a:rPr lang="en-US" sz="4113" dirty="0">
                  <a:solidFill>
                    <a:schemeClr val="bg1">
                      <a:lumMod val="50000"/>
                    </a:schemeClr>
                  </a:solidFill>
                  <a:latin typeface="Calibri" pitchFamily="34" charset="0"/>
                  <a:cs typeface="Calibri" panose="020F0502020204030204" pitchFamily="34" charset="0"/>
                </a:rPr>
                <a:t>Change</a:t>
              </a:r>
              <a:r>
                <a:rPr lang="en-US" sz="4113" baseline="0" dirty="0">
                  <a:solidFill>
                    <a:schemeClr val="bg1">
                      <a:lumMod val="50000"/>
                    </a:schemeClr>
                  </a:solidFill>
                  <a:latin typeface="Calibri" pitchFamily="34" charset="0"/>
                  <a:cs typeface="Calibri" panose="020F0502020204030204" pitchFamily="34" charset="0"/>
                </a:rPr>
                <a:t> Color Theme</a:t>
              </a:r>
              <a:r>
                <a:rPr lang="en-US" sz="4113" dirty="0">
                  <a:solidFill>
                    <a:schemeClr val="bg1">
                      <a:lumMod val="50000"/>
                    </a:schemeClr>
                  </a:solidFill>
                  <a:latin typeface="Calibri" pitchFamily="34" charset="0"/>
                  <a:cs typeface="Calibri" panose="020F0502020204030204" pitchFamily="34" charset="0"/>
                </a:rPr>
                <a:t>:</a:t>
              </a:r>
              <a:endParaRPr sz="4113" dirty="0">
                <a:solidFill>
                  <a:schemeClr val="bg1">
                    <a:lumMod val="50000"/>
                  </a:schemeClr>
                </a:solidFill>
                <a:latin typeface="Calibri" pitchFamily="34" charset="0"/>
                <a:cs typeface="Calibri" panose="020F0502020204030204" pitchFamily="34" charset="0"/>
              </a:endParaRPr>
            </a:p>
            <a:p>
              <a:pPr lvl="0">
                <a:spcBef>
                  <a:spcPts val="0"/>
                </a:spcBef>
                <a:spcAft>
                  <a:spcPts val="1125"/>
                </a:spcAft>
              </a:pPr>
              <a:r>
                <a:rPr lang="en-US" sz="2888"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2888"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125"/>
                </a:spcAft>
              </a:pPr>
              <a:r>
                <a:rPr lang="en-US" sz="2888" baseline="0" dirty="0">
                  <a:solidFill>
                    <a:schemeClr val="bg1">
                      <a:lumMod val="50000"/>
                    </a:schemeClr>
                  </a:solidFill>
                  <a:latin typeface="Calibri" pitchFamily="34" charset="0"/>
                  <a:cs typeface="Calibri" panose="020F0502020204030204" pitchFamily="34" charset="0"/>
                </a:rPr>
                <a:t>To change the color theme, select the </a:t>
              </a:r>
              <a:r>
                <a:rPr lang="en-US" sz="2888" b="1" baseline="0" dirty="0">
                  <a:solidFill>
                    <a:schemeClr val="bg1">
                      <a:lumMod val="50000"/>
                    </a:schemeClr>
                  </a:solidFill>
                  <a:latin typeface="Calibri" pitchFamily="34" charset="0"/>
                  <a:cs typeface="Calibri" panose="020F0502020204030204" pitchFamily="34" charset="0"/>
                </a:rPr>
                <a:t>Design</a:t>
              </a:r>
              <a:r>
                <a:rPr lang="en-US" sz="2888" baseline="0" dirty="0">
                  <a:solidFill>
                    <a:schemeClr val="bg1">
                      <a:lumMod val="50000"/>
                    </a:schemeClr>
                  </a:solidFill>
                  <a:latin typeface="Calibri" pitchFamily="34" charset="0"/>
                  <a:cs typeface="Calibri" panose="020F0502020204030204" pitchFamily="34" charset="0"/>
                </a:rPr>
                <a:t> tab, then select the </a:t>
              </a:r>
              <a:r>
                <a:rPr lang="en-US" sz="2888" b="1" baseline="0" dirty="0">
                  <a:solidFill>
                    <a:schemeClr val="bg1">
                      <a:lumMod val="50000"/>
                    </a:schemeClr>
                  </a:solidFill>
                  <a:latin typeface="Calibri" pitchFamily="34" charset="0"/>
                  <a:cs typeface="Calibri" panose="020F0502020204030204" pitchFamily="34" charset="0"/>
                </a:rPr>
                <a:t>Colors</a:t>
              </a:r>
              <a:r>
                <a:rPr lang="en-US" sz="2888"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125"/>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125"/>
                </a:spcAft>
              </a:pPr>
              <a:endParaRPr lang="en-US" sz="2888" baseline="0" dirty="0">
                <a:solidFill>
                  <a:schemeClr val="bg1">
                    <a:lumMod val="50000"/>
                  </a:schemeClr>
                </a:solidFill>
                <a:latin typeface="Calibri" pitchFamily="34" charset="0"/>
                <a:cs typeface="Calibri" panose="020F0502020204030204" pitchFamily="34" charset="0"/>
              </a:endParaRPr>
            </a:p>
            <a:p>
              <a:pPr lvl="0">
                <a:spcBef>
                  <a:spcPts val="0"/>
                </a:spcBef>
                <a:spcAft>
                  <a:spcPts val="1125"/>
                </a:spcAft>
              </a:pPr>
              <a:endParaRPr lang="en-US" sz="2888" baseline="0" dirty="0">
                <a:solidFill>
                  <a:schemeClr val="bg1">
                    <a:lumMod val="50000"/>
                  </a:schemeClr>
                </a:solidFill>
                <a:latin typeface="Calibri" pitchFamily="34" charset="0"/>
                <a:cs typeface="Calibri" panose="020F0502020204030204" pitchFamily="34" charset="0"/>
              </a:endParaRPr>
            </a:p>
            <a:p>
              <a:pPr lvl="0">
                <a:spcBef>
                  <a:spcPts val="0"/>
                </a:spcBef>
                <a:spcAft>
                  <a:spcPts val="1125"/>
                </a:spcAft>
              </a:pPr>
              <a:endParaRPr lang="en-US" sz="2888" baseline="0" dirty="0">
                <a:solidFill>
                  <a:schemeClr val="bg1">
                    <a:lumMod val="50000"/>
                  </a:schemeClr>
                </a:solidFill>
                <a:latin typeface="Calibri" pitchFamily="34" charset="0"/>
                <a:cs typeface="Calibri" panose="020F0502020204030204" pitchFamily="34" charset="0"/>
              </a:endParaRPr>
            </a:p>
            <a:p>
              <a:pPr lvl="0">
                <a:spcBef>
                  <a:spcPts val="0"/>
                </a:spcBef>
                <a:spcAft>
                  <a:spcPts val="1125"/>
                </a:spcAft>
              </a:pPr>
              <a:endParaRPr lang="en-US" sz="2888" baseline="0" dirty="0">
                <a:solidFill>
                  <a:schemeClr val="bg1">
                    <a:lumMod val="50000"/>
                  </a:schemeClr>
                </a:solidFill>
                <a:latin typeface="Calibri" pitchFamily="34" charset="0"/>
                <a:cs typeface="Calibri" panose="020F0502020204030204" pitchFamily="34" charset="0"/>
              </a:endParaRPr>
            </a:p>
            <a:p>
              <a:pPr lvl="0">
                <a:spcBef>
                  <a:spcPts val="0"/>
                </a:spcBef>
                <a:spcAft>
                  <a:spcPts val="1125"/>
                </a:spcAft>
              </a:pPr>
              <a:endParaRPr lang="en-US" sz="2888" baseline="0" dirty="0">
                <a:solidFill>
                  <a:schemeClr val="bg1">
                    <a:lumMod val="50000"/>
                  </a:schemeClr>
                </a:solidFill>
                <a:latin typeface="Calibri" pitchFamily="34" charset="0"/>
                <a:cs typeface="Calibri" panose="020F0502020204030204" pitchFamily="34" charset="0"/>
              </a:endParaRPr>
            </a:p>
            <a:p>
              <a:pPr lvl="0">
                <a:spcBef>
                  <a:spcPts val="0"/>
                </a:spcBef>
                <a:spcAft>
                  <a:spcPts val="1125"/>
                </a:spcAft>
              </a:pPr>
              <a:endParaRPr lang="en-US" sz="2888" baseline="0" dirty="0">
                <a:solidFill>
                  <a:schemeClr val="bg1">
                    <a:lumMod val="50000"/>
                  </a:schemeClr>
                </a:solidFill>
                <a:latin typeface="Calibri" pitchFamily="34" charset="0"/>
                <a:cs typeface="Calibri" panose="020F0502020204030204" pitchFamily="34" charset="0"/>
              </a:endParaRPr>
            </a:p>
            <a:p>
              <a:pPr lvl="0">
                <a:spcBef>
                  <a:spcPts val="0"/>
                </a:spcBef>
                <a:spcAft>
                  <a:spcPts val="1125"/>
                </a:spcAft>
              </a:pPr>
              <a:endParaRPr lang="en-US" sz="2888" baseline="0" dirty="0">
                <a:solidFill>
                  <a:schemeClr val="bg1">
                    <a:lumMod val="50000"/>
                  </a:schemeClr>
                </a:solidFill>
                <a:latin typeface="Calibri" pitchFamily="34" charset="0"/>
                <a:cs typeface="Calibri" panose="020F0502020204030204" pitchFamily="34" charset="0"/>
              </a:endParaRPr>
            </a:p>
            <a:p>
              <a:pPr lvl="0">
                <a:spcBef>
                  <a:spcPts val="0"/>
                </a:spcBef>
                <a:spcAft>
                  <a:spcPts val="1125"/>
                </a:spcAft>
              </a:pPr>
              <a:r>
                <a:rPr lang="en-US" sz="2888"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125"/>
                </a:spcAft>
              </a:pPr>
              <a:r>
                <a:rPr lang="en-US" sz="4113"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125"/>
                </a:spcAft>
              </a:pPr>
              <a:r>
                <a:rPr lang="en-US" sz="2888" dirty="0">
                  <a:solidFill>
                    <a:schemeClr val="bg1">
                      <a:lumMod val="50000"/>
                    </a:schemeClr>
                  </a:solidFill>
                  <a:latin typeface="Calibri" pitchFamily="34" charset="0"/>
                  <a:cs typeface="Calibri" panose="020F0502020204030204" pitchFamily="34" charset="0"/>
                </a:rPr>
                <a:t>Once your poster file is ready, visit</a:t>
              </a:r>
              <a:r>
                <a:rPr lang="en-US" sz="2888" baseline="0" dirty="0">
                  <a:solidFill>
                    <a:schemeClr val="bg1">
                      <a:lumMod val="50000"/>
                    </a:schemeClr>
                  </a:solidFill>
                  <a:latin typeface="Calibri" pitchFamily="34" charset="0"/>
                  <a:cs typeface="Calibri" panose="020F0502020204030204" pitchFamily="34" charset="0"/>
                </a:rPr>
                <a:t> </a:t>
              </a:r>
              <a:r>
                <a:rPr lang="en-US" sz="2888" b="1" baseline="0" dirty="0">
                  <a:solidFill>
                    <a:schemeClr val="bg1">
                      <a:lumMod val="50000"/>
                    </a:schemeClr>
                  </a:solidFill>
                  <a:latin typeface="Calibri" pitchFamily="34" charset="0"/>
                  <a:cs typeface="Calibri" panose="020F0502020204030204" pitchFamily="34" charset="0"/>
                </a:rPr>
                <a:t>www.genigraphics.com</a:t>
              </a:r>
              <a:r>
                <a:rPr lang="en-US" sz="2888"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125"/>
                </a:spcAft>
              </a:pPr>
              <a:r>
                <a:rPr lang="en-US" sz="2888"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2888"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2888" baseline="0" dirty="0">
                  <a:solidFill>
                    <a:schemeClr val="bg1">
                      <a:lumMod val="50000"/>
                    </a:schemeClr>
                  </a:solidFill>
                  <a:latin typeface="Calibri" pitchFamily="34" charset="0"/>
                  <a:cs typeface="Calibri" panose="020F0502020204030204" pitchFamily="34" charset="0"/>
                </a:rPr>
                <a:t>US and Canada:  1-800-790-4001</a:t>
              </a:r>
              <a:br>
                <a:rPr lang="en-US" sz="2888" baseline="0" dirty="0">
                  <a:solidFill>
                    <a:schemeClr val="bg1">
                      <a:lumMod val="50000"/>
                    </a:schemeClr>
                  </a:solidFill>
                  <a:latin typeface="Calibri" pitchFamily="34" charset="0"/>
                  <a:cs typeface="Calibri" panose="020F0502020204030204" pitchFamily="34" charset="0"/>
                </a:rPr>
              </a:br>
              <a:r>
                <a:rPr lang="en-US" sz="2888"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2100" dirty="0">
                  <a:solidFill>
                    <a:schemeClr val="bg1">
                      <a:lumMod val="50000"/>
                    </a:schemeClr>
                  </a:solidFill>
                  <a:latin typeface="Calibri" pitchFamily="34" charset="0"/>
                  <a:cs typeface="Calibri" panose="020F0502020204030204" pitchFamily="34" charset="0"/>
                </a:rPr>
              </a:br>
              <a:r>
                <a:rPr lang="en-US" sz="2100" dirty="0">
                  <a:solidFill>
                    <a:schemeClr val="bg1">
                      <a:lumMod val="50000"/>
                    </a:schemeClr>
                  </a:solidFill>
                  <a:latin typeface="Calibri" pitchFamily="34" charset="0"/>
                  <a:cs typeface="Calibri" panose="020F0502020204030204" pitchFamily="34" charset="0"/>
                </a:rPr>
                <a:t>[This sidebar area does not print.]</a:t>
              </a:r>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33094776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3" y="3199011"/>
            <a:ext cx="5484813" cy="15996444"/>
          </a:xfrm>
          <a:prstGeom prst="rect">
            <a:avLst/>
          </a:prstGeom>
          <a:solidFill>
            <a:schemeClr val="accent1">
              <a:lumMod val="75000"/>
            </a:schemeClr>
          </a:solidFill>
          <a:ln>
            <a:noFill/>
          </a:ln>
          <a:effectLst/>
        </p:spPr>
        <p:txBody>
          <a:bodyPr wrap="none" lIns="400050" tIns="200025" rIns="400050" bIns="400050"/>
          <a:lstStyle/>
          <a:p>
            <a:pPr algn="ctr" defTabSz="3840758"/>
            <a:endParaRPr lang="en-US" sz="4200" dirty="0">
              <a:latin typeface="Calibri" pitchFamily="34" charset="0"/>
            </a:endParaRPr>
          </a:p>
        </p:txBody>
      </p:sp>
      <p:sp>
        <p:nvSpPr>
          <p:cNvPr id="1032" name="Rectangle 8"/>
          <p:cNvSpPr>
            <a:spLocks noChangeArrowheads="1"/>
          </p:cNvSpPr>
          <p:nvPr userDrawn="1"/>
        </p:nvSpPr>
        <p:spPr bwMode="auto">
          <a:xfrm>
            <a:off x="5484816" y="2"/>
            <a:ext cx="27422475" cy="3199011"/>
          </a:xfrm>
          <a:prstGeom prst="rect">
            <a:avLst/>
          </a:prstGeom>
          <a:solidFill>
            <a:schemeClr val="accent1">
              <a:lumMod val="75000"/>
            </a:schemeClr>
          </a:solidFill>
          <a:ln>
            <a:noFill/>
          </a:ln>
          <a:effectLst/>
        </p:spPr>
        <p:txBody>
          <a:bodyPr wrap="none" lIns="400050" tIns="400050" rIns="400050" bIns="400050"/>
          <a:lstStyle/>
          <a:p>
            <a:endParaRPr lang="en-US" sz="1925" dirty="0">
              <a:latin typeface="Calibri" pitchFamily="34" charset="0"/>
            </a:endParaRPr>
          </a:p>
        </p:txBody>
      </p:sp>
      <p:sp>
        <p:nvSpPr>
          <p:cNvPr id="1033" name="Rectangle 9"/>
          <p:cNvSpPr>
            <a:spLocks noChangeArrowheads="1"/>
          </p:cNvSpPr>
          <p:nvPr userDrawn="1"/>
        </p:nvSpPr>
        <p:spPr bwMode="auto">
          <a:xfrm>
            <a:off x="5484816" y="3199011"/>
            <a:ext cx="27422475" cy="15996444"/>
          </a:xfrm>
          <a:prstGeom prst="rect">
            <a:avLst/>
          </a:prstGeom>
          <a:solidFill>
            <a:schemeClr val="bg2"/>
          </a:solidFill>
          <a:ln>
            <a:noFill/>
          </a:ln>
          <a:effectLst/>
        </p:spPr>
        <p:txBody>
          <a:bodyPr wrap="none" lIns="400050" tIns="400050" rIns="400050" bIns="400050"/>
          <a:lstStyle/>
          <a:p>
            <a:endParaRPr lang="en-US" sz="1925" dirty="0">
              <a:latin typeface="Calibri" pitchFamily="34" charset="0"/>
            </a:endParaRPr>
          </a:p>
        </p:txBody>
      </p:sp>
      <p:sp>
        <p:nvSpPr>
          <p:cNvPr id="1035" name="Line 11"/>
          <p:cNvSpPr>
            <a:spLocks noChangeShapeType="1"/>
          </p:cNvSpPr>
          <p:nvPr userDrawn="1"/>
        </p:nvSpPr>
        <p:spPr bwMode="auto">
          <a:xfrm>
            <a:off x="5484813" y="0"/>
            <a:ext cx="0" cy="19196844"/>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25" dirty="0">
              <a:latin typeface="Calibri" pitchFamily="34" charset="0"/>
            </a:endParaRPr>
          </a:p>
        </p:txBody>
      </p:sp>
      <p:sp>
        <p:nvSpPr>
          <p:cNvPr id="1036" name="Line 12"/>
          <p:cNvSpPr>
            <a:spLocks noChangeShapeType="1"/>
          </p:cNvSpPr>
          <p:nvPr userDrawn="1"/>
        </p:nvSpPr>
        <p:spPr bwMode="auto">
          <a:xfrm>
            <a:off x="0" y="3200400"/>
            <a:ext cx="32907288"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25" dirty="0">
              <a:latin typeface="Calibri" pitchFamily="34" charset="0"/>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508203" y="18973039"/>
            <a:ext cx="5297435" cy="16268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3840758" rtl="0" fontAlgn="base">
        <a:spcBef>
          <a:spcPct val="0"/>
        </a:spcBef>
        <a:spcAft>
          <a:spcPct val="0"/>
        </a:spcAft>
        <a:defRPr sz="18463">
          <a:solidFill>
            <a:schemeClr val="tx2"/>
          </a:solidFill>
          <a:latin typeface="+mj-lt"/>
          <a:ea typeface="+mj-ea"/>
          <a:cs typeface="+mj-cs"/>
        </a:defRPr>
      </a:lvl1pPr>
      <a:lvl2pPr algn="ctr" defTabSz="3840758" rtl="0" fontAlgn="base">
        <a:spcBef>
          <a:spcPct val="0"/>
        </a:spcBef>
        <a:spcAft>
          <a:spcPct val="0"/>
        </a:spcAft>
        <a:defRPr sz="18463">
          <a:solidFill>
            <a:schemeClr val="tx2"/>
          </a:solidFill>
          <a:latin typeface="Arial" charset="0"/>
        </a:defRPr>
      </a:lvl2pPr>
      <a:lvl3pPr algn="ctr" defTabSz="3840758" rtl="0" fontAlgn="base">
        <a:spcBef>
          <a:spcPct val="0"/>
        </a:spcBef>
        <a:spcAft>
          <a:spcPct val="0"/>
        </a:spcAft>
        <a:defRPr sz="18463">
          <a:solidFill>
            <a:schemeClr val="tx2"/>
          </a:solidFill>
          <a:latin typeface="Arial" charset="0"/>
        </a:defRPr>
      </a:lvl3pPr>
      <a:lvl4pPr algn="ctr" defTabSz="3840758" rtl="0" fontAlgn="base">
        <a:spcBef>
          <a:spcPct val="0"/>
        </a:spcBef>
        <a:spcAft>
          <a:spcPct val="0"/>
        </a:spcAft>
        <a:defRPr sz="18463">
          <a:solidFill>
            <a:schemeClr val="tx2"/>
          </a:solidFill>
          <a:latin typeface="Arial" charset="0"/>
        </a:defRPr>
      </a:lvl4pPr>
      <a:lvl5pPr algn="ctr" defTabSz="3840758" rtl="0" fontAlgn="base">
        <a:spcBef>
          <a:spcPct val="0"/>
        </a:spcBef>
        <a:spcAft>
          <a:spcPct val="0"/>
        </a:spcAft>
        <a:defRPr sz="18463">
          <a:solidFill>
            <a:schemeClr val="tx2"/>
          </a:solidFill>
          <a:latin typeface="Arial" charset="0"/>
        </a:defRPr>
      </a:lvl5pPr>
      <a:lvl6pPr marL="400050" algn="ctr" defTabSz="3840758" rtl="0" fontAlgn="base">
        <a:spcBef>
          <a:spcPct val="0"/>
        </a:spcBef>
        <a:spcAft>
          <a:spcPct val="0"/>
        </a:spcAft>
        <a:defRPr sz="18463">
          <a:solidFill>
            <a:schemeClr val="tx2"/>
          </a:solidFill>
          <a:latin typeface="Arial" charset="0"/>
        </a:defRPr>
      </a:lvl6pPr>
      <a:lvl7pPr marL="800100" algn="ctr" defTabSz="3840758" rtl="0" fontAlgn="base">
        <a:spcBef>
          <a:spcPct val="0"/>
        </a:spcBef>
        <a:spcAft>
          <a:spcPct val="0"/>
        </a:spcAft>
        <a:defRPr sz="18463">
          <a:solidFill>
            <a:schemeClr val="tx2"/>
          </a:solidFill>
          <a:latin typeface="Arial" charset="0"/>
        </a:defRPr>
      </a:lvl7pPr>
      <a:lvl8pPr marL="1200150" algn="ctr" defTabSz="3840758" rtl="0" fontAlgn="base">
        <a:spcBef>
          <a:spcPct val="0"/>
        </a:spcBef>
        <a:spcAft>
          <a:spcPct val="0"/>
        </a:spcAft>
        <a:defRPr sz="18463">
          <a:solidFill>
            <a:schemeClr val="tx2"/>
          </a:solidFill>
          <a:latin typeface="Arial" charset="0"/>
        </a:defRPr>
      </a:lvl8pPr>
      <a:lvl9pPr marL="1600200" algn="ctr" defTabSz="3840758" rtl="0" fontAlgn="base">
        <a:spcBef>
          <a:spcPct val="0"/>
        </a:spcBef>
        <a:spcAft>
          <a:spcPct val="0"/>
        </a:spcAft>
        <a:defRPr sz="18463">
          <a:solidFill>
            <a:schemeClr val="tx2"/>
          </a:solidFill>
          <a:latin typeface="Arial" charset="0"/>
        </a:defRPr>
      </a:lvl9pPr>
    </p:titleStyle>
    <p:bodyStyle>
      <a:lvl1pPr marL="1440458" indent="-1440458" algn="l" defTabSz="3840758" rtl="0" fontAlgn="base">
        <a:spcBef>
          <a:spcPct val="20000"/>
        </a:spcBef>
        <a:spcAft>
          <a:spcPct val="0"/>
        </a:spcAft>
        <a:buChar char="•"/>
        <a:defRPr sz="13475">
          <a:solidFill>
            <a:schemeClr val="tx1"/>
          </a:solidFill>
          <a:latin typeface="+mn-lt"/>
          <a:ea typeface="+mn-ea"/>
          <a:cs typeface="+mn-cs"/>
        </a:defRPr>
      </a:lvl1pPr>
      <a:lvl2pPr marL="3119834" indent="-1200150" algn="l" defTabSz="3840758" rtl="0" fontAlgn="base">
        <a:spcBef>
          <a:spcPct val="20000"/>
        </a:spcBef>
        <a:spcAft>
          <a:spcPct val="0"/>
        </a:spcAft>
        <a:buChar char="–"/>
        <a:defRPr sz="11725">
          <a:solidFill>
            <a:schemeClr val="tx1"/>
          </a:solidFill>
          <a:latin typeface="+mn-lt"/>
        </a:defRPr>
      </a:lvl2pPr>
      <a:lvl3pPr marL="4800600" indent="-959843" algn="l" defTabSz="3840758" rtl="0" fontAlgn="base">
        <a:spcBef>
          <a:spcPct val="20000"/>
        </a:spcBef>
        <a:spcAft>
          <a:spcPct val="0"/>
        </a:spcAft>
        <a:buChar char="•"/>
        <a:defRPr sz="10063">
          <a:solidFill>
            <a:schemeClr val="tx1"/>
          </a:solidFill>
          <a:latin typeface="+mn-lt"/>
        </a:defRPr>
      </a:lvl3pPr>
      <a:lvl4pPr marL="6720284" indent="-959843" algn="l" defTabSz="3840758" rtl="0" fontAlgn="base">
        <a:spcBef>
          <a:spcPct val="20000"/>
        </a:spcBef>
        <a:spcAft>
          <a:spcPct val="0"/>
        </a:spcAft>
        <a:buChar char="–"/>
        <a:defRPr sz="8400">
          <a:solidFill>
            <a:schemeClr val="tx1"/>
          </a:solidFill>
          <a:latin typeface="+mn-lt"/>
        </a:defRPr>
      </a:lvl4pPr>
      <a:lvl5pPr marL="8641358" indent="-959843" algn="l" defTabSz="3840758" rtl="0" fontAlgn="base">
        <a:spcBef>
          <a:spcPct val="20000"/>
        </a:spcBef>
        <a:spcAft>
          <a:spcPct val="0"/>
        </a:spcAft>
        <a:buChar char="»"/>
        <a:defRPr sz="8400">
          <a:solidFill>
            <a:schemeClr val="tx1"/>
          </a:solidFill>
          <a:latin typeface="+mn-lt"/>
        </a:defRPr>
      </a:lvl5pPr>
      <a:lvl6pPr marL="9041408" indent="-959843" algn="l" defTabSz="3840758" rtl="0" fontAlgn="base">
        <a:spcBef>
          <a:spcPct val="20000"/>
        </a:spcBef>
        <a:spcAft>
          <a:spcPct val="0"/>
        </a:spcAft>
        <a:buChar char="»"/>
        <a:defRPr sz="8400">
          <a:solidFill>
            <a:schemeClr val="tx1"/>
          </a:solidFill>
          <a:latin typeface="+mn-lt"/>
        </a:defRPr>
      </a:lvl6pPr>
      <a:lvl7pPr marL="9441458" indent="-959843" algn="l" defTabSz="3840758" rtl="0" fontAlgn="base">
        <a:spcBef>
          <a:spcPct val="20000"/>
        </a:spcBef>
        <a:spcAft>
          <a:spcPct val="0"/>
        </a:spcAft>
        <a:buChar char="»"/>
        <a:defRPr sz="8400">
          <a:solidFill>
            <a:schemeClr val="tx1"/>
          </a:solidFill>
          <a:latin typeface="+mn-lt"/>
        </a:defRPr>
      </a:lvl7pPr>
      <a:lvl8pPr marL="9841508" indent="-959843" algn="l" defTabSz="3840758" rtl="0" fontAlgn="base">
        <a:spcBef>
          <a:spcPct val="20000"/>
        </a:spcBef>
        <a:spcAft>
          <a:spcPct val="0"/>
        </a:spcAft>
        <a:buChar char="»"/>
        <a:defRPr sz="8400">
          <a:solidFill>
            <a:schemeClr val="tx1"/>
          </a:solidFill>
          <a:latin typeface="+mn-lt"/>
        </a:defRPr>
      </a:lvl8pPr>
      <a:lvl9pPr marL="10241558" indent="-959843" algn="l" defTabSz="3840758" rtl="0" fontAlgn="base">
        <a:spcBef>
          <a:spcPct val="20000"/>
        </a:spcBef>
        <a:spcAft>
          <a:spcPct val="0"/>
        </a:spcAft>
        <a:buChar char="»"/>
        <a:defRPr sz="8400">
          <a:solidFill>
            <a:schemeClr val="tx1"/>
          </a:solidFill>
          <a:latin typeface="+mn-lt"/>
        </a:defRPr>
      </a:lvl9pPr>
    </p:bodyStyle>
    <p:otherStyle>
      <a:defPPr>
        <a:defRPr lang="en-US"/>
      </a:defPPr>
      <a:lvl1pPr marL="0" algn="l" defTabSz="800100" rtl="0" eaLnBrk="1" latinLnBrk="0" hangingPunct="1">
        <a:defRPr sz="1575" kern="1200">
          <a:solidFill>
            <a:schemeClr val="tx1"/>
          </a:solidFill>
          <a:latin typeface="+mn-lt"/>
          <a:ea typeface="+mn-ea"/>
          <a:cs typeface="+mn-cs"/>
        </a:defRPr>
      </a:lvl1pPr>
      <a:lvl2pPr marL="400050" algn="l" defTabSz="800100" rtl="0" eaLnBrk="1" latinLnBrk="0" hangingPunct="1">
        <a:defRPr sz="1575" kern="1200">
          <a:solidFill>
            <a:schemeClr val="tx1"/>
          </a:solidFill>
          <a:latin typeface="+mn-lt"/>
          <a:ea typeface="+mn-ea"/>
          <a:cs typeface="+mn-cs"/>
        </a:defRPr>
      </a:lvl2pPr>
      <a:lvl3pPr marL="800100" algn="l" defTabSz="800100" rtl="0" eaLnBrk="1" latinLnBrk="0" hangingPunct="1">
        <a:defRPr sz="1575" kern="1200">
          <a:solidFill>
            <a:schemeClr val="tx1"/>
          </a:solidFill>
          <a:latin typeface="+mn-lt"/>
          <a:ea typeface="+mn-ea"/>
          <a:cs typeface="+mn-cs"/>
        </a:defRPr>
      </a:lvl3pPr>
      <a:lvl4pPr marL="1200150" algn="l" defTabSz="800100" rtl="0" eaLnBrk="1" latinLnBrk="0" hangingPunct="1">
        <a:defRPr sz="1575" kern="1200">
          <a:solidFill>
            <a:schemeClr val="tx1"/>
          </a:solidFill>
          <a:latin typeface="+mn-lt"/>
          <a:ea typeface="+mn-ea"/>
          <a:cs typeface="+mn-cs"/>
        </a:defRPr>
      </a:lvl4pPr>
      <a:lvl5pPr marL="1600200" algn="l" defTabSz="800100" rtl="0" eaLnBrk="1" latinLnBrk="0" hangingPunct="1">
        <a:defRPr sz="1575" kern="1200">
          <a:solidFill>
            <a:schemeClr val="tx1"/>
          </a:solidFill>
          <a:latin typeface="+mn-lt"/>
          <a:ea typeface="+mn-ea"/>
          <a:cs typeface="+mn-cs"/>
        </a:defRPr>
      </a:lvl5pPr>
      <a:lvl6pPr marL="2000250" algn="l" defTabSz="800100" rtl="0" eaLnBrk="1" latinLnBrk="0" hangingPunct="1">
        <a:defRPr sz="1575" kern="1200">
          <a:solidFill>
            <a:schemeClr val="tx1"/>
          </a:solidFill>
          <a:latin typeface="+mn-lt"/>
          <a:ea typeface="+mn-ea"/>
          <a:cs typeface="+mn-cs"/>
        </a:defRPr>
      </a:lvl6pPr>
      <a:lvl7pPr marL="2400300" algn="l" defTabSz="800100" rtl="0" eaLnBrk="1" latinLnBrk="0" hangingPunct="1">
        <a:defRPr sz="1575" kern="1200">
          <a:solidFill>
            <a:schemeClr val="tx1"/>
          </a:solidFill>
          <a:latin typeface="+mn-lt"/>
          <a:ea typeface="+mn-ea"/>
          <a:cs typeface="+mn-cs"/>
        </a:defRPr>
      </a:lvl7pPr>
      <a:lvl8pPr marL="2800350" algn="l" defTabSz="800100" rtl="0" eaLnBrk="1" latinLnBrk="0" hangingPunct="1">
        <a:defRPr sz="1575" kern="1200">
          <a:solidFill>
            <a:schemeClr val="tx1"/>
          </a:solidFill>
          <a:latin typeface="+mn-lt"/>
          <a:ea typeface="+mn-ea"/>
          <a:cs typeface="+mn-cs"/>
        </a:defRPr>
      </a:lvl8pPr>
      <a:lvl9pPr marL="3200400" algn="l" defTabSz="800100" rtl="0" eaLnBrk="1" latinLnBrk="0" hangingPunct="1">
        <a:defRPr sz="15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 name="Text Box 122"/>
          <p:cNvSpPr txBox="1">
            <a:spLocks noChangeArrowheads="1"/>
          </p:cNvSpPr>
          <p:nvPr/>
        </p:nvSpPr>
        <p:spPr bwMode="auto">
          <a:xfrm>
            <a:off x="6855222" y="0"/>
            <a:ext cx="23994666" cy="210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0020" tIns="160020" rIns="160020" bIns="16002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5775" b="1" dirty="0">
                <a:solidFill>
                  <a:schemeClr val="bg1"/>
                </a:solidFill>
                <a:latin typeface="Calibri" pitchFamily="34" charset="0"/>
              </a:rPr>
              <a:t>Template Provided By Genigraphics – 800.790.4001</a:t>
            </a:r>
          </a:p>
          <a:p>
            <a:pPr algn="ctr"/>
            <a:r>
              <a:rPr lang="en-US" sz="5775" b="1" dirty="0">
                <a:solidFill>
                  <a:schemeClr val="bg1"/>
                </a:solidFill>
                <a:latin typeface="Calibri" pitchFamily="34" charset="0"/>
              </a:rPr>
              <a:t>Replace This Text With Your Title</a:t>
            </a:r>
          </a:p>
        </p:txBody>
      </p:sp>
      <p:sp>
        <p:nvSpPr>
          <p:cNvPr id="2171" name="Text Box 123"/>
          <p:cNvSpPr txBox="1">
            <a:spLocks noChangeArrowheads="1"/>
          </p:cNvSpPr>
          <p:nvPr/>
        </p:nvSpPr>
        <p:spPr bwMode="auto">
          <a:xfrm>
            <a:off x="6856613" y="1866902"/>
            <a:ext cx="23994666" cy="1332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00050" tIns="400050" rIns="400050" bIns="40005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3500" dirty="0">
                <a:solidFill>
                  <a:schemeClr val="bg1"/>
                </a:solidFill>
                <a:latin typeface="Calibri" pitchFamily="34" charset="0"/>
              </a:rPr>
              <a:t>John Smith, MD</a:t>
            </a:r>
            <a:r>
              <a:rPr lang="en-US" sz="3500" baseline="30000" dirty="0">
                <a:solidFill>
                  <a:schemeClr val="bg1"/>
                </a:solidFill>
                <a:latin typeface="Calibri" pitchFamily="34" charset="0"/>
              </a:rPr>
              <a:t>1</a:t>
            </a:r>
            <a:r>
              <a:rPr lang="en-US" sz="3500" dirty="0">
                <a:solidFill>
                  <a:schemeClr val="bg1"/>
                </a:solidFill>
                <a:latin typeface="Calibri" pitchFamily="34" charset="0"/>
              </a:rPr>
              <a:t>; Jane Doe, PhD</a:t>
            </a:r>
            <a:r>
              <a:rPr lang="en-US" sz="3500" baseline="30000" dirty="0">
                <a:solidFill>
                  <a:schemeClr val="bg1"/>
                </a:solidFill>
                <a:latin typeface="Calibri" pitchFamily="34" charset="0"/>
              </a:rPr>
              <a:t>2</a:t>
            </a:r>
            <a:r>
              <a:rPr lang="en-US" sz="3500" dirty="0">
                <a:solidFill>
                  <a:schemeClr val="bg1"/>
                </a:solidFill>
                <a:latin typeface="Calibri" pitchFamily="34" charset="0"/>
              </a:rPr>
              <a:t>; Frederick Smith, MD, PhD</a:t>
            </a:r>
            <a:r>
              <a:rPr lang="en-US" sz="3500" baseline="30000" dirty="0">
                <a:solidFill>
                  <a:schemeClr val="bg1"/>
                </a:solidFill>
                <a:latin typeface="Calibri" pitchFamily="34" charset="0"/>
              </a:rPr>
              <a:t>1,2</a:t>
            </a:r>
          </a:p>
          <a:p>
            <a:pPr algn="ctr"/>
            <a:r>
              <a:rPr lang="en-US" sz="3500" baseline="30000" dirty="0">
                <a:solidFill>
                  <a:schemeClr val="bg1"/>
                </a:solidFill>
                <a:latin typeface="Calibri" pitchFamily="34" charset="0"/>
              </a:rPr>
              <a:t>1</a:t>
            </a:r>
            <a:r>
              <a:rPr lang="en-US" sz="3500" dirty="0">
                <a:solidFill>
                  <a:schemeClr val="bg1"/>
                </a:solidFill>
                <a:latin typeface="Calibri" pitchFamily="34" charset="0"/>
              </a:rPr>
              <a:t>University of Affiliation, </a:t>
            </a:r>
            <a:r>
              <a:rPr lang="en-US" sz="3500" baseline="30000" dirty="0">
                <a:solidFill>
                  <a:schemeClr val="bg1"/>
                </a:solidFill>
                <a:latin typeface="Calibri" pitchFamily="34" charset="0"/>
              </a:rPr>
              <a:t>2</a:t>
            </a:r>
            <a:r>
              <a:rPr lang="en-US" sz="3500" dirty="0">
                <a:solidFill>
                  <a:schemeClr val="bg1"/>
                </a:solidFill>
                <a:latin typeface="Calibri" pitchFamily="34" charset="0"/>
              </a:rPr>
              <a:t>Medical Center of Affiliation</a:t>
            </a:r>
          </a:p>
        </p:txBody>
      </p:sp>
      <p:sp>
        <p:nvSpPr>
          <p:cNvPr id="2230" name="Text Box 182"/>
          <p:cNvSpPr txBox="1">
            <a:spLocks noChangeArrowheads="1"/>
          </p:cNvSpPr>
          <p:nvPr/>
        </p:nvSpPr>
        <p:spPr bwMode="auto">
          <a:xfrm>
            <a:off x="298651" y="3299831"/>
            <a:ext cx="4937760" cy="800100"/>
          </a:xfrm>
          <a:prstGeom prst="rect">
            <a:avLst/>
          </a:prstGeom>
          <a:noFill/>
          <a:ln>
            <a:noFill/>
          </a:ln>
          <a:effectLst/>
        </p:spPr>
        <p:txBody>
          <a:bodyPr wrap="none" lIns="200025" tIns="200025" rIns="200025" bIns="200025"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600" dirty="0">
                <a:solidFill>
                  <a:schemeClr val="bg1"/>
                </a:solidFill>
                <a:latin typeface="Calibri" pitchFamily="34" charset="0"/>
              </a:rPr>
              <a:t>ABSTRACT</a:t>
            </a:r>
          </a:p>
        </p:txBody>
      </p:sp>
      <p:sp>
        <p:nvSpPr>
          <p:cNvPr id="2231" name="Text Box 183"/>
          <p:cNvSpPr txBox="1">
            <a:spLocks noChangeArrowheads="1"/>
          </p:cNvSpPr>
          <p:nvPr/>
        </p:nvSpPr>
        <p:spPr bwMode="auto">
          <a:xfrm>
            <a:off x="298651" y="15601950"/>
            <a:ext cx="4937760" cy="800100"/>
          </a:xfrm>
          <a:prstGeom prst="rect">
            <a:avLst/>
          </a:prstGeom>
          <a:noFill/>
          <a:ln>
            <a:noFill/>
          </a:ln>
          <a:effectLst/>
        </p:spPr>
        <p:txBody>
          <a:bodyPr wrap="none" lIns="200025" tIns="200025" rIns="200025" bIns="200025"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dirty="0">
                <a:solidFill>
                  <a:schemeClr val="bg1"/>
                </a:solidFill>
                <a:latin typeface="Calibri" pitchFamily="34" charset="0"/>
              </a:rPr>
              <a:t>CONTACT</a:t>
            </a:r>
          </a:p>
        </p:txBody>
      </p:sp>
      <p:sp>
        <p:nvSpPr>
          <p:cNvPr id="2236" name="Text Box 188"/>
          <p:cNvSpPr txBox="1">
            <a:spLocks noChangeArrowheads="1"/>
          </p:cNvSpPr>
          <p:nvPr/>
        </p:nvSpPr>
        <p:spPr bwMode="auto">
          <a:xfrm>
            <a:off x="298651" y="16520121"/>
            <a:ext cx="4937760" cy="2250616"/>
          </a:xfrm>
          <a:prstGeom prst="rect">
            <a:avLst/>
          </a:prstGeom>
          <a:noFill/>
          <a:ln>
            <a:noFill/>
          </a:ln>
          <a:effectLst/>
        </p:spPr>
        <p:txBody>
          <a:bodyPr lIns="200025" tIns="200025" rIns="200025" bIns="200025">
            <a:spAutoFit/>
          </a:bodyPr>
          <a:lstStyle/>
          <a:p>
            <a:r>
              <a:rPr lang="en-US" sz="2400" dirty="0">
                <a:solidFill>
                  <a:schemeClr val="bg1"/>
                </a:solidFill>
                <a:latin typeface="Calibri" pitchFamily="34" charset="0"/>
              </a:rPr>
              <a:t>&lt;your name&gt;          </a:t>
            </a:r>
          </a:p>
          <a:p>
            <a:r>
              <a:rPr lang="en-US" sz="2400" dirty="0">
                <a:solidFill>
                  <a:schemeClr val="bg1"/>
                </a:solidFill>
                <a:latin typeface="Calibri" pitchFamily="34" charset="0"/>
              </a:rPr>
              <a:t>&lt;your organization&gt;</a:t>
            </a:r>
          </a:p>
          <a:p>
            <a:r>
              <a:rPr lang="en-US" sz="2400" dirty="0">
                <a:solidFill>
                  <a:schemeClr val="bg1"/>
                </a:solidFill>
                <a:latin typeface="Calibri" pitchFamily="34" charset="0"/>
              </a:rPr>
              <a:t>Email: </a:t>
            </a:r>
          </a:p>
          <a:p>
            <a:r>
              <a:rPr lang="en-US" sz="2400" dirty="0">
                <a:solidFill>
                  <a:schemeClr val="bg1"/>
                </a:solidFill>
                <a:latin typeface="Calibri" pitchFamily="34" charset="0"/>
              </a:rPr>
              <a:t>Phone: </a:t>
            </a:r>
          </a:p>
          <a:p>
            <a:r>
              <a:rPr lang="en-US" sz="2400" dirty="0">
                <a:solidFill>
                  <a:schemeClr val="bg1"/>
                </a:solidFill>
                <a:latin typeface="Calibri" pitchFamily="34" charset="0"/>
              </a:rPr>
              <a:t>Website: </a:t>
            </a:r>
          </a:p>
        </p:txBody>
      </p:sp>
      <p:sp>
        <p:nvSpPr>
          <p:cNvPr id="2237" name="Text Box 189"/>
          <p:cNvSpPr txBox="1">
            <a:spLocks noChangeArrowheads="1"/>
          </p:cNvSpPr>
          <p:nvPr/>
        </p:nvSpPr>
        <p:spPr bwMode="auto">
          <a:xfrm>
            <a:off x="298651" y="4838061"/>
            <a:ext cx="4937760" cy="10664458"/>
          </a:xfrm>
          <a:prstGeom prst="rect">
            <a:avLst/>
          </a:prstGeom>
          <a:noFill/>
          <a:ln>
            <a:noFill/>
          </a:ln>
          <a:effectLst/>
        </p:spPr>
        <p:txBody>
          <a:bodyPr lIns="160020" tIns="160020" rIns="160020" bIns="160020">
            <a:spAutoFit/>
          </a:bodyPr>
          <a:lstStyle/>
          <a:p>
            <a:pPr defTabSz="3520184" fontAlgn="auto">
              <a:spcBef>
                <a:spcPts val="0"/>
              </a:spcBef>
              <a:spcAft>
                <a:spcPts val="0"/>
              </a:spcAft>
            </a:pPr>
            <a:r>
              <a:rPr lang="en-US" sz="2400" dirty="0">
                <a:solidFill>
                  <a:schemeClr val="bg1"/>
                </a:solidFill>
                <a:latin typeface="Calibri" pitchFamily="34" charset="0"/>
              </a:rPr>
              <a:t>Click here to insert your Abstract text. Type it in or copy and paste from your Word document or other source.</a:t>
            </a:r>
          </a:p>
          <a:p>
            <a:pPr defTabSz="3520184" fontAlgn="auto">
              <a:spcBef>
                <a:spcPts val="0"/>
              </a:spcBef>
              <a:spcAft>
                <a:spcPts val="0"/>
              </a:spcAft>
            </a:pPr>
            <a:endParaRPr lang="en-US" sz="2400" dirty="0">
              <a:solidFill>
                <a:schemeClr val="bg1"/>
              </a:solidFill>
              <a:latin typeface="Calibri" pitchFamily="34" charset="0"/>
            </a:endParaRPr>
          </a:p>
          <a:p>
            <a:pPr defTabSz="3520184" fontAlgn="auto">
              <a:spcBef>
                <a:spcPts val="0"/>
              </a:spcBef>
              <a:spcAft>
                <a:spcPts val="0"/>
              </a:spcAft>
            </a:pPr>
            <a:r>
              <a:rPr lang="en-US" sz="2400" dirty="0">
                <a:solidFill>
                  <a:schemeClr val="bg1"/>
                </a:solidFill>
                <a:latin typeface="Calibri" pitchFamily="34" charset="0"/>
              </a:rPr>
              <a:t>This text box will automatically re-size to your text. To turn off that feature, right click inside this box and go to </a:t>
            </a:r>
            <a:r>
              <a:rPr lang="en-US" sz="2400" b="1" dirty="0">
                <a:solidFill>
                  <a:schemeClr val="bg1"/>
                </a:solidFill>
                <a:latin typeface="Calibri" pitchFamily="34" charset="0"/>
              </a:rPr>
              <a:t>Format Shape, Text Box, Autofit</a:t>
            </a:r>
            <a:r>
              <a:rPr lang="en-US" sz="2400" dirty="0">
                <a:solidFill>
                  <a:schemeClr val="bg1"/>
                </a:solidFill>
                <a:latin typeface="Calibri" pitchFamily="34" charset="0"/>
              </a:rPr>
              <a:t>, and select the “Do Not Autofit” radio button.</a:t>
            </a:r>
          </a:p>
          <a:p>
            <a:pPr defTabSz="3520184" fontAlgn="auto">
              <a:spcBef>
                <a:spcPts val="0"/>
              </a:spcBef>
              <a:spcAft>
                <a:spcPts val="0"/>
              </a:spcAft>
            </a:pPr>
            <a:endParaRPr lang="en-US" sz="2400" dirty="0">
              <a:solidFill>
                <a:schemeClr val="bg1"/>
              </a:solidFill>
              <a:latin typeface="Calibri" pitchFamily="34" charset="0"/>
            </a:endParaRPr>
          </a:p>
          <a:p>
            <a:pPr defTabSz="3520184" fontAlgn="auto">
              <a:spcBef>
                <a:spcPts val="0"/>
              </a:spcBef>
              <a:spcAft>
                <a:spcPts val="0"/>
              </a:spcAft>
            </a:pPr>
            <a:r>
              <a:rPr lang="en-US" sz="2400" dirty="0">
                <a:solidFill>
                  <a:schemeClr val="bg1"/>
                </a:solidFill>
                <a:latin typeface="Calibri" pitchFamily="34" charset="0"/>
              </a:rPr>
              <a:t>To change the font style of this text box: Click on the border once to highlight the entire text box, then select a different font or font size that suits you. This text is Calibri 22pt and is easily read up to 4 feet away on a 24x36 poster.</a:t>
            </a:r>
          </a:p>
          <a:p>
            <a:pPr defTabSz="3520184" fontAlgn="auto">
              <a:spcBef>
                <a:spcPts val="0"/>
              </a:spcBef>
              <a:spcAft>
                <a:spcPts val="0"/>
              </a:spcAft>
            </a:pPr>
            <a:endParaRPr lang="en-US" sz="2400" dirty="0">
              <a:solidFill>
                <a:schemeClr val="bg1"/>
              </a:solidFill>
              <a:latin typeface="Calibri" pitchFamily="34" charset="0"/>
            </a:endParaRPr>
          </a:p>
          <a:p>
            <a:pPr defTabSz="3520184" fontAlgn="auto">
              <a:spcBef>
                <a:spcPts val="0"/>
              </a:spcBef>
              <a:spcAft>
                <a:spcPts val="0"/>
              </a:spcAft>
            </a:pPr>
            <a:r>
              <a:rPr lang="en-US" sz="2400" dirty="0">
                <a:solidFill>
                  <a:schemeClr val="bg1"/>
                </a:solidFill>
                <a:latin typeface="Calibri" pitchFamily="34" charset="0"/>
              </a:rPr>
              <a:t>Zoom out to 100% to preview what this will look like on your printed poster.</a:t>
            </a:r>
          </a:p>
        </p:txBody>
      </p:sp>
      <p:grpSp>
        <p:nvGrpSpPr>
          <p:cNvPr id="8" name="Group 7">
            <a:extLst>
              <a:ext uri="{FF2B5EF4-FFF2-40B4-BE49-F238E27FC236}">
                <a16:creationId xmlns:a16="http://schemas.microsoft.com/office/drawing/2014/main" id="{54C00A46-1E0A-41C3-8CAE-D57F3A05F67B}"/>
              </a:ext>
            </a:extLst>
          </p:cNvPr>
          <p:cNvGrpSpPr/>
          <p:nvPr/>
        </p:nvGrpSpPr>
        <p:grpSpPr>
          <a:xfrm>
            <a:off x="5965195" y="3200400"/>
            <a:ext cx="8595360" cy="15735159"/>
            <a:chOff x="5965195" y="3200400"/>
            <a:chExt cx="8595360" cy="15735159"/>
          </a:xfrm>
        </p:grpSpPr>
        <p:sp>
          <p:nvSpPr>
            <p:cNvPr id="2178" name="Text Box 130"/>
            <p:cNvSpPr txBox="1">
              <a:spLocks noChangeArrowheads="1"/>
            </p:cNvSpPr>
            <p:nvPr/>
          </p:nvSpPr>
          <p:spPr bwMode="auto">
            <a:xfrm>
              <a:off x="5965195" y="3200400"/>
              <a:ext cx="859536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0025" tIns="200025" rIns="200025" bIns="20002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600" b="1" dirty="0">
                  <a:latin typeface="Calibri" pitchFamily="34" charset="0"/>
                </a:rPr>
                <a:t>INTRODUCTION</a:t>
              </a:r>
            </a:p>
          </p:txBody>
        </p:sp>
        <p:sp>
          <p:nvSpPr>
            <p:cNvPr id="2179" name="Text Box 131"/>
            <p:cNvSpPr txBox="1">
              <a:spLocks noChangeArrowheads="1"/>
            </p:cNvSpPr>
            <p:nvPr/>
          </p:nvSpPr>
          <p:spPr bwMode="auto">
            <a:xfrm>
              <a:off x="5965195" y="9300022"/>
              <a:ext cx="859536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0025" tIns="200025" rIns="200025" bIns="20002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METHODS AND MATERIALS</a:t>
              </a:r>
            </a:p>
          </p:txBody>
        </p:sp>
        <p:grpSp>
          <p:nvGrpSpPr>
            <p:cNvPr id="2" name="Group 1">
              <a:extLst>
                <a:ext uri="{FF2B5EF4-FFF2-40B4-BE49-F238E27FC236}">
                  <a16:creationId xmlns:a16="http://schemas.microsoft.com/office/drawing/2014/main" id="{85CE973B-AFF0-4DBB-B651-61CD704D6711}"/>
                </a:ext>
              </a:extLst>
            </p:cNvPr>
            <p:cNvGrpSpPr/>
            <p:nvPr/>
          </p:nvGrpSpPr>
          <p:grpSpPr>
            <a:xfrm>
              <a:off x="5965195" y="14953638"/>
              <a:ext cx="8595360" cy="3981921"/>
              <a:chOff x="5945883" y="14919921"/>
              <a:chExt cx="8595360" cy="3981921"/>
            </a:xfrm>
          </p:grpSpPr>
          <p:pic>
            <p:nvPicPr>
              <p:cNvPr id="2226" name="Picture 178" descr="Pict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5883" y="14919921"/>
                <a:ext cx="3909288" cy="3474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27" name="Picture 179"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31956" y="14919921"/>
                <a:ext cx="3909287" cy="3474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28" name="Text Box 180"/>
              <p:cNvSpPr txBox="1">
                <a:spLocks noChangeArrowheads="1"/>
              </p:cNvSpPr>
              <p:nvPr/>
            </p:nvSpPr>
            <p:spPr bwMode="auto">
              <a:xfrm>
                <a:off x="5945883" y="18501732"/>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2000" b="1" dirty="0">
                    <a:solidFill>
                      <a:schemeClr val="accent1">
                        <a:lumMod val="50000"/>
                      </a:schemeClr>
                    </a:solidFill>
                    <a:latin typeface="Calibri" pitchFamily="34" charset="0"/>
                  </a:rPr>
                  <a:t>Figure 1.</a:t>
                </a:r>
                <a:r>
                  <a:rPr lang="en-US" sz="2000" dirty="0">
                    <a:solidFill>
                      <a:schemeClr val="accent1">
                        <a:lumMod val="50000"/>
                      </a:schemeClr>
                    </a:solidFill>
                    <a:latin typeface="Calibri" pitchFamily="34" charset="0"/>
                  </a:rPr>
                  <a:t> Label in 20pt Calibri.</a:t>
                </a:r>
              </a:p>
            </p:txBody>
          </p:sp>
          <p:sp>
            <p:nvSpPr>
              <p:cNvPr id="2229" name="Text Box 181"/>
              <p:cNvSpPr txBox="1">
                <a:spLocks noChangeArrowheads="1"/>
              </p:cNvSpPr>
              <p:nvPr/>
            </p:nvSpPr>
            <p:spPr bwMode="auto">
              <a:xfrm>
                <a:off x="10631956" y="18501732"/>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2000" b="1" dirty="0">
                    <a:solidFill>
                      <a:schemeClr val="accent1">
                        <a:lumMod val="50000"/>
                      </a:schemeClr>
                    </a:solidFill>
                    <a:latin typeface="Calibri" pitchFamily="34" charset="0"/>
                  </a:rPr>
                  <a:t>Figure 2.</a:t>
                </a:r>
                <a:r>
                  <a:rPr lang="en-US" sz="2000" dirty="0">
                    <a:solidFill>
                      <a:schemeClr val="accent1">
                        <a:lumMod val="50000"/>
                      </a:schemeClr>
                    </a:solidFill>
                    <a:latin typeface="Calibri" pitchFamily="34" charset="0"/>
                  </a:rPr>
                  <a:t> Label in 20pt Calibri.</a:t>
                </a:r>
              </a:p>
            </p:txBody>
          </p:sp>
        </p:grpSp>
        <p:sp>
          <p:nvSpPr>
            <p:cNvPr id="2240" name="Text Box 192"/>
            <p:cNvSpPr txBox="1">
              <a:spLocks noChangeArrowheads="1"/>
            </p:cNvSpPr>
            <p:nvPr/>
          </p:nvSpPr>
          <p:spPr bwMode="auto">
            <a:xfrm>
              <a:off x="5965195" y="10175319"/>
              <a:ext cx="8595360" cy="4385816"/>
            </a:xfrm>
            <a:prstGeom prst="rect">
              <a:avLst/>
            </a:prstGeom>
            <a:solidFill>
              <a:schemeClr val="bg1"/>
            </a:solidFill>
            <a:ln>
              <a:noFill/>
            </a:ln>
            <a:effectLst/>
          </p:spPr>
          <p:txBody>
            <a:bodyPr lIns="160020" tIns="160020" rIns="160020" bIns="160020">
              <a:spAutoFit/>
            </a:bodyPr>
            <a:lstStyle/>
            <a:p>
              <a:pPr defTabSz="3520184" fontAlgn="auto">
                <a:spcBef>
                  <a:spcPts val="0"/>
                </a:spcBef>
                <a:spcAft>
                  <a:spcPts val="0"/>
                </a:spcAft>
              </a:pPr>
              <a:r>
                <a:rPr lang="en-US" sz="2400">
                  <a:solidFill>
                    <a:prstClr val="black"/>
                  </a:solidFill>
                  <a:latin typeface="Calibri" pitchFamily="34" charset="0"/>
                </a:rPr>
                <a:t>Click here to insert your Methods and Materials text. Type it in or copy and paste from your Word document or other source.</a:t>
              </a:r>
            </a:p>
            <a:p>
              <a:pPr defTabSz="3520184" fontAlgn="auto">
                <a:spcBef>
                  <a:spcPts val="0"/>
                </a:spcBef>
                <a:spcAft>
                  <a:spcPts val="0"/>
                </a:spcAft>
              </a:pPr>
              <a:endParaRPr lang="en-US" sz="2400">
                <a:solidFill>
                  <a:prstClr val="black"/>
                </a:solidFill>
                <a:latin typeface="Calibri" pitchFamily="34" charset="0"/>
              </a:endParaRPr>
            </a:p>
            <a:p>
              <a:pPr defTabSz="3520184" fontAlgn="auto">
                <a:spcBef>
                  <a:spcPts val="0"/>
                </a:spcBef>
                <a:spcAft>
                  <a:spcPts val="0"/>
                </a:spcAft>
              </a:pPr>
              <a:r>
                <a:rPr lang="en-US" sz="2400">
                  <a:solidFill>
                    <a:prstClr val="black"/>
                  </a:solidFill>
                  <a:latin typeface="Calibri" pitchFamily="34" charset="0"/>
                </a:rPr>
                <a:t>TIP: This text box will automatically re-size to your text. To turn off that feature, right click inside this box and go to </a:t>
              </a:r>
              <a:r>
                <a:rPr lang="en-US" sz="2400" b="1">
                  <a:solidFill>
                    <a:prstClr val="black"/>
                  </a:solidFill>
                  <a:latin typeface="Calibri" pitchFamily="34" charset="0"/>
                </a:rPr>
                <a:t>Format Shape, Text Box, Autofit</a:t>
              </a:r>
              <a:r>
                <a:rPr lang="en-US" sz="2400">
                  <a:solidFill>
                    <a:prstClr val="black"/>
                  </a:solidFill>
                  <a:latin typeface="Calibri" pitchFamily="34" charset="0"/>
                </a:rPr>
                <a:t>, and select the “Do Not Autofit” radio button.</a:t>
              </a:r>
            </a:p>
            <a:p>
              <a:pPr defTabSz="3520184" fontAlgn="auto">
                <a:spcBef>
                  <a:spcPts val="0"/>
                </a:spcBef>
                <a:spcAft>
                  <a:spcPts val="0"/>
                </a:spcAft>
              </a:pPr>
              <a:endParaRPr lang="en-US" sz="2400">
                <a:solidFill>
                  <a:prstClr val="black"/>
                </a:solidFill>
                <a:latin typeface="Calibri" pitchFamily="34" charset="0"/>
              </a:endParaRPr>
            </a:p>
            <a:p>
              <a:pPr defTabSz="3520184" fontAlgn="auto">
                <a:spcBef>
                  <a:spcPts val="0"/>
                </a:spcBef>
                <a:spcAft>
                  <a:spcPts val="0"/>
                </a:spcAft>
              </a:pPr>
              <a:r>
                <a:rPr lang="en-US" sz="2400">
                  <a:solidFill>
                    <a:prstClr val="black"/>
                  </a:solidFill>
                  <a:latin typeface="Calibri" pitchFamily="34" charset="0"/>
                </a:rPr>
                <a:t>To change the font style of this text box: Click on the border once to highlight the entire text box, then select a different font or font size that suits you. </a:t>
              </a:r>
              <a:r>
                <a:rPr lang="en-US" sz="2400">
                  <a:latin typeface="Calibri" pitchFamily="34" charset="0"/>
                </a:rPr>
                <a:t>This text is Calibri 22pt and is easily read up to 4 feet away on a 24x36 poster.</a:t>
              </a:r>
              <a:endParaRPr lang="en-US" sz="2400" dirty="0">
                <a:latin typeface="Calibri" pitchFamily="34" charset="0"/>
              </a:endParaRPr>
            </a:p>
          </p:txBody>
        </p:sp>
        <p:sp>
          <p:nvSpPr>
            <p:cNvPr id="2242" name="Text Box 194"/>
            <p:cNvSpPr txBox="1">
              <a:spLocks noChangeArrowheads="1"/>
            </p:cNvSpPr>
            <p:nvPr/>
          </p:nvSpPr>
          <p:spPr bwMode="auto">
            <a:xfrm>
              <a:off x="5965195" y="4040397"/>
              <a:ext cx="8595360" cy="5124480"/>
            </a:xfrm>
            <a:prstGeom prst="rect">
              <a:avLst/>
            </a:prstGeom>
            <a:solidFill>
              <a:schemeClr val="bg1"/>
            </a:solidFill>
            <a:ln>
              <a:noFill/>
            </a:ln>
            <a:effectLst/>
          </p:spPr>
          <p:txBody>
            <a:bodyPr lIns="160020" tIns="160020" rIns="160020" bIns="160020">
              <a:spAutoFit/>
            </a:bodyPr>
            <a:lstStyle/>
            <a:p>
              <a:pPr defTabSz="3520184" fontAlgn="auto">
                <a:spcBef>
                  <a:spcPts val="0"/>
                </a:spcBef>
                <a:spcAft>
                  <a:spcPts val="0"/>
                </a:spcAft>
              </a:pPr>
              <a:r>
                <a:rPr lang="en-US" sz="2400">
                  <a:solidFill>
                    <a:prstClr val="black"/>
                  </a:solidFill>
                  <a:latin typeface="Calibri"/>
                </a:rPr>
                <a:t>Order </a:t>
              </a:r>
              <a:r>
                <a:rPr lang="en-US" sz="2400" dirty="0">
                  <a:solidFill>
                    <a:prstClr val="black"/>
                  </a:solidFill>
                  <a:latin typeface="Calibri"/>
                </a:rPr>
                <a:t>your poster from Genigraphics and we will perform a free design review and advise you if we see anything that may be a concern for printing. We’ll even help tidy things up.</a:t>
              </a:r>
            </a:p>
            <a:p>
              <a:pPr defTabSz="3520184" fontAlgn="auto">
                <a:spcBef>
                  <a:spcPts val="0"/>
                </a:spcBef>
                <a:spcAft>
                  <a:spcPts val="0"/>
                </a:spcAft>
              </a:pPr>
              <a:endParaRPr lang="en-US" sz="2400" dirty="0">
                <a:solidFill>
                  <a:prstClr val="black"/>
                </a:solidFill>
                <a:latin typeface="Calibri"/>
              </a:endParaRPr>
            </a:p>
            <a:p>
              <a:pPr defTabSz="3520184" fontAlgn="auto">
                <a:spcBef>
                  <a:spcPts val="0"/>
                </a:spcBef>
                <a:spcAft>
                  <a:spcPts val="0"/>
                </a:spcAft>
              </a:pPr>
              <a:r>
                <a:rPr lang="en-US" sz="2400" dirty="0">
                  <a:solidFill>
                    <a:prstClr val="black"/>
                  </a:solidFill>
                  <a:latin typeface="Calibri"/>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p:grpSp>
      <p:grpSp>
        <p:nvGrpSpPr>
          <p:cNvPr id="7" name="Group 6">
            <a:extLst>
              <a:ext uri="{FF2B5EF4-FFF2-40B4-BE49-F238E27FC236}">
                <a16:creationId xmlns:a16="http://schemas.microsoft.com/office/drawing/2014/main" id="{08E53B32-CBFC-49F0-BAAB-41056FC6351F}"/>
              </a:ext>
            </a:extLst>
          </p:cNvPr>
          <p:cNvGrpSpPr/>
          <p:nvPr/>
        </p:nvGrpSpPr>
        <p:grpSpPr>
          <a:xfrm>
            <a:off x="14994792" y="3200400"/>
            <a:ext cx="8595360" cy="15735159"/>
            <a:chOff x="14883005" y="3200400"/>
            <a:chExt cx="8595360" cy="15735159"/>
          </a:xfrm>
        </p:grpSpPr>
        <p:sp>
          <p:nvSpPr>
            <p:cNvPr id="2183" name="Text Box 135"/>
            <p:cNvSpPr txBox="1">
              <a:spLocks noChangeArrowheads="1"/>
            </p:cNvSpPr>
            <p:nvPr/>
          </p:nvSpPr>
          <p:spPr bwMode="auto">
            <a:xfrm>
              <a:off x="14883005" y="3200400"/>
              <a:ext cx="859536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0025" tIns="200025" rIns="200025" bIns="20002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600" b="1" dirty="0">
                  <a:latin typeface="Calibri" pitchFamily="34" charset="0"/>
                </a:rPr>
                <a:t>RESULTS</a:t>
              </a:r>
            </a:p>
          </p:txBody>
        </p:sp>
        <p:sp>
          <p:nvSpPr>
            <p:cNvPr id="2238" name="Text Box 190"/>
            <p:cNvSpPr txBox="1">
              <a:spLocks noChangeArrowheads="1"/>
            </p:cNvSpPr>
            <p:nvPr/>
          </p:nvSpPr>
          <p:spPr bwMode="auto">
            <a:xfrm>
              <a:off x="14883005" y="4040397"/>
              <a:ext cx="8595360" cy="4385816"/>
            </a:xfrm>
            <a:prstGeom prst="rect">
              <a:avLst/>
            </a:prstGeom>
            <a:solidFill>
              <a:schemeClr val="bg1"/>
            </a:solidFill>
            <a:ln>
              <a:noFill/>
            </a:ln>
            <a:effectLst/>
          </p:spPr>
          <p:txBody>
            <a:bodyPr lIns="160020" tIns="160020" rIns="160020" bIns="160020">
              <a:spAutoFit/>
            </a:bodyPr>
            <a:lstStyle/>
            <a:p>
              <a:pPr defTabSz="3520184" fontAlgn="auto">
                <a:spcBef>
                  <a:spcPts val="0"/>
                </a:spcBef>
                <a:spcAft>
                  <a:spcPts val="0"/>
                </a:spcAft>
              </a:pPr>
              <a:r>
                <a:rPr lang="en-US" sz="2400" dirty="0">
                  <a:solidFill>
                    <a:prstClr val="black"/>
                  </a:solidFill>
                  <a:latin typeface="Calibri" pitchFamily="34" charset="0"/>
                </a:rPr>
                <a:t>Click here to insert your Results text. Type it in or copy and paste from your Word document or other source.</a:t>
              </a:r>
            </a:p>
            <a:p>
              <a:pPr defTabSz="3520184" fontAlgn="auto">
                <a:spcBef>
                  <a:spcPts val="0"/>
                </a:spcBef>
                <a:spcAft>
                  <a:spcPts val="0"/>
                </a:spcAft>
              </a:pPr>
              <a:endParaRPr lang="en-US" sz="2400" dirty="0">
                <a:solidFill>
                  <a:prstClr val="black"/>
                </a:solidFill>
                <a:latin typeface="Calibri" pitchFamily="34" charset="0"/>
              </a:endParaRPr>
            </a:p>
            <a:p>
              <a:pPr defTabSz="3520184" fontAlgn="auto">
                <a:spcBef>
                  <a:spcPts val="0"/>
                </a:spcBef>
                <a:spcAft>
                  <a:spcPts val="0"/>
                </a:spcAft>
              </a:pPr>
              <a:r>
                <a:rPr lang="en-US" sz="2400">
                  <a:solidFill>
                    <a:prstClr val="black"/>
                  </a:solidFill>
                  <a:latin typeface="Calibri" pitchFamily="34" charset="0"/>
                </a:rPr>
                <a:t>TIP: Zoom </a:t>
              </a:r>
              <a:r>
                <a:rPr lang="en-US" sz="2400" dirty="0">
                  <a:solidFill>
                    <a:prstClr val="black"/>
                  </a:solidFill>
                  <a:latin typeface="Calibri" pitchFamily="34" charset="0"/>
                </a:rPr>
                <a:t>out to 100% to preview what this will look like on your printed poster.</a:t>
              </a:r>
            </a:p>
            <a:p>
              <a:pPr defTabSz="3520184" fontAlgn="auto">
                <a:spcBef>
                  <a:spcPts val="0"/>
                </a:spcBef>
                <a:spcAft>
                  <a:spcPts val="0"/>
                </a:spcAft>
              </a:pPr>
              <a:endParaRPr lang="en-US" sz="2400" dirty="0">
                <a:solidFill>
                  <a:prstClr val="black"/>
                </a:solidFill>
                <a:latin typeface="Calibri" pitchFamily="34" charset="0"/>
              </a:endParaRPr>
            </a:p>
            <a:p>
              <a:pPr defTabSz="3520184" fontAlgn="auto">
                <a:spcBef>
                  <a:spcPts val="0"/>
                </a:spcBef>
                <a:spcAft>
                  <a:spcPts val="0"/>
                </a:spcAft>
              </a:pPr>
              <a:r>
                <a:rPr lang="en-US" sz="2400">
                  <a:solidFill>
                    <a:prstClr val="black"/>
                  </a:solidFill>
                  <a:latin typeface="Calibri" pitchFamily="34" charset="0"/>
                </a:rPr>
                <a:t>TIP: Speaking </a:t>
              </a:r>
              <a:r>
                <a:rPr lang="en-US" sz="2400" dirty="0">
                  <a:solidFill>
                    <a:prstClr val="black"/>
                  </a:solidFill>
                  <a:latin typeface="Calibri" pitchFamily="34" charset="0"/>
                </a:rPr>
                <a:t>of Results, yours will look better </a:t>
              </a:r>
              <a:r>
                <a:rPr lang="en-US" sz="2400">
                  <a:solidFill>
                    <a:prstClr val="black"/>
                  </a:solidFill>
                  <a:latin typeface="Calibri" pitchFamily="34" charset="0"/>
                </a:rPr>
                <a:t>if you Paste Special your charts and tables with Use Destination Theme or Keep Source Formatting and never as a picture.  Also, remember </a:t>
              </a:r>
              <a:r>
                <a:rPr lang="en-US" sz="2400" dirty="0">
                  <a:solidFill>
                    <a:prstClr val="black"/>
                  </a:solidFill>
                  <a:latin typeface="Calibri" pitchFamily="34" charset="0"/>
                </a:rPr>
                <a:t>to run a spell-check on your poster! After you’ve added your content click on </a:t>
              </a:r>
              <a:r>
                <a:rPr lang="en-US" sz="2400" b="1" dirty="0">
                  <a:solidFill>
                    <a:prstClr val="black"/>
                  </a:solidFill>
                  <a:latin typeface="Calibri" pitchFamily="34" charset="0"/>
                </a:rPr>
                <a:t>Review</a:t>
              </a:r>
              <a:r>
                <a:rPr lang="en-US" sz="2400" dirty="0">
                  <a:solidFill>
                    <a:prstClr val="black"/>
                  </a:solidFill>
                  <a:latin typeface="Calibri" pitchFamily="34" charset="0"/>
                </a:rPr>
                <a:t>, </a:t>
              </a:r>
              <a:r>
                <a:rPr lang="en-US" sz="2400" b="1" dirty="0">
                  <a:solidFill>
                    <a:prstClr val="black"/>
                  </a:solidFill>
                  <a:latin typeface="Calibri" pitchFamily="34" charset="0"/>
                </a:rPr>
                <a:t>Spelling</a:t>
              </a:r>
              <a:r>
                <a:rPr lang="en-US" sz="2400" dirty="0">
                  <a:solidFill>
                    <a:prstClr val="black"/>
                  </a:solidFill>
                  <a:latin typeface="Calibri" pitchFamily="34" charset="0"/>
                </a:rPr>
                <a:t>, or press F7.</a:t>
              </a:r>
            </a:p>
          </p:txBody>
        </p:sp>
        <p:sp>
          <p:nvSpPr>
            <p:cNvPr id="66" name="Text Box 240"/>
            <p:cNvSpPr txBox="1">
              <a:spLocks noChangeArrowheads="1"/>
            </p:cNvSpPr>
            <p:nvPr/>
          </p:nvSpPr>
          <p:spPr bwMode="auto">
            <a:xfrm>
              <a:off x="14883005" y="18553728"/>
              <a:ext cx="3168613" cy="381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337" tIns="36669" rIns="73337" bIns="3666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000" b="1" dirty="0">
                  <a:solidFill>
                    <a:schemeClr val="accent1">
                      <a:lumMod val="50000"/>
                    </a:schemeClr>
                  </a:solidFill>
                  <a:latin typeface="Calibri" pitchFamily="34" charset="0"/>
                </a:rPr>
                <a:t>Chart 1.</a:t>
              </a:r>
              <a:r>
                <a:rPr lang="en-US" sz="2000" dirty="0">
                  <a:solidFill>
                    <a:schemeClr val="accent1">
                      <a:lumMod val="50000"/>
                    </a:schemeClr>
                  </a:solidFill>
                  <a:latin typeface="Calibri" pitchFamily="34" charset="0"/>
                </a:rPr>
                <a:t> Label in 20pt Calibri.</a:t>
              </a:r>
            </a:p>
          </p:txBody>
        </p:sp>
        <p:sp>
          <p:nvSpPr>
            <p:cNvPr id="67" name="Text Box 241"/>
            <p:cNvSpPr txBox="1">
              <a:spLocks noChangeArrowheads="1"/>
            </p:cNvSpPr>
            <p:nvPr/>
          </p:nvSpPr>
          <p:spPr bwMode="auto">
            <a:xfrm>
              <a:off x="14883005" y="8806633"/>
              <a:ext cx="3152390" cy="381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337" tIns="36669" rIns="73337" bIns="3666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000" b="1" dirty="0">
                  <a:solidFill>
                    <a:schemeClr val="accent1">
                      <a:lumMod val="50000"/>
                    </a:schemeClr>
                  </a:solidFill>
                  <a:latin typeface="Calibri" pitchFamily="34" charset="0"/>
                </a:rPr>
                <a:t>Table 1.</a:t>
              </a:r>
              <a:r>
                <a:rPr lang="en-US" sz="2000" dirty="0">
                  <a:solidFill>
                    <a:schemeClr val="accent1">
                      <a:lumMod val="50000"/>
                    </a:schemeClr>
                  </a:solidFill>
                  <a:latin typeface="Calibri" pitchFamily="34" charset="0"/>
                </a:rPr>
                <a:t> Label in 20pt Calibri.</a:t>
              </a:r>
            </a:p>
          </p:txBody>
        </p:sp>
        <p:graphicFrame>
          <p:nvGraphicFramePr>
            <p:cNvPr id="68" name="Content Placeholder 114" descr="Sample table with 4 columns, 7 rows." title="Sample Table"/>
            <p:cNvGraphicFramePr>
              <a:graphicFrameLocks/>
            </p:cNvGraphicFramePr>
            <p:nvPr>
              <p:extLst>
                <p:ext uri="{D42A27DB-BD31-4B8C-83A1-F6EECF244321}">
                  <p14:modId xmlns:p14="http://schemas.microsoft.com/office/powerpoint/2010/main" val="2791542255"/>
                </p:ext>
              </p:extLst>
            </p:nvPr>
          </p:nvGraphicFramePr>
          <p:xfrm>
            <a:off x="14883005" y="9307261"/>
            <a:ext cx="8595360" cy="3540719"/>
          </p:xfrm>
          <a:graphic>
            <a:graphicData uri="http://schemas.openxmlformats.org/drawingml/2006/table">
              <a:tbl>
                <a:tblPr firstRow="1" bandRow="1">
                  <a:tableStyleId>{B301B821-A1FF-4177-AEE7-76D212191A09}</a:tableStyleId>
                </a:tblPr>
                <a:tblGrid>
                  <a:gridCol w="2148840">
                    <a:extLst>
                      <a:ext uri="{9D8B030D-6E8A-4147-A177-3AD203B41FA5}">
                        <a16:colId xmlns:a16="http://schemas.microsoft.com/office/drawing/2014/main" val="20000"/>
                      </a:ext>
                    </a:extLst>
                  </a:gridCol>
                  <a:gridCol w="2148840">
                    <a:extLst>
                      <a:ext uri="{9D8B030D-6E8A-4147-A177-3AD203B41FA5}">
                        <a16:colId xmlns:a16="http://schemas.microsoft.com/office/drawing/2014/main" val="20001"/>
                      </a:ext>
                    </a:extLst>
                  </a:gridCol>
                  <a:gridCol w="2148840">
                    <a:extLst>
                      <a:ext uri="{9D8B030D-6E8A-4147-A177-3AD203B41FA5}">
                        <a16:colId xmlns:a16="http://schemas.microsoft.com/office/drawing/2014/main" val="20002"/>
                      </a:ext>
                    </a:extLst>
                  </a:gridCol>
                  <a:gridCol w="2148840">
                    <a:extLst>
                      <a:ext uri="{9D8B030D-6E8A-4147-A177-3AD203B41FA5}">
                        <a16:colId xmlns:a16="http://schemas.microsoft.com/office/drawing/2014/main" val="20003"/>
                      </a:ext>
                    </a:extLst>
                  </a:gridCol>
                </a:tblGrid>
                <a:tr h="505817">
                  <a:tc>
                    <a:txBody>
                      <a:bodyPr/>
                      <a:lstStyle/>
                      <a:p>
                        <a:endParaRPr lang="en-US" sz="2400" dirty="0"/>
                      </a:p>
                    </a:txBody>
                    <a:tcPr marL="97790" marR="97790" marT="36671" marB="36671" anchor="ctr"/>
                  </a:tc>
                  <a:tc>
                    <a:txBody>
                      <a:bodyPr/>
                      <a:lstStyle/>
                      <a:p>
                        <a:pPr algn="ctr"/>
                        <a:r>
                          <a:rPr lang="en-US" sz="2400" dirty="0"/>
                          <a:t>Heading</a:t>
                        </a:r>
                      </a:p>
                    </a:txBody>
                    <a:tcPr marL="97790" marR="97790" marT="36671" marB="36671" anchor="ctr"/>
                  </a:tc>
                  <a:tc>
                    <a:txBody>
                      <a:bodyPr/>
                      <a:lstStyle/>
                      <a:p>
                        <a:pPr algn="ctr"/>
                        <a:r>
                          <a:rPr lang="en-US" sz="2400" dirty="0"/>
                          <a:t>Heading</a:t>
                        </a:r>
                      </a:p>
                    </a:txBody>
                    <a:tcPr marL="97790" marR="97790" marT="36671" marB="36671" anchor="ctr"/>
                  </a:tc>
                  <a:tc>
                    <a:txBody>
                      <a:bodyPr/>
                      <a:lstStyle/>
                      <a:p>
                        <a:pPr algn="ctr"/>
                        <a:r>
                          <a:rPr lang="en-US" sz="2400" dirty="0"/>
                          <a:t>Heading</a:t>
                        </a:r>
                      </a:p>
                    </a:txBody>
                    <a:tcPr marL="97790" marR="97790" marT="36671" marB="36671" anchor="ctr"/>
                  </a:tc>
                  <a:extLst>
                    <a:ext uri="{0D108BD9-81ED-4DB2-BD59-A6C34878D82A}">
                      <a16:rowId xmlns:a16="http://schemas.microsoft.com/office/drawing/2014/main" val="10000"/>
                    </a:ext>
                  </a:extLst>
                </a:tr>
                <a:tr h="505817">
                  <a:tc>
                    <a:txBody>
                      <a:bodyPr/>
                      <a:lstStyle/>
                      <a:p>
                        <a:r>
                          <a:rPr lang="en-US" sz="2400" dirty="0"/>
                          <a:t>Item</a:t>
                        </a:r>
                      </a:p>
                    </a:txBody>
                    <a:tcPr marL="97790" marR="97790" marT="36671" marB="36671" anchor="ctr"/>
                  </a:tc>
                  <a:tc>
                    <a:txBody>
                      <a:bodyPr/>
                      <a:lstStyle/>
                      <a:p>
                        <a:pPr algn="ctr"/>
                        <a:r>
                          <a:rPr lang="en-US" sz="2400" dirty="0"/>
                          <a:t>800</a:t>
                        </a:r>
                      </a:p>
                    </a:txBody>
                    <a:tcPr marL="97790" marR="97790" marT="36671" marB="36671" anchor="ctr"/>
                  </a:tc>
                  <a:tc>
                    <a:txBody>
                      <a:bodyPr/>
                      <a:lstStyle/>
                      <a:p>
                        <a:pPr algn="ctr"/>
                        <a:r>
                          <a:rPr lang="en-US" sz="2400" dirty="0"/>
                          <a:t>790</a:t>
                        </a:r>
                      </a:p>
                    </a:txBody>
                    <a:tcPr marL="97790" marR="97790" marT="36671" marB="36671" anchor="ctr"/>
                  </a:tc>
                  <a:tc>
                    <a:txBody>
                      <a:bodyPr/>
                      <a:lstStyle/>
                      <a:p>
                        <a:pPr algn="ctr"/>
                        <a:r>
                          <a:rPr lang="en-US" sz="2400" dirty="0"/>
                          <a:t>4001</a:t>
                        </a:r>
                      </a:p>
                    </a:txBody>
                    <a:tcPr marL="97790" marR="97790" marT="36671" marB="36671" anchor="ctr"/>
                  </a:tc>
                  <a:extLst>
                    <a:ext uri="{0D108BD9-81ED-4DB2-BD59-A6C34878D82A}">
                      <a16:rowId xmlns:a16="http://schemas.microsoft.com/office/drawing/2014/main" val="10001"/>
                    </a:ext>
                  </a:extLst>
                </a:tr>
                <a:tr h="505817">
                  <a:tc>
                    <a:txBody>
                      <a:bodyPr/>
                      <a:lstStyle/>
                      <a:p>
                        <a:r>
                          <a:rPr lang="en-US" sz="2400" dirty="0"/>
                          <a:t>Item</a:t>
                        </a:r>
                      </a:p>
                    </a:txBody>
                    <a:tcPr marL="97790" marR="97790" marT="36671" marB="36671" anchor="ctr"/>
                  </a:tc>
                  <a:tc>
                    <a:txBody>
                      <a:bodyPr/>
                      <a:lstStyle/>
                      <a:p>
                        <a:pPr algn="ctr"/>
                        <a:r>
                          <a:rPr lang="en-US" sz="2400" dirty="0"/>
                          <a:t>356</a:t>
                        </a:r>
                      </a:p>
                    </a:txBody>
                    <a:tcPr marL="97790" marR="97790" marT="36671" marB="36671" anchor="ctr"/>
                  </a:tc>
                  <a:tc>
                    <a:txBody>
                      <a:bodyPr/>
                      <a:lstStyle/>
                      <a:p>
                        <a:pPr algn="ctr"/>
                        <a:r>
                          <a:rPr lang="en-US" sz="2400" dirty="0"/>
                          <a:t>856</a:t>
                        </a:r>
                      </a:p>
                    </a:txBody>
                    <a:tcPr marL="97790" marR="97790" marT="36671" marB="36671" anchor="ctr"/>
                  </a:tc>
                  <a:tc>
                    <a:txBody>
                      <a:bodyPr/>
                      <a:lstStyle/>
                      <a:p>
                        <a:pPr algn="ctr"/>
                        <a:r>
                          <a:rPr lang="en-US" sz="2400" dirty="0"/>
                          <a:t>290</a:t>
                        </a:r>
                      </a:p>
                    </a:txBody>
                    <a:tcPr marL="97790" marR="97790" marT="36671" marB="36671" anchor="ctr"/>
                  </a:tc>
                  <a:extLst>
                    <a:ext uri="{0D108BD9-81ED-4DB2-BD59-A6C34878D82A}">
                      <a16:rowId xmlns:a16="http://schemas.microsoft.com/office/drawing/2014/main" val="10002"/>
                    </a:ext>
                  </a:extLst>
                </a:tr>
                <a:tr h="505817">
                  <a:tc>
                    <a:txBody>
                      <a:bodyPr/>
                      <a:lstStyle/>
                      <a:p>
                        <a:r>
                          <a:rPr lang="en-US" sz="2400" dirty="0"/>
                          <a:t>Item</a:t>
                        </a:r>
                      </a:p>
                    </a:txBody>
                    <a:tcPr marL="97790" marR="97790" marT="36671" marB="36671" anchor="ctr"/>
                  </a:tc>
                  <a:tc>
                    <a:txBody>
                      <a:bodyPr/>
                      <a:lstStyle/>
                      <a:p>
                        <a:pPr algn="ctr"/>
                        <a:r>
                          <a:rPr lang="en-US" sz="2400" dirty="0"/>
                          <a:t>228</a:t>
                        </a:r>
                      </a:p>
                    </a:txBody>
                    <a:tcPr marL="97790" marR="97790" marT="36671" marB="36671" anchor="ctr"/>
                  </a:tc>
                  <a:tc>
                    <a:txBody>
                      <a:bodyPr/>
                      <a:lstStyle/>
                      <a:p>
                        <a:pPr algn="ctr"/>
                        <a:r>
                          <a:rPr lang="en-US" sz="2400" dirty="0"/>
                          <a:t>134</a:t>
                        </a:r>
                      </a:p>
                    </a:txBody>
                    <a:tcPr marL="97790" marR="97790" marT="36671" marB="36671" anchor="ctr"/>
                  </a:tc>
                  <a:tc>
                    <a:txBody>
                      <a:bodyPr/>
                      <a:lstStyle/>
                      <a:p>
                        <a:pPr algn="ctr"/>
                        <a:r>
                          <a:rPr lang="en-US" sz="2400" dirty="0"/>
                          <a:t>238</a:t>
                        </a:r>
                      </a:p>
                    </a:txBody>
                    <a:tcPr marL="97790" marR="97790" marT="36671" marB="36671" anchor="ctr"/>
                  </a:tc>
                  <a:extLst>
                    <a:ext uri="{0D108BD9-81ED-4DB2-BD59-A6C34878D82A}">
                      <a16:rowId xmlns:a16="http://schemas.microsoft.com/office/drawing/2014/main" val="10003"/>
                    </a:ext>
                  </a:extLst>
                </a:tr>
                <a:tr h="505817">
                  <a:tc>
                    <a:txBody>
                      <a:bodyPr/>
                      <a:lstStyle/>
                      <a:p>
                        <a:r>
                          <a:rPr lang="en-US" sz="2400" dirty="0"/>
                          <a:t>Item</a:t>
                        </a:r>
                      </a:p>
                    </a:txBody>
                    <a:tcPr marL="97790" marR="97790" marT="36671" marB="36671" anchor="ctr"/>
                  </a:tc>
                  <a:tc>
                    <a:txBody>
                      <a:bodyPr/>
                      <a:lstStyle/>
                      <a:p>
                        <a:pPr algn="ctr"/>
                        <a:r>
                          <a:rPr lang="en-US" sz="2400" dirty="0"/>
                          <a:t>954</a:t>
                        </a:r>
                      </a:p>
                    </a:txBody>
                    <a:tcPr marL="97790" marR="97790" marT="36671" marB="36671" anchor="ctr"/>
                  </a:tc>
                  <a:tc>
                    <a:txBody>
                      <a:bodyPr/>
                      <a:lstStyle/>
                      <a:p>
                        <a:pPr algn="ctr"/>
                        <a:r>
                          <a:rPr lang="en-US" sz="2400" dirty="0"/>
                          <a:t>875</a:t>
                        </a:r>
                      </a:p>
                    </a:txBody>
                    <a:tcPr marL="97790" marR="97790" marT="36671" marB="36671" anchor="ctr"/>
                  </a:tc>
                  <a:tc>
                    <a:txBody>
                      <a:bodyPr/>
                      <a:lstStyle/>
                      <a:p>
                        <a:pPr algn="ctr"/>
                        <a:r>
                          <a:rPr lang="en-US" sz="2400" dirty="0"/>
                          <a:t>976</a:t>
                        </a:r>
                      </a:p>
                    </a:txBody>
                    <a:tcPr marL="97790" marR="97790" marT="36671" marB="36671" anchor="ctr"/>
                  </a:tc>
                  <a:extLst>
                    <a:ext uri="{0D108BD9-81ED-4DB2-BD59-A6C34878D82A}">
                      <a16:rowId xmlns:a16="http://schemas.microsoft.com/office/drawing/2014/main" val="10004"/>
                    </a:ext>
                  </a:extLst>
                </a:tr>
                <a:tr h="505817">
                  <a:tc>
                    <a:txBody>
                      <a:bodyPr/>
                      <a:lstStyle/>
                      <a:p>
                        <a:r>
                          <a:rPr lang="en-US" sz="2400" dirty="0"/>
                          <a:t>Item</a:t>
                        </a:r>
                      </a:p>
                    </a:txBody>
                    <a:tcPr marL="97790" marR="97790" marT="36671" marB="36671" anchor="ctr"/>
                  </a:tc>
                  <a:tc>
                    <a:txBody>
                      <a:bodyPr/>
                      <a:lstStyle/>
                      <a:p>
                        <a:pPr algn="ctr"/>
                        <a:r>
                          <a:rPr lang="en-US" sz="2400" dirty="0"/>
                          <a:t>324</a:t>
                        </a:r>
                      </a:p>
                    </a:txBody>
                    <a:tcPr marL="97790" marR="97790" marT="36671" marB="36671" anchor="ctr"/>
                  </a:tc>
                  <a:tc>
                    <a:txBody>
                      <a:bodyPr/>
                      <a:lstStyle/>
                      <a:p>
                        <a:pPr algn="ctr"/>
                        <a:r>
                          <a:rPr lang="en-US" sz="2400" dirty="0"/>
                          <a:t>325</a:t>
                        </a:r>
                      </a:p>
                    </a:txBody>
                    <a:tcPr marL="97790" marR="97790" marT="36671" marB="36671" anchor="ctr"/>
                  </a:tc>
                  <a:tc>
                    <a:txBody>
                      <a:bodyPr/>
                      <a:lstStyle/>
                      <a:p>
                        <a:pPr algn="ctr"/>
                        <a:r>
                          <a:rPr lang="en-US" sz="2400" dirty="0"/>
                          <a:t>301</a:t>
                        </a:r>
                      </a:p>
                    </a:txBody>
                    <a:tcPr marL="97790" marR="97790" marT="36671" marB="36671" anchor="ctr"/>
                  </a:tc>
                  <a:extLst>
                    <a:ext uri="{0D108BD9-81ED-4DB2-BD59-A6C34878D82A}">
                      <a16:rowId xmlns:a16="http://schemas.microsoft.com/office/drawing/2014/main" val="10005"/>
                    </a:ext>
                  </a:extLst>
                </a:tr>
                <a:tr h="505817">
                  <a:tc>
                    <a:txBody>
                      <a:bodyPr/>
                      <a:lstStyle/>
                      <a:p>
                        <a:r>
                          <a:rPr lang="en-US" sz="2400" dirty="0"/>
                          <a:t>Item</a:t>
                        </a:r>
                      </a:p>
                    </a:txBody>
                    <a:tcPr marL="97790" marR="97790" marT="36671" marB="36671" anchor="ctr"/>
                  </a:tc>
                  <a:tc>
                    <a:txBody>
                      <a:bodyPr/>
                      <a:lstStyle/>
                      <a:p>
                        <a:pPr algn="ctr"/>
                        <a:r>
                          <a:rPr lang="en-US" sz="2400" dirty="0"/>
                          <a:t>199</a:t>
                        </a:r>
                      </a:p>
                    </a:txBody>
                    <a:tcPr marL="97790" marR="97790" marT="36671" marB="36671" anchor="ctr"/>
                  </a:tc>
                  <a:tc>
                    <a:txBody>
                      <a:bodyPr/>
                      <a:lstStyle/>
                      <a:p>
                        <a:pPr algn="ctr"/>
                        <a:r>
                          <a:rPr lang="en-US" sz="2400" dirty="0"/>
                          <a:t>137</a:t>
                        </a:r>
                      </a:p>
                    </a:txBody>
                    <a:tcPr marL="97790" marR="97790" marT="36671" marB="36671" anchor="ctr"/>
                  </a:tc>
                  <a:tc>
                    <a:txBody>
                      <a:bodyPr/>
                      <a:lstStyle/>
                      <a:p>
                        <a:pPr algn="ctr"/>
                        <a:r>
                          <a:rPr lang="en-US" sz="2400" dirty="0"/>
                          <a:t>186</a:t>
                        </a:r>
                      </a:p>
                    </a:txBody>
                    <a:tcPr marL="97790" marR="97790" marT="36671" marB="36671" anchor="ctr"/>
                  </a:tc>
                  <a:extLst>
                    <a:ext uri="{0D108BD9-81ED-4DB2-BD59-A6C34878D82A}">
                      <a16:rowId xmlns:a16="http://schemas.microsoft.com/office/drawing/2014/main" val="10006"/>
                    </a:ext>
                  </a:extLst>
                </a:tr>
              </a:tbl>
            </a:graphicData>
          </a:graphic>
        </p:graphicFrame>
        <p:graphicFrame>
          <p:nvGraphicFramePr>
            <p:cNvPr id="69" name="Chart 68"/>
            <p:cNvGraphicFramePr/>
            <p:nvPr>
              <p:extLst>
                <p:ext uri="{D42A27DB-BD31-4B8C-83A1-F6EECF244321}">
                  <p14:modId xmlns:p14="http://schemas.microsoft.com/office/powerpoint/2010/main" val="2568674678"/>
                </p:ext>
              </p:extLst>
            </p:nvPr>
          </p:nvGraphicFramePr>
          <p:xfrm>
            <a:off x="14883005" y="13512731"/>
            <a:ext cx="8595360" cy="4915627"/>
          </p:xfrm>
          <a:graphic>
            <a:graphicData uri="http://schemas.openxmlformats.org/drawingml/2006/chart">
              <c:chart xmlns:c="http://schemas.openxmlformats.org/drawingml/2006/chart" xmlns:r="http://schemas.openxmlformats.org/officeDocument/2006/relationships" r:id="rId4"/>
            </a:graphicData>
          </a:graphic>
        </p:graphicFrame>
      </p:grpSp>
      <p:sp>
        <p:nvSpPr>
          <p:cNvPr id="30" name="Rectangle 265"/>
          <p:cNvSpPr>
            <a:spLocks noChangeAspect="1" noChangeArrowheads="1"/>
          </p:cNvSpPr>
          <p:nvPr/>
        </p:nvSpPr>
        <p:spPr bwMode="auto">
          <a:xfrm>
            <a:off x="1467046" y="640080"/>
            <a:ext cx="2400300" cy="1801644"/>
          </a:xfrm>
          <a:prstGeom prst="rect">
            <a:avLst/>
          </a:prstGeom>
          <a:blipFill dpi="0" rotWithShape="1">
            <a:blip r:embed="rId5">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3337" tIns="36669" rIns="73337" bIns="36669" anchor="ctr"/>
          <a:lstStyle/>
          <a:p>
            <a:pPr algn="ctr" defTabSz="3519884"/>
            <a:r>
              <a:rPr lang="en-US" sz="1200" b="1" dirty="0">
                <a:latin typeface="Calibri" pitchFamily="34" charset="0"/>
              </a:rPr>
              <a:t>REPLACE THIS BOX WITH YOUR ORGANIZATION’S</a:t>
            </a:r>
          </a:p>
          <a:p>
            <a:pPr algn="ctr" defTabSz="3519884"/>
            <a:r>
              <a:rPr lang="en-US" sz="1200" b="1" dirty="0">
                <a:latin typeface="Calibri" pitchFamily="34" charset="0"/>
              </a:rPr>
              <a:t>HIGH RESOLUTION LOGO</a:t>
            </a:r>
          </a:p>
        </p:txBody>
      </p:sp>
      <p:grpSp>
        <p:nvGrpSpPr>
          <p:cNvPr id="6" name="Group 5">
            <a:extLst>
              <a:ext uri="{FF2B5EF4-FFF2-40B4-BE49-F238E27FC236}">
                <a16:creationId xmlns:a16="http://schemas.microsoft.com/office/drawing/2014/main" id="{DEAF8395-0429-460C-88FD-5E151A559879}"/>
              </a:ext>
            </a:extLst>
          </p:cNvPr>
          <p:cNvGrpSpPr/>
          <p:nvPr/>
        </p:nvGrpSpPr>
        <p:grpSpPr>
          <a:xfrm>
            <a:off x="24024389" y="3200400"/>
            <a:ext cx="8595360" cy="15637126"/>
            <a:chOff x="24024389" y="3200400"/>
            <a:chExt cx="8595360" cy="15637126"/>
          </a:xfrm>
        </p:grpSpPr>
        <p:sp>
          <p:nvSpPr>
            <p:cNvPr id="2182" name="Text Box 134"/>
            <p:cNvSpPr txBox="1">
              <a:spLocks noChangeArrowheads="1"/>
            </p:cNvSpPr>
            <p:nvPr/>
          </p:nvSpPr>
          <p:spPr bwMode="auto">
            <a:xfrm>
              <a:off x="24024389" y="3200400"/>
              <a:ext cx="859536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0025" tIns="200025" rIns="200025" bIns="20002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600" b="1" dirty="0">
                  <a:latin typeface="Calibri" pitchFamily="34" charset="0"/>
                </a:rPr>
                <a:t>DISCUSSION</a:t>
              </a:r>
            </a:p>
          </p:txBody>
        </p:sp>
        <p:sp>
          <p:nvSpPr>
            <p:cNvPr id="2184" name="Text Box 136"/>
            <p:cNvSpPr txBox="1">
              <a:spLocks noChangeArrowheads="1"/>
            </p:cNvSpPr>
            <p:nvPr/>
          </p:nvSpPr>
          <p:spPr bwMode="auto">
            <a:xfrm>
              <a:off x="24024389" y="16097072"/>
              <a:ext cx="859536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0025" tIns="200025" rIns="200025" bIns="20002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REFERENCES</a:t>
              </a:r>
            </a:p>
          </p:txBody>
        </p:sp>
        <p:sp>
          <p:nvSpPr>
            <p:cNvPr id="2239" name="Text Box 191"/>
            <p:cNvSpPr txBox="1">
              <a:spLocks noChangeArrowheads="1"/>
            </p:cNvSpPr>
            <p:nvPr/>
          </p:nvSpPr>
          <p:spPr bwMode="auto">
            <a:xfrm>
              <a:off x="24024389" y="4040397"/>
              <a:ext cx="8595360" cy="3277820"/>
            </a:xfrm>
            <a:prstGeom prst="rect">
              <a:avLst/>
            </a:prstGeom>
            <a:solidFill>
              <a:schemeClr val="bg1"/>
            </a:solidFill>
            <a:ln>
              <a:noFill/>
            </a:ln>
            <a:effectLst/>
          </p:spPr>
          <p:txBody>
            <a:bodyPr lIns="160020" tIns="160020" rIns="160020" bIns="160020">
              <a:spAutoFit/>
            </a:bodyPr>
            <a:lstStyle/>
            <a:p>
              <a:pPr defTabSz="3520184" fontAlgn="auto">
                <a:spcBef>
                  <a:spcPts val="0"/>
                </a:spcBef>
                <a:spcAft>
                  <a:spcPts val="0"/>
                </a:spcAft>
              </a:pPr>
              <a:r>
                <a:rPr lang="en-US" sz="2400" dirty="0">
                  <a:solidFill>
                    <a:prstClr val="black"/>
                  </a:solidFill>
                  <a:latin typeface="Calibri" pitchFamily="34" charset="0"/>
                </a:rPr>
                <a:t>Click here to insert your Discussion text. Type it in or copy and paste from your Word document or other source.</a:t>
              </a:r>
            </a:p>
            <a:p>
              <a:pPr defTabSz="3520184" fontAlgn="auto">
                <a:spcBef>
                  <a:spcPts val="0"/>
                </a:spcBef>
                <a:spcAft>
                  <a:spcPts val="0"/>
                </a:spcAft>
              </a:pPr>
              <a:endParaRPr lang="en-US" sz="2400" dirty="0">
                <a:solidFill>
                  <a:prstClr val="black"/>
                </a:solidFill>
                <a:latin typeface="Calibri" pitchFamily="34" charset="0"/>
              </a:endParaRPr>
            </a:p>
            <a:p>
              <a:pPr defTabSz="3520184" fontAlgn="auto">
                <a:spcBef>
                  <a:spcPts val="0"/>
                </a:spcBef>
                <a:spcAft>
                  <a:spcPts val="0"/>
                </a:spcAft>
              </a:pPr>
              <a:r>
                <a:rPr lang="en-US" sz="2400">
                  <a:solidFill>
                    <a:prstClr val="black"/>
                  </a:solidFill>
                  <a:latin typeface="Calibri" pitchFamily="34" charset="0"/>
                </a:rPr>
                <a:t>TIP: To </a:t>
              </a:r>
              <a:r>
                <a:rPr lang="en-US" sz="2400" dirty="0">
                  <a:solidFill>
                    <a:prstClr val="black"/>
                  </a:solidFill>
                  <a:latin typeface="Calibri" pitchFamily="34" charset="0"/>
                </a:rPr>
                <a:t>change the background color of any text box,  click once on the box so it is outlined with a dashed border. Then select </a:t>
              </a:r>
              <a:r>
                <a:rPr lang="en-US" sz="2400" b="1" dirty="0">
                  <a:solidFill>
                    <a:prstClr val="black"/>
                  </a:solidFill>
                  <a:latin typeface="Calibri" pitchFamily="34" charset="0"/>
                </a:rPr>
                <a:t>Shape Fill</a:t>
              </a:r>
              <a:r>
                <a:rPr lang="en-US" sz="2400" dirty="0">
                  <a:solidFill>
                    <a:prstClr val="black"/>
                  </a:solidFill>
                  <a:latin typeface="Calibri" pitchFamily="34" charset="0"/>
                </a:rPr>
                <a:t> from the </a:t>
              </a:r>
              <a:r>
                <a:rPr lang="en-US" sz="2400" b="1" dirty="0">
                  <a:solidFill>
                    <a:prstClr val="black"/>
                  </a:solidFill>
                  <a:latin typeface="Calibri" pitchFamily="34" charset="0"/>
                </a:rPr>
                <a:t>Drawing Tools, Format</a:t>
              </a:r>
              <a:r>
                <a:rPr lang="en-US" sz="2400" dirty="0">
                  <a:solidFill>
                    <a:prstClr val="black"/>
                  </a:solidFill>
                  <a:latin typeface="Calibri" pitchFamily="34" charset="0"/>
                </a:rPr>
                <a:t> tab on the ribbon bar above. It’s the one with the ‘paint can’ icon.</a:t>
              </a:r>
            </a:p>
            <a:p>
              <a:pPr defTabSz="3520184" fontAlgn="auto">
                <a:spcBef>
                  <a:spcPts val="0"/>
                </a:spcBef>
                <a:spcAft>
                  <a:spcPts val="0"/>
                </a:spcAft>
              </a:pPr>
              <a:endParaRPr lang="en-US" sz="2400" dirty="0">
                <a:solidFill>
                  <a:prstClr val="black"/>
                </a:solidFill>
                <a:latin typeface="Calibri" pitchFamily="34" charset="0"/>
              </a:endParaRPr>
            </a:p>
          </p:txBody>
        </p:sp>
        <p:grpSp>
          <p:nvGrpSpPr>
            <p:cNvPr id="4" name="Group 3">
              <a:extLst>
                <a:ext uri="{FF2B5EF4-FFF2-40B4-BE49-F238E27FC236}">
                  <a16:creationId xmlns:a16="http://schemas.microsoft.com/office/drawing/2014/main" id="{96675D91-CE25-4452-9D88-667227F194A1}"/>
                </a:ext>
              </a:extLst>
            </p:cNvPr>
            <p:cNvGrpSpPr/>
            <p:nvPr/>
          </p:nvGrpSpPr>
          <p:grpSpPr>
            <a:xfrm>
              <a:off x="24024389" y="13512731"/>
              <a:ext cx="8595360" cy="2231262"/>
              <a:chOff x="23884699" y="13241774"/>
              <a:chExt cx="8595360" cy="2231262"/>
            </a:xfrm>
          </p:grpSpPr>
          <p:sp>
            <p:nvSpPr>
              <p:cNvPr id="2181" name="Text Box 133"/>
              <p:cNvSpPr txBox="1">
                <a:spLocks noChangeArrowheads="1"/>
              </p:cNvSpPr>
              <p:nvPr/>
            </p:nvSpPr>
            <p:spPr bwMode="auto">
              <a:xfrm>
                <a:off x="23884699" y="13241774"/>
                <a:ext cx="859536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0025" tIns="200025" rIns="200025" bIns="20002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CONCLUSIONS</a:t>
                </a:r>
              </a:p>
            </p:txBody>
          </p:sp>
          <p:sp>
            <p:nvSpPr>
              <p:cNvPr id="2241" name="Text Box 193"/>
              <p:cNvSpPr txBox="1">
                <a:spLocks noChangeArrowheads="1"/>
              </p:cNvSpPr>
              <p:nvPr/>
            </p:nvSpPr>
            <p:spPr bwMode="auto">
              <a:xfrm>
                <a:off x="23884699" y="14041875"/>
                <a:ext cx="8595360" cy="1431161"/>
              </a:xfrm>
              <a:prstGeom prst="rect">
                <a:avLst/>
              </a:prstGeom>
              <a:solidFill>
                <a:schemeClr val="bg1"/>
              </a:solidFill>
              <a:ln>
                <a:noFill/>
              </a:ln>
              <a:effectLst/>
            </p:spPr>
            <p:txBody>
              <a:bodyPr lIns="160020" tIns="160020" rIns="160020" bIns="160020">
                <a:spAutoFit/>
              </a:bodyPr>
              <a:lstStyle/>
              <a:p>
                <a:pPr defTabSz="3520184" fontAlgn="auto">
                  <a:spcBef>
                    <a:spcPts val="0"/>
                  </a:spcBef>
                  <a:spcAft>
                    <a:spcPts val="0"/>
                  </a:spcAft>
                </a:pPr>
                <a:r>
                  <a:rPr lang="en-US" sz="2400" dirty="0">
                    <a:solidFill>
                      <a:prstClr val="black"/>
                    </a:solidFill>
                    <a:latin typeface="Calibri" pitchFamily="34" charset="0"/>
                  </a:rPr>
                  <a:t>Click here to insert your Conclusions text. Type it in or copy and paste from your Word document or other source.</a:t>
                </a:r>
              </a:p>
              <a:p>
                <a:pPr defTabSz="3520184" fontAlgn="auto">
                  <a:spcBef>
                    <a:spcPts val="0"/>
                  </a:spcBef>
                  <a:spcAft>
                    <a:spcPts val="0"/>
                  </a:spcAft>
                </a:pPr>
                <a:endParaRPr lang="en-US" sz="2400" dirty="0">
                  <a:solidFill>
                    <a:prstClr val="black"/>
                  </a:solidFill>
                  <a:latin typeface="Calibri" pitchFamily="34" charset="0"/>
                </a:endParaRPr>
              </a:p>
            </p:txBody>
          </p:sp>
        </p:grpSp>
        <p:sp>
          <p:nvSpPr>
            <p:cNvPr id="2243" name="Text Box 195"/>
            <p:cNvSpPr txBox="1">
              <a:spLocks noChangeArrowheads="1"/>
            </p:cNvSpPr>
            <p:nvPr/>
          </p:nvSpPr>
          <p:spPr bwMode="auto">
            <a:xfrm>
              <a:off x="24024389" y="16821590"/>
              <a:ext cx="8595360" cy="2015936"/>
            </a:xfrm>
            <a:prstGeom prst="rect">
              <a:avLst/>
            </a:prstGeom>
            <a:solidFill>
              <a:schemeClr val="bg1"/>
            </a:solidFill>
            <a:ln>
              <a:noFill/>
            </a:ln>
            <a:effectLst/>
          </p:spPr>
          <p:txBody>
            <a:bodyPr lIns="160020" tIns="160020" rIns="160020" bIns="160020">
              <a:spAutoFit/>
            </a:bodyPr>
            <a:lstStyle>
              <a:lvl1pPr marL="457200" indent="-457200">
                <a:defRPr>
                  <a:solidFill>
                    <a:schemeClr val="tx1"/>
                  </a:solidFill>
                  <a:latin typeface="Arial" charset="0"/>
                </a:defRPr>
              </a:lvl1pPr>
              <a:lvl2pPr marL="914400" indent="-342900">
                <a:defRPr>
                  <a:solidFill>
                    <a:schemeClr val="tx1"/>
                  </a:solidFill>
                  <a:latin typeface="Arial" charset="0"/>
                </a:defRPr>
              </a:lvl2pPr>
              <a:lvl3pPr marL="1371600" indent="-342900">
                <a:defRPr>
                  <a:solidFill>
                    <a:schemeClr val="tx1"/>
                  </a:solidFill>
                  <a:latin typeface="Arial" charset="0"/>
                </a:defRPr>
              </a:lvl3pPr>
              <a:lvl4pPr marL="1828800" indent="-342900">
                <a:defRPr>
                  <a:solidFill>
                    <a:schemeClr val="tx1"/>
                  </a:solidFill>
                  <a:latin typeface="Arial" charset="0"/>
                </a:defRPr>
              </a:lvl4pPr>
              <a:lvl5pPr marL="2286000" indent="-342900">
                <a:defRPr>
                  <a:solidFill>
                    <a:schemeClr val="tx1"/>
                  </a:solidFill>
                  <a:latin typeface="Arial" charset="0"/>
                </a:defRPr>
              </a:lvl5pPr>
              <a:lvl6pPr marL="2743200" indent="-342900" fontAlgn="base">
                <a:spcBef>
                  <a:spcPct val="0"/>
                </a:spcBef>
                <a:spcAft>
                  <a:spcPct val="0"/>
                </a:spcAft>
                <a:defRPr>
                  <a:solidFill>
                    <a:schemeClr val="tx1"/>
                  </a:solidFill>
                  <a:latin typeface="Arial" charset="0"/>
                </a:defRPr>
              </a:lvl6pPr>
              <a:lvl7pPr marL="3200400" indent="-342900" fontAlgn="base">
                <a:spcBef>
                  <a:spcPct val="0"/>
                </a:spcBef>
                <a:spcAft>
                  <a:spcPct val="0"/>
                </a:spcAft>
                <a:defRPr>
                  <a:solidFill>
                    <a:schemeClr val="tx1"/>
                  </a:solidFill>
                  <a:latin typeface="Arial" charset="0"/>
                </a:defRPr>
              </a:lvl7pPr>
              <a:lvl8pPr marL="3657600" indent="-342900" fontAlgn="base">
                <a:spcBef>
                  <a:spcPct val="0"/>
                </a:spcBef>
                <a:spcAft>
                  <a:spcPct val="0"/>
                </a:spcAft>
                <a:defRPr>
                  <a:solidFill>
                    <a:schemeClr val="tx1"/>
                  </a:solidFill>
                  <a:latin typeface="Arial" charset="0"/>
                </a:defRPr>
              </a:lvl8pPr>
              <a:lvl9pPr marL="4114800" indent="-342900" fontAlgn="base">
                <a:spcBef>
                  <a:spcPct val="0"/>
                </a:spcBef>
                <a:spcAft>
                  <a:spcPct val="0"/>
                </a:spcAft>
                <a:defRPr>
                  <a:solidFill>
                    <a:schemeClr val="tx1"/>
                  </a:solidFill>
                  <a:latin typeface="Arial" charset="0"/>
                </a:defRPr>
              </a:lvl9pPr>
            </a:lstStyle>
            <a:p>
              <a:pPr>
                <a:spcAft>
                  <a:spcPct val="50000"/>
                </a:spcAft>
                <a:buFontTx/>
                <a:buAutoNum type="arabicPeriod"/>
              </a:pPr>
              <a:r>
                <a:rPr lang="en-US" sz="2000" dirty="0">
                  <a:latin typeface="Calibri" pitchFamily="34" charset="0"/>
                </a:rPr>
                <a:t>Click here to insert your References. Type it in or copy and paste from your Word document or other source.</a:t>
              </a:r>
            </a:p>
            <a:p>
              <a:pPr>
                <a:spcAft>
                  <a:spcPct val="50000"/>
                </a:spcAft>
                <a:buFontTx/>
                <a:buAutoNum type="arabicPeriod"/>
              </a:pPr>
              <a:r>
                <a:rPr lang="en-US" sz="2000" dirty="0">
                  <a:latin typeface="Calibri" pitchFamily="34" charset="0"/>
                </a:rPr>
                <a:t>Click on the border once to highlight and select a different font or font size that suits you. This text is in Calibri 20pt and is easily readable up to 3 feet away. </a:t>
              </a:r>
            </a:p>
          </p:txBody>
        </p:sp>
        <p:grpSp>
          <p:nvGrpSpPr>
            <p:cNvPr id="5" name="Group 4">
              <a:extLst>
                <a:ext uri="{FF2B5EF4-FFF2-40B4-BE49-F238E27FC236}">
                  <a16:creationId xmlns:a16="http://schemas.microsoft.com/office/drawing/2014/main" id="{9712806C-9FE7-4CA7-9EAC-8CD5D5099029}"/>
                </a:ext>
              </a:extLst>
            </p:cNvPr>
            <p:cNvGrpSpPr/>
            <p:nvPr/>
          </p:nvGrpSpPr>
          <p:grpSpPr>
            <a:xfrm>
              <a:off x="25977460" y="7850412"/>
              <a:ext cx="4689219" cy="5571727"/>
              <a:chOff x="25298400" y="7579455"/>
              <a:chExt cx="4689219" cy="5571727"/>
            </a:xfrm>
          </p:grpSpPr>
          <p:pic>
            <p:nvPicPr>
              <p:cNvPr id="70" name="Picture 6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298400" y="7579455"/>
                <a:ext cx="4689219" cy="5171751"/>
              </a:xfrm>
              <a:prstGeom prst="rect">
                <a:avLst/>
              </a:prstGeom>
              <a:ln>
                <a:solidFill>
                  <a:schemeClr val="tx2">
                    <a:lumMod val="50000"/>
                  </a:schemeClr>
                </a:solidFill>
              </a:ln>
            </p:spPr>
          </p:pic>
          <p:sp>
            <p:nvSpPr>
              <p:cNvPr id="33" name="Text Box 181">
                <a:extLst>
                  <a:ext uri="{FF2B5EF4-FFF2-40B4-BE49-F238E27FC236}">
                    <a16:creationId xmlns:a16="http://schemas.microsoft.com/office/drawing/2014/main" id="{628E6359-A481-4D16-B014-5D617B797DD3}"/>
                  </a:ext>
                </a:extLst>
              </p:cNvPr>
              <p:cNvSpPr txBox="1">
                <a:spLocks noChangeArrowheads="1"/>
              </p:cNvSpPr>
              <p:nvPr/>
            </p:nvSpPr>
            <p:spPr bwMode="auto">
              <a:xfrm>
                <a:off x="25298400" y="12751072"/>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2000" b="1">
                    <a:solidFill>
                      <a:schemeClr val="accent1">
                        <a:lumMod val="50000"/>
                      </a:schemeClr>
                    </a:solidFill>
                    <a:latin typeface="Calibri" pitchFamily="34" charset="0"/>
                  </a:rPr>
                  <a:t>Figure 3.</a:t>
                </a:r>
                <a:r>
                  <a:rPr lang="en-US" sz="2000">
                    <a:solidFill>
                      <a:schemeClr val="accent1">
                        <a:lumMod val="50000"/>
                      </a:schemeClr>
                    </a:solidFill>
                    <a:latin typeface="Calibri" pitchFamily="34" charset="0"/>
                  </a:rPr>
                  <a:t> </a:t>
                </a:r>
                <a:r>
                  <a:rPr lang="en-US" sz="2000" dirty="0">
                    <a:solidFill>
                      <a:schemeClr val="accent1">
                        <a:lumMod val="50000"/>
                      </a:schemeClr>
                    </a:solidFill>
                    <a:latin typeface="Calibri" pitchFamily="34" charset="0"/>
                  </a:rPr>
                  <a:t>Label in 20pt Calibri.</a:t>
                </a:r>
              </a:p>
            </p:txBody>
          </p:sp>
        </p:grpSp>
      </p:grpSp>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1332</TotalTime>
  <Words>794</Words>
  <Application>Microsoft Office PowerPoint</Application>
  <PresentationFormat>Custom</PresentationFormat>
  <Paragraphs>77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PowerPoint Presentation</vt:lpstr>
    </vt:vector>
  </TitlesOfParts>
  <Company>Genigraphics 800.790.4001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24x36</dc:title>
  <dc:creator>Genigraphics 800.790.4001</dc:creator>
  <dc:description>To order poster prints visit us at www.genigraphics.com</dc:description>
  <cp:lastModifiedBy>Christa Stiles</cp:lastModifiedBy>
  <cp:revision>52</cp:revision>
  <dcterms:created xsi:type="dcterms:W3CDTF">2008-05-03T03:01:56Z</dcterms:created>
  <dcterms:modified xsi:type="dcterms:W3CDTF">2022-02-04T20:24:58Z</dcterms:modified>
</cp:coreProperties>
</file>