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Lst>
  <p:sldSz cx="41148000" cy="38404800"/>
  <p:notesSz cx="9283700" cy="7004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userDrawn="1">
          <p15:clr>
            <a:srgbClr val="A4A3A4"/>
          </p15:clr>
        </p15:guide>
        <p15:guide id="2" pos="129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a Stiles" initials="CS" lastIdx="1" clrIdx="0">
    <p:extLst>
      <p:ext uri="{19B8F6BF-5375-455C-9EA6-DF929625EA0E}">
        <p15:presenceInfo xmlns:p15="http://schemas.microsoft.com/office/powerpoint/2012/main" userId="b35202bb27e0eab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66EA4"/>
    <a:srgbClr val="EAEAEA"/>
    <a:srgbClr val="FFFFFF"/>
    <a:srgbClr val="006699"/>
    <a:srgbClr val="CCECFF"/>
    <a:srgbClr val="F8F8F8"/>
    <a:srgbClr val="FFFF66"/>
    <a:srgbClr val="003A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BDDC2D-B029-4F5F-8FC7-B784E5ED715C}" v="1" dt="2022-12-13T22:33:32.084"/>
    <p1510:client id="{EEA52D06-936E-4500-80D2-FFFEC00B5587}" v="22" dt="2022-12-14T13:35:29.255"/>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01" autoAdjust="0"/>
    <p:restoredTop sz="94676" autoAdjust="0"/>
  </p:normalViewPr>
  <p:slideViewPr>
    <p:cSldViewPr>
      <p:cViewPr>
        <p:scale>
          <a:sx n="30" d="100"/>
          <a:sy n="30" d="100"/>
        </p:scale>
        <p:origin x="-1867" y="-3677"/>
      </p:cViewPr>
      <p:guideLst>
        <p:guide orient="horz" pos="12096"/>
        <p:guide pos="129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llon Hall" userId="b7b3d678-2595-482d-92eb-9c0e6c089a75" providerId="ADAL" clId="{EEA52D06-936E-4500-80D2-FFFEC00B5587}"/>
    <pc:docChg chg="modSld modMainMaster">
      <pc:chgData name="Dillon Hall" userId="b7b3d678-2595-482d-92eb-9c0e6c089a75" providerId="ADAL" clId="{EEA52D06-936E-4500-80D2-FFFEC00B5587}" dt="2022-12-14T13:35:29.255" v="34" actId="1076"/>
      <pc:docMkLst>
        <pc:docMk/>
      </pc:docMkLst>
      <pc:sldChg chg="modSp mod">
        <pc:chgData name="Dillon Hall" userId="b7b3d678-2595-482d-92eb-9c0e6c089a75" providerId="ADAL" clId="{EEA52D06-936E-4500-80D2-FFFEC00B5587}" dt="2022-12-14T13:35:29.255" v="34" actId="1076"/>
        <pc:sldMkLst>
          <pc:docMk/>
          <pc:sldMk cId="0" sldId="256"/>
        </pc:sldMkLst>
        <pc:spChg chg="mod">
          <ac:chgData name="Dillon Hall" userId="b7b3d678-2595-482d-92eb-9c0e6c089a75" providerId="ADAL" clId="{EEA52D06-936E-4500-80D2-FFFEC00B5587}" dt="2022-12-14T13:32:31.037" v="20" actId="1076"/>
          <ac:spMkLst>
            <pc:docMk/>
            <pc:sldMk cId="0" sldId="256"/>
            <ac:spMk id="2234" creationId="{00000000-0000-0000-0000-000000000000}"/>
          </ac:spMkLst>
        </pc:spChg>
        <pc:spChg chg="mod">
          <ac:chgData name="Dillon Hall" userId="b7b3d678-2595-482d-92eb-9c0e6c089a75" providerId="ADAL" clId="{EEA52D06-936E-4500-80D2-FFFEC00B5587}" dt="2022-12-14T13:32:31.037" v="20" actId="1076"/>
          <ac:spMkLst>
            <pc:docMk/>
            <pc:sldMk cId="0" sldId="256"/>
            <ac:spMk id="2235" creationId="{00000000-0000-0000-0000-000000000000}"/>
          </ac:spMkLst>
        </pc:spChg>
        <pc:spChg chg="mod">
          <ac:chgData name="Dillon Hall" userId="b7b3d678-2595-482d-92eb-9c0e6c089a75" providerId="ADAL" clId="{EEA52D06-936E-4500-80D2-FFFEC00B5587}" dt="2022-12-14T13:31:38.797" v="17" actId="1076"/>
          <ac:spMkLst>
            <pc:docMk/>
            <pc:sldMk cId="0" sldId="256"/>
            <ac:spMk id="2242" creationId="{00000000-0000-0000-0000-000000000000}"/>
          </ac:spMkLst>
        </pc:spChg>
        <pc:spChg chg="mod">
          <ac:chgData name="Dillon Hall" userId="b7b3d678-2595-482d-92eb-9c0e6c089a75" providerId="ADAL" clId="{EEA52D06-936E-4500-80D2-FFFEC00B5587}" dt="2022-12-14T13:32:19.949" v="19" actId="1076"/>
          <ac:spMkLst>
            <pc:docMk/>
            <pc:sldMk cId="0" sldId="256"/>
            <ac:spMk id="2246" creationId="{00000000-0000-0000-0000-000000000000}"/>
          </ac:spMkLst>
        </pc:spChg>
        <pc:spChg chg="mod">
          <ac:chgData name="Dillon Hall" userId="b7b3d678-2595-482d-92eb-9c0e6c089a75" providerId="ADAL" clId="{EEA52D06-936E-4500-80D2-FFFEC00B5587}" dt="2022-12-14T13:32:05.292" v="18" actId="1076"/>
          <ac:spMkLst>
            <pc:docMk/>
            <pc:sldMk cId="0" sldId="256"/>
            <ac:spMk id="2247" creationId="{00000000-0000-0000-0000-000000000000}"/>
          </ac:spMkLst>
        </pc:spChg>
        <pc:spChg chg="mod">
          <ac:chgData name="Dillon Hall" userId="b7b3d678-2595-482d-92eb-9c0e6c089a75" providerId="ADAL" clId="{EEA52D06-936E-4500-80D2-FFFEC00B5587}" dt="2022-12-14T13:33:27.763" v="23" actId="1076"/>
          <ac:spMkLst>
            <pc:docMk/>
            <pc:sldMk cId="0" sldId="256"/>
            <ac:spMk id="2288" creationId="{00000000-0000-0000-0000-000000000000}"/>
          </ac:spMkLst>
        </pc:spChg>
        <pc:spChg chg="mod">
          <ac:chgData name="Dillon Hall" userId="b7b3d678-2595-482d-92eb-9c0e6c089a75" providerId="ADAL" clId="{EEA52D06-936E-4500-80D2-FFFEC00B5587}" dt="2022-12-14T13:33:11.880" v="22" actId="1076"/>
          <ac:spMkLst>
            <pc:docMk/>
            <pc:sldMk cId="0" sldId="256"/>
            <ac:spMk id="2289" creationId="{00000000-0000-0000-0000-000000000000}"/>
          </ac:spMkLst>
        </pc:spChg>
        <pc:spChg chg="mod">
          <ac:chgData name="Dillon Hall" userId="b7b3d678-2595-482d-92eb-9c0e6c089a75" providerId="ADAL" clId="{EEA52D06-936E-4500-80D2-FFFEC00B5587}" dt="2022-12-14T13:32:52.334" v="21" actId="1076"/>
          <ac:spMkLst>
            <pc:docMk/>
            <pc:sldMk cId="0" sldId="256"/>
            <ac:spMk id="2292" creationId="{00000000-0000-0000-0000-000000000000}"/>
          </ac:spMkLst>
        </pc:spChg>
        <pc:spChg chg="mod">
          <ac:chgData name="Dillon Hall" userId="b7b3d678-2595-482d-92eb-9c0e6c089a75" providerId="ADAL" clId="{EEA52D06-936E-4500-80D2-FFFEC00B5587}" dt="2022-12-14T13:32:52.334" v="21" actId="1076"/>
          <ac:spMkLst>
            <pc:docMk/>
            <pc:sldMk cId="0" sldId="256"/>
            <ac:spMk id="2293" creationId="{00000000-0000-0000-0000-000000000000}"/>
          </ac:spMkLst>
        </pc:spChg>
        <pc:spChg chg="mod">
          <ac:chgData name="Dillon Hall" userId="b7b3d678-2595-482d-92eb-9c0e6c089a75" providerId="ADAL" clId="{EEA52D06-936E-4500-80D2-FFFEC00B5587}" dt="2022-12-14T13:31:05.326" v="16" actId="1076"/>
          <ac:spMkLst>
            <pc:docMk/>
            <pc:sldMk cId="0" sldId="256"/>
            <ac:spMk id="2294" creationId="{00000000-0000-0000-0000-000000000000}"/>
          </ac:spMkLst>
        </pc:spChg>
        <pc:spChg chg="mod">
          <ac:chgData name="Dillon Hall" userId="b7b3d678-2595-482d-92eb-9c0e6c089a75" providerId="ADAL" clId="{EEA52D06-936E-4500-80D2-FFFEC00B5587}" dt="2022-12-14T13:35:13.601" v="32" actId="1076"/>
          <ac:spMkLst>
            <pc:docMk/>
            <pc:sldMk cId="0" sldId="256"/>
            <ac:spMk id="2309" creationId="{00000000-0000-0000-0000-000000000000}"/>
          </ac:spMkLst>
        </pc:spChg>
        <pc:spChg chg="mod">
          <ac:chgData name="Dillon Hall" userId="b7b3d678-2595-482d-92eb-9c0e6c089a75" providerId="ADAL" clId="{EEA52D06-936E-4500-80D2-FFFEC00B5587}" dt="2022-12-14T13:35:29.255" v="34" actId="1076"/>
          <ac:spMkLst>
            <pc:docMk/>
            <pc:sldMk cId="0" sldId="256"/>
            <ac:spMk id="2310" creationId="{00000000-0000-0000-0000-000000000000}"/>
          </ac:spMkLst>
        </pc:spChg>
        <pc:spChg chg="mod">
          <ac:chgData name="Dillon Hall" userId="b7b3d678-2595-482d-92eb-9c0e6c089a75" providerId="ADAL" clId="{EEA52D06-936E-4500-80D2-FFFEC00B5587}" dt="2022-12-14T13:30:37.211" v="13" actId="1076"/>
          <ac:spMkLst>
            <pc:docMk/>
            <pc:sldMk cId="0" sldId="256"/>
            <ac:spMk id="2312" creationId="{00000000-0000-0000-0000-000000000000}"/>
          </ac:spMkLst>
        </pc:spChg>
        <pc:spChg chg="mod">
          <ac:chgData name="Dillon Hall" userId="b7b3d678-2595-482d-92eb-9c0e6c089a75" providerId="ADAL" clId="{EEA52D06-936E-4500-80D2-FFFEC00B5587}" dt="2022-12-14T13:30:54.190" v="15" actId="1076"/>
          <ac:spMkLst>
            <pc:docMk/>
            <pc:sldMk cId="0" sldId="256"/>
            <ac:spMk id="2313" creationId="{00000000-0000-0000-0000-000000000000}"/>
          </ac:spMkLst>
        </pc:spChg>
        <pc:spChg chg="mod">
          <ac:chgData name="Dillon Hall" userId="b7b3d678-2595-482d-92eb-9c0e6c089a75" providerId="ADAL" clId="{EEA52D06-936E-4500-80D2-FFFEC00B5587}" dt="2022-12-14T13:31:05.326" v="16" actId="1076"/>
          <ac:spMkLst>
            <pc:docMk/>
            <pc:sldMk cId="0" sldId="256"/>
            <ac:spMk id="2315" creationId="{00000000-0000-0000-0000-000000000000}"/>
          </ac:spMkLst>
        </pc:spChg>
        <pc:spChg chg="mod">
          <ac:chgData name="Dillon Hall" userId="b7b3d678-2595-482d-92eb-9c0e6c089a75" providerId="ADAL" clId="{EEA52D06-936E-4500-80D2-FFFEC00B5587}" dt="2022-12-14T13:32:05.292" v="18" actId="1076"/>
          <ac:spMkLst>
            <pc:docMk/>
            <pc:sldMk cId="0" sldId="256"/>
            <ac:spMk id="2316" creationId="{00000000-0000-0000-0000-000000000000}"/>
          </ac:spMkLst>
        </pc:spChg>
        <pc:spChg chg="mod">
          <ac:chgData name="Dillon Hall" userId="b7b3d678-2595-482d-92eb-9c0e6c089a75" providerId="ADAL" clId="{EEA52D06-936E-4500-80D2-FFFEC00B5587}" dt="2022-12-14T13:34:58.675" v="30" actId="14100"/>
          <ac:spMkLst>
            <pc:docMk/>
            <pc:sldMk cId="0" sldId="256"/>
            <ac:spMk id="2317" creationId="{00000000-0000-0000-0000-000000000000}"/>
          </ac:spMkLst>
        </pc:spChg>
        <pc:spChg chg="mod">
          <ac:chgData name="Dillon Hall" userId="b7b3d678-2595-482d-92eb-9c0e6c089a75" providerId="ADAL" clId="{EEA52D06-936E-4500-80D2-FFFEC00B5587}" dt="2022-12-14T13:35:22.368" v="33" actId="1076"/>
          <ac:spMkLst>
            <pc:docMk/>
            <pc:sldMk cId="0" sldId="256"/>
            <ac:spMk id="2319" creationId="{00000000-0000-0000-0000-000000000000}"/>
          </ac:spMkLst>
        </pc:spChg>
        <pc:spChg chg="mod">
          <ac:chgData name="Dillon Hall" userId="b7b3d678-2595-482d-92eb-9c0e6c089a75" providerId="ADAL" clId="{EEA52D06-936E-4500-80D2-FFFEC00B5587}" dt="2022-12-14T13:31:38.797" v="17" actId="1076"/>
          <ac:spMkLst>
            <pc:docMk/>
            <pc:sldMk cId="0" sldId="256"/>
            <ac:spMk id="2320" creationId="{00000000-0000-0000-0000-000000000000}"/>
          </ac:spMkLst>
        </pc:spChg>
        <pc:spChg chg="mod">
          <ac:chgData name="Dillon Hall" userId="b7b3d678-2595-482d-92eb-9c0e6c089a75" providerId="ADAL" clId="{EEA52D06-936E-4500-80D2-FFFEC00B5587}" dt="2022-12-14T13:35:29.255" v="34" actId="1076"/>
          <ac:spMkLst>
            <pc:docMk/>
            <pc:sldMk cId="0" sldId="256"/>
            <ac:spMk id="2321" creationId="{00000000-0000-0000-0000-000000000000}"/>
          </ac:spMkLst>
        </pc:spChg>
        <pc:spChg chg="mod">
          <ac:chgData name="Dillon Hall" userId="b7b3d678-2595-482d-92eb-9c0e6c089a75" providerId="ADAL" clId="{EEA52D06-936E-4500-80D2-FFFEC00B5587}" dt="2022-12-14T13:30:37.211" v="13" actId="1076"/>
          <ac:spMkLst>
            <pc:docMk/>
            <pc:sldMk cId="0" sldId="256"/>
            <ac:spMk id="2322" creationId="{00000000-0000-0000-0000-000000000000}"/>
          </ac:spMkLst>
        </pc:spChg>
        <pc:grpChg chg="mod">
          <ac:chgData name="Dillon Hall" userId="b7b3d678-2595-482d-92eb-9c0e6c089a75" providerId="ADAL" clId="{EEA52D06-936E-4500-80D2-FFFEC00B5587}" dt="2022-12-14T13:32:52.334" v="21" actId="1076"/>
          <ac:grpSpMkLst>
            <pc:docMk/>
            <pc:sldMk cId="0" sldId="256"/>
            <ac:grpSpMk id="3" creationId="{C6F775A7-0488-47F8-A0A9-C66E9484E8A9}"/>
          </ac:grpSpMkLst>
        </pc:grpChg>
        <pc:grpChg chg="mod">
          <ac:chgData name="Dillon Hall" userId="b7b3d678-2595-482d-92eb-9c0e6c089a75" providerId="ADAL" clId="{EEA52D06-936E-4500-80D2-FFFEC00B5587}" dt="2022-12-14T13:33:27.763" v="23" actId="1076"/>
          <ac:grpSpMkLst>
            <pc:docMk/>
            <pc:sldMk cId="0" sldId="256"/>
            <ac:grpSpMk id="4" creationId="{061B9B5B-D60A-4735-9588-98844FC6808D}"/>
          </ac:grpSpMkLst>
        </pc:grpChg>
        <pc:graphicFrameChg chg="mod">
          <ac:chgData name="Dillon Hall" userId="b7b3d678-2595-482d-92eb-9c0e6c089a75" providerId="ADAL" clId="{EEA52D06-936E-4500-80D2-FFFEC00B5587}" dt="2022-12-14T13:33:27.763" v="23" actId="1076"/>
          <ac:graphicFrameMkLst>
            <pc:docMk/>
            <pc:sldMk cId="0" sldId="256"/>
            <ac:graphicFrameMk id="5" creationId="{1452C764-54F7-4A7C-8EAD-47D9711EB31E}"/>
          </ac:graphicFrameMkLst>
        </pc:graphicFrameChg>
        <pc:graphicFrameChg chg="mod">
          <ac:chgData name="Dillon Hall" userId="b7b3d678-2595-482d-92eb-9c0e6c089a75" providerId="ADAL" clId="{EEA52D06-936E-4500-80D2-FFFEC00B5587}" dt="2022-12-14T13:33:11.880" v="22" actId="1076"/>
          <ac:graphicFrameMkLst>
            <pc:docMk/>
            <pc:sldMk cId="0" sldId="256"/>
            <ac:graphicFrameMk id="29" creationId="{00000000-0000-0000-0000-000000000000}"/>
          </ac:graphicFrameMkLst>
        </pc:graphicFrameChg>
        <pc:picChg chg="mod">
          <ac:chgData name="Dillon Hall" userId="b7b3d678-2595-482d-92eb-9c0e6c089a75" providerId="ADAL" clId="{EEA52D06-936E-4500-80D2-FFFEC00B5587}" dt="2022-12-14T13:35:03.368" v="31" actId="1076"/>
          <ac:picMkLst>
            <pc:docMk/>
            <pc:sldMk cId="0" sldId="256"/>
            <ac:picMk id="2" creationId="{00000000-0000-0000-0000-000000000000}"/>
          </ac:picMkLst>
        </pc:picChg>
        <pc:picChg chg="mod">
          <ac:chgData name="Dillon Hall" userId="b7b3d678-2595-482d-92eb-9c0e6c089a75" providerId="ADAL" clId="{EEA52D06-936E-4500-80D2-FFFEC00B5587}" dt="2022-12-14T13:32:52.334" v="21" actId="1076"/>
          <ac:picMkLst>
            <pc:docMk/>
            <pc:sldMk cId="0" sldId="256"/>
            <ac:picMk id="2290" creationId="{00000000-0000-0000-0000-000000000000}"/>
          </ac:picMkLst>
        </pc:picChg>
        <pc:picChg chg="mod">
          <ac:chgData name="Dillon Hall" userId="b7b3d678-2595-482d-92eb-9c0e6c089a75" providerId="ADAL" clId="{EEA52D06-936E-4500-80D2-FFFEC00B5587}" dt="2022-12-14T13:32:52.334" v="21" actId="1076"/>
          <ac:picMkLst>
            <pc:docMk/>
            <pc:sldMk cId="0" sldId="256"/>
            <ac:picMk id="2291" creationId="{00000000-0000-0000-0000-000000000000}"/>
          </ac:picMkLst>
        </pc:picChg>
      </pc:sldChg>
      <pc:sldMasterChg chg="modSldLayout">
        <pc:chgData name="Dillon Hall" userId="b7b3d678-2595-482d-92eb-9c0e6c089a75" providerId="ADAL" clId="{EEA52D06-936E-4500-80D2-FFFEC00B5587}" dt="2022-12-14T12:41:56.600" v="10" actId="20577"/>
        <pc:sldMasterMkLst>
          <pc:docMk/>
          <pc:sldMasterMk cId="644335010" sldId="2147483676"/>
        </pc:sldMasterMkLst>
        <pc:sldLayoutChg chg="modSp mod">
          <pc:chgData name="Dillon Hall" userId="b7b3d678-2595-482d-92eb-9c0e6c089a75" providerId="ADAL" clId="{EEA52D06-936E-4500-80D2-FFFEC00B5587}" dt="2022-12-14T12:41:56.600" v="10" actId="20577"/>
          <pc:sldLayoutMkLst>
            <pc:docMk/>
            <pc:sldMasterMk cId="644335010" sldId="2147483676"/>
            <pc:sldLayoutMk cId="1437573876" sldId="2147483688"/>
          </pc:sldLayoutMkLst>
          <pc:spChg chg="mod">
            <ac:chgData name="Dillon Hall" userId="b7b3d678-2595-482d-92eb-9c0e6c089a75" providerId="ADAL" clId="{EEA52D06-936E-4500-80D2-FFFEC00B5587}" dt="2022-12-14T12:41:56.600" v="10" actId="20577"/>
            <ac:spMkLst>
              <pc:docMk/>
              <pc:sldMasterMk cId="644335010" sldId="2147483676"/>
              <pc:sldLayoutMk cId="1437573876" sldId="2147483688"/>
              <ac:spMk id="2" creationId="{00000000-0000-0000-0000-000000000000}"/>
            </ac:spMkLst>
          </pc:spChg>
        </pc:sldLayoutChg>
      </pc:sldMasterChg>
      <pc:sldMasterChg chg="modSldLayout">
        <pc:chgData name="Dillon Hall" userId="b7b3d678-2595-482d-92eb-9c0e6c089a75" providerId="ADAL" clId="{EEA52D06-936E-4500-80D2-FFFEC00B5587}" dt="2022-12-14T13:30:00.052" v="12" actId="14100"/>
        <pc:sldMasterMkLst>
          <pc:docMk/>
          <pc:sldMasterMk cId="2516384828" sldId="2147483689"/>
        </pc:sldMasterMkLst>
        <pc:sldLayoutChg chg="modSp mod">
          <pc:chgData name="Dillon Hall" userId="b7b3d678-2595-482d-92eb-9c0e6c089a75" providerId="ADAL" clId="{EEA52D06-936E-4500-80D2-FFFEC00B5587}" dt="2022-12-14T13:30:00.052" v="12" actId="14100"/>
          <pc:sldLayoutMkLst>
            <pc:docMk/>
            <pc:sldMasterMk cId="2516384828" sldId="2147483689"/>
            <pc:sldLayoutMk cId="386876592" sldId="2147483701"/>
          </pc:sldLayoutMkLst>
          <pc:spChg chg="mod">
            <ac:chgData name="Dillon Hall" userId="b7b3d678-2595-482d-92eb-9c0e6c089a75" providerId="ADAL" clId="{EEA52D06-936E-4500-80D2-FFFEC00B5587}" dt="2022-12-14T13:29:53.188" v="11" actId="14100"/>
            <ac:spMkLst>
              <pc:docMk/>
              <pc:sldMasterMk cId="2516384828" sldId="2147483689"/>
              <pc:sldLayoutMk cId="386876592" sldId="2147483701"/>
              <ac:spMk id="2" creationId="{00000000-0000-0000-0000-000000000000}"/>
            </ac:spMkLst>
          </pc:spChg>
          <pc:grpChg chg="mod">
            <ac:chgData name="Dillon Hall" userId="b7b3d678-2595-482d-92eb-9c0e6c089a75" providerId="ADAL" clId="{EEA52D06-936E-4500-80D2-FFFEC00B5587}" dt="2022-12-14T13:30:00.052" v="12" actId="14100"/>
            <ac:grpSpMkLst>
              <pc:docMk/>
              <pc:sldMasterMk cId="2516384828" sldId="2147483689"/>
              <pc:sldLayoutMk cId="386876592" sldId="2147483701"/>
              <ac:grpSpMk id="3" creationId="{00000000-0000-0000-0000-000000000000}"/>
            </ac:grpSpMkLst>
          </pc:gr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8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9D9-45AE-A275-769EB967DA35}"/>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9D9-45AE-A275-769EB967DA35}"/>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9D9-45AE-A275-769EB967DA35}"/>
            </c:ext>
          </c:extLst>
        </c:ser>
        <c:dLbls>
          <c:showLegendKey val="0"/>
          <c:showVal val="0"/>
          <c:showCatName val="0"/>
          <c:showSerName val="0"/>
          <c:showPercent val="0"/>
          <c:showBubbleSize val="0"/>
        </c:dLbls>
        <c:gapWidth val="219"/>
        <c:overlap val="-27"/>
        <c:axId val="521879616"/>
        <c:axId val="521879944"/>
      </c:barChart>
      <c:catAx>
        <c:axId val="521879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521879944"/>
        <c:crosses val="autoZero"/>
        <c:auto val="1"/>
        <c:lblAlgn val="ctr"/>
        <c:lblOffset val="100"/>
        <c:noMultiLvlLbl val="0"/>
      </c:catAx>
      <c:valAx>
        <c:axId val="5218799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crossAx val="5218796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3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6285233"/>
            <a:ext cx="34975800" cy="13370560"/>
          </a:xfrm>
        </p:spPr>
        <p:txBody>
          <a:bodyPr anchor="b"/>
          <a:lstStyle>
            <a:lvl1pPr algn="ctr">
              <a:defRPr sz="27000"/>
            </a:lvl1pPr>
          </a:lstStyle>
          <a:p>
            <a:r>
              <a:rPr lang="en-US"/>
              <a:t>Click to edit Master title style</a:t>
            </a:r>
            <a:endParaRPr lang="en-US" dirty="0"/>
          </a:p>
        </p:txBody>
      </p:sp>
      <p:sp>
        <p:nvSpPr>
          <p:cNvPr id="3" name="Subtitle 2"/>
          <p:cNvSpPr>
            <a:spLocks noGrp="1"/>
          </p:cNvSpPr>
          <p:nvPr>
            <p:ph type="subTitle" idx="1"/>
          </p:nvPr>
        </p:nvSpPr>
        <p:spPr>
          <a:xfrm>
            <a:off x="5143500" y="20171413"/>
            <a:ext cx="30861000" cy="9272267"/>
          </a:xfrm>
        </p:spPr>
        <p:txBody>
          <a:bodyPr/>
          <a:lstStyle>
            <a:lvl1pPr marL="0" indent="0" algn="ctr">
              <a:buNone/>
              <a:defRPr sz="10800"/>
            </a:lvl1pPr>
            <a:lvl2pPr marL="2057400" indent="0" algn="ctr">
              <a:buNone/>
              <a:defRPr sz="9000"/>
            </a:lvl2pPr>
            <a:lvl3pPr marL="4114800" indent="0" algn="ctr">
              <a:buNone/>
              <a:defRPr sz="8100"/>
            </a:lvl3pPr>
            <a:lvl4pPr marL="6172200" indent="0" algn="ctr">
              <a:buNone/>
              <a:defRPr sz="7200"/>
            </a:lvl4pPr>
            <a:lvl5pPr marL="8229600" indent="0" algn="ctr">
              <a:buNone/>
              <a:defRPr sz="7200"/>
            </a:lvl5pPr>
            <a:lvl6pPr marL="10287000" indent="0" algn="ctr">
              <a:buNone/>
              <a:defRPr sz="7200"/>
            </a:lvl6pPr>
            <a:lvl7pPr marL="12344400" indent="0" algn="ctr">
              <a:buNone/>
              <a:defRPr sz="7200"/>
            </a:lvl7pPr>
            <a:lvl8pPr marL="14401800" indent="0" algn="ctr">
              <a:buNone/>
              <a:defRPr sz="7200"/>
            </a:lvl8pPr>
            <a:lvl9pPr marL="16459200" indent="0" algn="ctr">
              <a:buNone/>
              <a:defRPr sz="7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47978B2-369F-46DE-9CB3-632AEF8809BF}" type="datetimeFigureOut">
              <a:rPr lang="en-US" smtClean="0"/>
              <a:t>12/14/2022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496940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7978B2-369F-46DE-9CB3-632AEF8809BF}" type="datetimeFigureOut">
              <a:rPr lang="en-US" smtClean="0"/>
              <a:t>12/14/2022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367609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446540" y="2044700"/>
            <a:ext cx="8872538"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828927" y="2044700"/>
            <a:ext cx="26103263" cy="3254629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7978B2-369F-46DE-9CB3-632AEF8809BF}" type="datetimeFigureOut">
              <a:rPr lang="en-US" smtClean="0"/>
              <a:t>12/14/2022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2537026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Instructions"/>
          <p:cNvSpPr/>
          <p:nvPr userDrawn="1"/>
        </p:nvSpPr>
        <p:spPr>
          <a:xfrm>
            <a:off x="-12858750" y="0"/>
            <a:ext cx="12001500" cy="41300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4298" tIns="214298" rIns="214298" bIns="214298"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50"/>
              </a:spcAft>
            </a:pPr>
            <a:r>
              <a:rPr lang="en-US" sz="9000" dirty="0">
                <a:solidFill>
                  <a:srgbClr val="7F7F7F"/>
                </a:solidFill>
                <a:latin typeface="Calibri" pitchFamily="34" charset="0"/>
                <a:cs typeface="Calibri" panose="020F0502020204030204" pitchFamily="34" charset="0"/>
              </a:rPr>
              <a:t>Poster Print Size:</a:t>
            </a:r>
            <a:endParaRPr sz="9000" dirty="0">
              <a:solidFill>
                <a:srgbClr val="7F7F7F"/>
              </a:solidFill>
              <a:latin typeface="Calibri" pitchFamily="34" charset="0"/>
              <a:cs typeface="Calibri" panose="020F0502020204030204" pitchFamily="34" charset="0"/>
            </a:endParaRPr>
          </a:p>
          <a:p>
            <a:pPr lvl="0">
              <a:spcBef>
                <a:spcPts val="0"/>
              </a:spcBef>
              <a:spcAft>
                <a:spcPts val="2250"/>
              </a:spcAft>
            </a:pPr>
            <a:r>
              <a:rPr lang="en-US" sz="6136" dirty="0">
                <a:solidFill>
                  <a:srgbClr val="7F7F7F"/>
                </a:solidFill>
                <a:latin typeface="Calibri" pitchFamily="34" charset="0"/>
                <a:cs typeface="Calibri" panose="020F0502020204030204" pitchFamily="34" charset="0"/>
              </a:rPr>
              <a:t>This poster template is 42” high by 45” wide. It can be used to print any poster with a 1:1 aspect ratio.</a:t>
            </a:r>
          </a:p>
          <a:p>
            <a:pPr lvl="0">
              <a:spcBef>
                <a:spcPts val="0"/>
              </a:spcBef>
              <a:spcAft>
                <a:spcPts val="2250"/>
              </a:spcAft>
            </a:pPr>
            <a:r>
              <a:rPr lang="en-US" sz="9000" dirty="0">
                <a:solidFill>
                  <a:srgbClr val="7F7F7F"/>
                </a:solidFill>
                <a:latin typeface="Calibri" pitchFamily="34" charset="0"/>
                <a:cs typeface="Calibri" panose="020F0502020204030204" pitchFamily="34" charset="0"/>
              </a:rPr>
              <a:t>Placeholders</a:t>
            </a:r>
            <a:r>
              <a:rPr sz="9000" dirty="0">
                <a:solidFill>
                  <a:srgbClr val="7F7F7F"/>
                </a:solidFill>
                <a:latin typeface="Calibri" pitchFamily="34" charset="0"/>
                <a:cs typeface="Calibri" panose="020F0502020204030204" pitchFamily="34" charset="0"/>
              </a:rPr>
              <a:t>:</a:t>
            </a:r>
          </a:p>
          <a:p>
            <a:pPr lvl="0">
              <a:spcBef>
                <a:spcPts val="0"/>
              </a:spcBef>
              <a:spcAft>
                <a:spcPts val="2250"/>
              </a:spcAft>
            </a:pPr>
            <a:r>
              <a:rPr sz="6136" dirty="0">
                <a:solidFill>
                  <a:srgbClr val="7F7F7F"/>
                </a:solidFill>
                <a:latin typeface="Calibri" pitchFamily="34" charset="0"/>
                <a:cs typeface="Calibri" panose="020F0502020204030204" pitchFamily="34" charset="0"/>
              </a:rPr>
              <a:t>The </a:t>
            </a:r>
            <a:r>
              <a:rPr lang="en-US" sz="6136" dirty="0">
                <a:solidFill>
                  <a:srgbClr val="7F7F7F"/>
                </a:solidFill>
                <a:latin typeface="Calibri" pitchFamily="34" charset="0"/>
                <a:cs typeface="Calibri" panose="020F0502020204030204" pitchFamily="34" charset="0"/>
              </a:rPr>
              <a:t>various elements included</a:t>
            </a:r>
            <a:r>
              <a:rPr sz="6136" dirty="0">
                <a:solidFill>
                  <a:srgbClr val="7F7F7F"/>
                </a:solidFill>
                <a:latin typeface="Calibri" pitchFamily="34" charset="0"/>
                <a:cs typeface="Calibri" panose="020F0502020204030204" pitchFamily="34" charset="0"/>
              </a:rPr>
              <a:t> in this </a:t>
            </a:r>
            <a:r>
              <a:rPr lang="en-US" sz="6136" dirty="0">
                <a:solidFill>
                  <a:srgbClr val="7F7F7F"/>
                </a:solidFill>
                <a:latin typeface="Calibri" pitchFamily="34" charset="0"/>
                <a:cs typeface="Calibri" panose="020F0502020204030204" pitchFamily="34" charset="0"/>
              </a:rPr>
              <a:t>poster are ones</a:t>
            </a:r>
            <a:r>
              <a:rPr lang="en-US" sz="6136" baseline="0" dirty="0">
                <a:solidFill>
                  <a:srgbClr val="7F7F7F"/>
                </a:solidFill>
                <a:latin typeface="Calibri" pitchFamily="34" charset="0"/>
                <a:cs typeface="Calibri" panose="020F0502020204030204" pitchFamily="34" charset="0"/>
              </a:rPr>
              <a:t> we often see in medical, research, and scientific posters.</a:t>
            </a:r>
            <a:r>
              <a:rPr sz="6136" dirty="0">
                <a:solidFill>
                  <a:srgbClr val="7F7F7F"/>
                </a:solidFill>
                <a:latin typeface="Calibri" pitchFamily="34" charset="0"/>
                <a:cs typeface="Calibri" panose="020F0502020204030204" pitchFamily="34" charset="0"/>
              </a:rPr>
              <a:t> </a:t>
            </a:r>
            <a:r>
              <a:rPr lang="en-US" sz="6136" dirty="0">
                <a:solidFill>
                  <a:srgbClr val="7F7F7F"/>
                </a:solidFill>
                <a:latin typeface="Calibri" pitchFamily="34" charset="0"/>
                <a:cs typeface="Calibri" panose="020F0502020204030204" pitchFamily="34" charset="0"/>
              </a:rPr>
              <a:t>Feel</a:t>
            </a:r>
            <a:r>
              <a:rPr lang="en-US" sz="6136"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50"/>
              </a:spcAft>
            </a:pPr>
            <a:r>
              <a:rPr lang="en-US" sz="9000" dirty="0">
                <a:solidFill>
                  <a:srgbClr val="7F7F7F"/>
                </a:solidFill>
                <a:latin typeface="Calibri" pitchFamily="34" charset="0"/>
                <a:cs typeface="Calibri" panose="020F0502020204030204" pitchFamily="34" charset="0"/>
              </a:rPr>
              <a:t>Image</a:t>
            </a:r>
            <a:r>
              <a:rPr lang="en-US" sz="9000" baseline="0" dirty="0">
                <a:solidFill>
                  <a:srgbClr val="7F7F7F"/>
                </a:solidFill>
                <a:latin typeface="Calibri" pitchFamily="34" charset="0"/>
                <a:cs typeface="Calibri" panose="020F0502020204030204" pitchFamily="34" charset="0"/>
              </a:rPr>
              <a:t> Quality</a:t>
            </a:r>
            <a:r>
              <a:rPr lang="en-US" sz="9000" dirty="0">
                <a:solidFill>
                  <a:srgbClr val="7F7F7F"/>
                </a:solidFill>
                <a:latin typeface="Calibri" pitchFamily="34" charset="0"/>
                <a:cs typeface="Calibri" panose="020F0502020204030204" pitchFamily="34" charset="0"/>
              </a:rPr>
              <a:t>:</a:t>
            </a:r>
          </a:p>
          <a:p>
            <a:pPr lvl="0">
              <a:spcBef>
                <a:spcPts val="0"/>
              </a:spcBef>
              <a:spcAft>
                <a:spcPts val="2250"/>
              </a:spcAft>
            </a:pPr>
            <a:r>
              <a:rPr lang="en-US" sz="6136" dirty="0">
                <a:solidFill>
                  <a:srgbClr val="7F7F7F"/>
                </a:solidFill>
                <a:latin typeface="Calibri" pitchFamily="34" charset="0"/>
                <a:cs typeface="Calibri" panose="020F0502020204030204" pitchFamily="34" charset="0"/>
              </a:rPr>
              <a:t>You can place digital photos or logo art in your poster file by selecting the </a:t>
            </a:r>
            <a:r>
              <a:rPr lang="en-US" sz="6136" b="1" dirty="0">
                <a:solidFill>
                  <a:srgbClr val="7F7F7F"/>
                </a:solidFill>
                <a:latin typeface="Calibri" pitchFamily="34" charset="0"/>
                <a:cs typeface="Calibri" panose="020F0502020204030204" pitchFamily="34" charset="0"/>
              </a:rPr>
              <a:t>Insert, Picture</a:t>
            </a:r>
            <a:r>
              <a:rPr lang="en-US" sz="6136"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136" b="1" dirty="0">
                <a:solidFill>
                  <a:srgbClr val="7F7F7F"/>
                </a:solidFill>
                <a:latin typeface="Calibri" pitchFamily="34" charset="0"/>
                <a:cs typeface="Calibri" panose="020F0502020204030204" pitchFamily="34" charset="0"/>
              </a:rPr>
              <a:t>150-200 pixels per inch in their final printed size</a:t>
            </a:r>
            <a:r>
              <a:rPr lang="en-US" sz="6136" dirty="0">
                <a:solidFill>
                  <a:srgbClr val="7F7F7F"/>
                </a:solidFill>
                <a:latin typeface="Calibri" pitchFamily="34" charset="0"/>
                <a:cs typeface="Calibri" panose="020F0502020204030204" pitchFamily="34" charset="0"/>
              </a:rPr>
              <a:t>. For instance, a 1600 x 1200 pixel</a:t>
            </a:r>
            <a:r>
              <a:rPr lang="en-US" sz="6136" baseline="0" dirty="0">
                <a:solidFill>
                  <a:srgbClr val="7F7F7F"/>
                </a:solidFill>
                <a:latin typeface="Calibri" pitchFamily="34" charset="0"/>
                <a:cs typeface="Calibri" panose="020F0502020204030204" pitchFamily="34" charset="0"/>
              </a:rPr>
              <a:t> photo will usually look fine up to </a:t>
            </a:r>
            <a:r>
              <a:rPr lang="en-US" sz="6136" dirty="0">
                <a:solidFill>
                  <a:srgbClr val="7F7F7F"/>
                </a:solidFill>
                <a:latin typeface="Calibri" pitchFamily="34" charset="0"/>
                <a:cs typeface="Calibri" panose="020F0502020204030204" pitchFamily="34" charset="0"/>
              </a:rPr>
              <a:t>8“-10” wide on your printed poster.</a:t>
            </a:r>
          </a:p>
          <a:p>
            <a:pPr lvl="0">
              <a:spcBef>
                <a:spcPts val="0"/>
              </a:spcBef>
              <a:spcAft>
                <a:spcPts val="2250"/>
              </a:spcAft>
            </a:pPr>
            <a:r>
              <a:rPr lang="en-US" sz="6136"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50"/>
              </a:spcAft>
            </a:pPr>
            <a:r>
              <a:rPr lang="en-US" sz="6136"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50"/>
              </a:spcAft>
            </a:pPr>
            <a:br>
              <a:rPr lang="en-US" sz="4500" dirty="0">
                <a:solidFill>
                  <a:srgbClr val="7F7F7F"/>
                </a:solidFill>
                <a:latin typeface="Calibri" pitchFamily="34" charset="0"/>
                <a:cs typeface="Calibri" panose="020F0502020204030204" pitchFamily="34" charset="0"/>
              </a:rPr>
            </a:br>
            <a:r>
              <a:rPr lang="en-US" sz="4500" dirty="0">
                <a:solidFill>
                  <a:srgbClr val="7F7F7F"/>
                </a:solidFill>
                <a:latin typeface="Calibri" pitchFamily="34" charset="0"/>
                <a:cs typeface="Calibri" panose="020F0502020204030204" pitchFamily="34" charset="0"/>
              </a:rPr>
              <a:t>[This sidebar area does not print.]</a:t>
            </a:r>
          </a:p>
        </p:txBody>
      </p:sp>
      <p:grpSp>
        <p:nvGrpSpPr>
          <p:cNvPr id="3" name="Group 2"/>
          <p:cNvGrpSpPr/>
          <p:nvPr userDrawn="1"/>
        </p:nvGrpSpPr>
        <p:grpSpPr>
          <a:xfrm>
            <a:off x="42005250" y="0"/>
            <a:ext cx="12001500" cy="41300400"/>
            <a:chOff x="33832800" y="0"/>
            <a:chExt cx="12801600" cy="43891200"/>
          </a:xfrm>
        </p:grpSpPr>
        <p:sp>
          <p:nvSpPr>
            <p:cNvPr id="4"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50"/>
                </a:spcAft>
              </a:pPr>
              <a:r>
                <a:rPr lang="en-US" sz="9000" dirty="0">
                  <a:solidFill>
                    <a:schemeClr val="bg1">
                      <a:lumMod val="50000"/>
                    </a:schemeClr>
                  </a:solidFill>
                  <a:latin typeface="Calibri" pitchFamily="34" charset="0"/>
                  <a:cs typeface="Calibri" panose="020F0502020204030204" pitchFamily="34" charset="0"/>
                </a:rPr>
                <a:t>Change</a:t>
              </a:r>
              <a:r>
                <a:rPr lang="en-US" sz="9000" baseline="0" dirty="0">
                  <a:solidFill>
                    <a:schemeClr val="bg1">
                      <a:lumMod val="50000"/>
                    </a:schemeClr>
                  </a:solidFill>
                  <a:latin typeface="Calibri" pitchFamily="34" charset="0"/>
                  <a:cs typeface="Calibri" panose="020F0502020204030204" pitchFamily="34" charset="0"/>
                </a:rPr>
                <a:t> Color Theme</a:t>
              </a:r>
              <a:r>
                <a:rPr lang="en-US" sz="9000" dirty="0">
                  <a:solidFill>
                    <a:schemeClr val="bg1">
                      <a:lumMod val="50000"/>
                    </a:schemeClr>
                  </a:solidFill>
                  <a:latin typeface="Calibri" pitchFamily="34" charset="0"/>
                  <a:cs typeface="Calibri" panose="020F0502020204030204" pitchFamily="34" charset="0"/>
                </a:rPr>
                <a:t>:</a:t>
              </a:r>
              <a:endParaRPr sz="900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r>
                <a:rPr lang="en-US" sz="6136"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136"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50"/>
                </a:spcAft>
              </a:pPr>
              <a:r>
                <a:rPr lang="en-US" sz="6136" baseline="0" dirty="0">
                  <a:solidFill>
                    <a:schemeClr val="bg1">
                      <a:lumMod val="50000"/>
                    </a:schemeClr>
                  </a:solidFill>
                  <a:latin typeface="Calibri" pitchFamily="34" charset="0"/>
                  <a:cs typeface="Calibri" panose="020F0502020204030204" pitchFamily="34" charset="0"/>
                </a:rPr>
                <a:t>To change the color theme, select the </a:t>
              </a:r>
              <a:r>
                <a:rPr lang="en-US" sz="6136" b="1" baseline="0" dirty="0">
                  <a:solidFill>
                    <a:schemeClr val="bg1">
                      <a:lumMod val="50000"/>
                    </a:schemeClr>
                  </a:solidFill>
                  <a:latin typeface="Calibri" pitchFamily="34" charset="0"/>
                  <a:cs typeface="Calibri" panose="020F0502020204030204" pitchFamily="34" charset="0"/>
                </a:rPr>
                <a:t>Design</a:t>
              </a:r>
              <a:r>
                <a:rPr lang="en-US" sz="6136" baseline="0" dirty="0">
                  <a:solidFill>
                    <a:schemeClr val="bg1">
                      <a:lumMod val="50000"/>
                    </a:schemeClr>
                  </a:solidFill>
                  <a:latin typeface="Calibri" pitchFamily="34" charset="0"/>
                  <a:cs typeface="Calibri" panose="020F0502020204030204" pitchFamily="34" charset="0"/>
                </a:rPr>
                <a:t> tab, then select the </a:t>
              </a:r>
              <a:r>
                <a:rPr lang="en-US" sz="6136" b="1" baseline="0" dirty="0">
                  <a:solidFill>
                    <a:schemeClr val="bg1">
                      <a:lumMod val="50000"/>
                    </a:schemeClr>
                  </a:solidFill>
                  <a:latin typeface="Calibri" pitchFamily="34" charset="0"/>
                  <a:cs typeface="Calibri" panose="020F0502020204030204" pitchFamily="34" charset="0"/>
                </a:rPr>
                <a:t>Colors</a:t>
              </a:r>
              <a:r>
                <a:rPr lang="en-US" sz="6136"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endParaRPr lang="en-US" sz="6136"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50"/>
                </a:spcAft>
              </a:pPr>
              <a:r>
                <a:rPr lang="en-US" sz="6136"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50"/>
                </a:spcAft>
              </a:pPr>
              <a:r>
                <a:rPr lang="en-US" sz="90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50"/>
                </a:spcAft>
              </a:pPr>
              <a:r>
                <a:rPr lang="en-US" sz="6136" dirty="0">
                  <a:solidFill>
                    <a:schemeClr val="bg1">
                      <a:lumMod val="50000"/>
                    </a:schemeClr>
                  </a:solidFill>
                  <a:latin typeface="Calibri" pitchFamily="34" charset="0"/>
                  <a:cs typeface="Calibri" panose="020F0502020204030204" pitchFamily="34" charset="0"/>
                </a:rPr>
                <a:t>Once your poster file is ready, visit</a:t>
              </a:r>
              <a:r>
                <a:rPr lang="en-US" sz="6136" baseline="0" dirty="0">
                  <a:solidFill>
                    <a:schemeClr val="bg1">
                      <a:lumMod val="50000"/>
                    </a:schemeClr>
                  </a:solidFill>
                  <a:latin typeface="Calibri" pitchFamily="34" charset="0"/>
                  <a:cs typeface="Calibri" panose="020F0502020204030204" pitchFamily="34" charset="0"/>
                </a:rPr>
                <a:t> </a:t>
              </a:r>
              <a:r>
                <a:rPr lang="en-US" sz="6136" b="1" baseline="0" dirty="0">
                  <a:solidFill>
                    <a:schemeClr val="bg1">
                      <a:lumMod val="50000"/>
                    </a:schemeClr>
                  </a:solidFill>
                  <a:latin typeface="Calibri" pitchFamily="34" charset="0"/>
                  <a:cs typeface="Calibri" panose="020F0502020204030204" pitchFamily="34" charset="0"/>
                </a:rPr>
                <a:t>www.genigraphics.com</a:t>
              </a:r>
              <a:r>
                <a:rPr lang="en-US" sz="6136"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50"/>
                </a:spcAft>
              </a:pPr>
              <a:r>
                <a:rPr lang="en-US" sz="6136"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136"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136" baseline="0" dirty="0">
                  <a:solidFill>
                    <a:schemeClr val="bg1">
                      <a:lumMod val="50000"/>
                    </a:schemeClr>
                  </a:solidFill>
                  <a:latin typeface="Calibri" pitchFamily="34" charset="0"/>
                  <a:cs typeface="Calibri" panose="020F0502020204030204" pitchFamily="34" charset="0"/>
                </a:rPr>
                <a:t>US and Canada:  1-800-790-4001</a:t>
              </a:r>
              <a:br>
                <a:rPr lang="en-US" sz="6136" baseline="0" dirty="0">
                  <a:solidFill>
                    <a:schemeClr val="bg1">
                      <a:lumMod val="50000"/>
                    </a:schemeClr>
                  </a:solidFill>
                  <a:latin typeface="Calibri" pitchFamily="34" charset="0"/>
                  <a:cs typeface="Calibri" panose="020F0502020204030204" pitchFamily="34" charset="0"/>
                </a:rPr>
              </a:br>
              <a:r>
                <a:rPr lang="en-US" sz="6136"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500" dirty="0">
                  <a:solidFill>
                    <a:schemeClr val="bg1">
                      <a:lumMod val="50000"/>
                    </a:schemeClr>
                  </a:solidFill>
                  <a:latin typeface="Calibri" pitchFamily="34" charset="0"/>
                  <a:cs typeface="Calibri" panose="020F0502020204030204" pitchFamily="34" charset="0"/>
                </a:rPr>
              </a:br>
              <a:r>
                <a:rPr lang="en-US" sz="4500" dirty="0">
                  <a:solidFill>
                    <a:schemeClr val="bg1">
                      <a:lumMod val="50000"/>
                    </a:schemeClr>
                  </a:solidFill>
                  <a:latin typeface="Calibri" pitchFamily="34" charset="0"/>
                  <a:cs typeface="Calibri" panose="020F0502020204030204" pitchFamily="34" charset="0"/>
                </a:rPr>
                <a:t>[This sidebar area does not print.]</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86876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7978B2-369F-46DE-9CB3-632AEF8809BF}" type="datetimeFigureOut">
              <a:rPr lang="en-US" smtClean="0"/>
              <a:t>12/14/2022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2244769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07496" y="9574541"/>
            <a:ext cx="35490150" cy="15975327"/>
          </a:xfrm>
        </p:spPr>
        <p:txBody>
          <a:bodyPr anchor="b"/>
          <a:lstStyle>
            <a:lvl1pPr>
              <a:defRPr sz="27000"/>
            </a:lvl1pPr>
          </a:lstStyle>
          <a:p>
            <a:r>
              <a:rPr lang="en-US"/>
              <a:t>Click to edit Master title style</a:t>
            </a:r>
            <a:endParaRPr lang="en-US" dirty="0"/>
          </a:p>
        </p:txBody>
      </p:sp>
      <p:sp>
        <p:nvSpPr>
          <p:cNvPr id="3" name="Text Placeholder 2"/>
          <p:cNvSpPr>
            <a:spLocks noGrp="1"/>
          </p:cNvSpPr>
          <p:nvPr>
            <p:ph type="body" idx="1"/>
          </p:nvPr>
        </p:nvSpPr>
        <p:spPr>
          <a:xfrm>
            <a:off x="2807496" y="25701001"/>
            <a:ext cx="35490150" cy="8401047"/>
          </a:xfrm>
        </p:spPr>
        <p:txBody>
          <a:bodyPr/>
          <a:lstStyle>
            <a:lvl1pPr marL="0" indent="0">
              <a:buNone/>
              <a:defRPr sz="10800">
                <a:solidFill>
                  <a:schemeClr val="tx1"/>
                </a:solidFill>
              </a:defRPr>
            </a:lvl1pPr>
            <a:lvl2pPr marL="2057400" indent="0">
              <a:buNone/>
              <a:defRPr sz="9000">
                <a:solidFill>
                  <a:schemeClr val="tx1">
                    <a:tint val="75000"/>
                  </a:schemeClr>
                </a:solidFill>
              </a:defRPr>
            </a:lvl2pPr>
            <a:lvl3pPr marL="4114800" indent="0">
              <a:buNone/>
              <a:defRPr sz="8100">
                <a:solidFill>
                  <a:schemeClr val="tx1">
                    <a:tint val="75000"/>
                  </a:schemeClr>
                </a:solidFill>
              </a:defRPr>
            </a:lvl3pPr>
            <a:lvl4pPr marL="6172200" indent="0">
              <a:buNone/>
              <a:defRPr sz="7200">
                <a:solidFill>
                  <a:schemeClr val="tx1">
                    <a:tint val="75000"/>
                  </a:schemeClr>
                </a:solidFill>
              </a:defRPr>
            </a:lvl4pPr>
            <a:lvl5pPr marL="8229600" indent="0">
              <a:buNone/>
              <a:defRPr sz="7200">
                <a:solidFill>
                  <a:schemeClr val="tx1">
                    <a:tint val="75000"/>
                  </a:schemeClr>
                </a:solidFill>
              </a:defRPr>
            </a:lvl5pPr>
            <a:lvl6pPr marL="10287000" indent="0">
              <a:buNone/>
              <a:defRPr sz="7200">
                <a:solidFill>
                  <a:schemeClr val="tx1">
                    <a:tint val="75000"/>
                  </a:schemeClr>
                </a:solidFill>
              </a:defRPr>
            </a:lvl6pPr>
            <a:lvl7pPr marL="12344400" indent="0">
              <a:buNone/>
              <a:defRPr sz="7200">
                <a:solidFill>
                  <a:schemeClr val="tx1">
                    <a:tint val="75000"/>
                  </a:schemeClr>
                </a:solidFill>
              </a:defRPr>
            </a:lvl7pPr>
            <a:lvl8pPr marL="14401800" indent="0">
              <a:buNone/>
              <a:defRPr sz="7200">
                <a:solidFill>
                  <a:schemeClr val="tx1">
                    <a:tint val="75000"/>
                  </a:schemeClr>
                </a:solidFill>
              </a:defRPr>
            </a:lvl8pPr>
            <a:lvl9pPr marL="16459200" indent="0">
              <a:buNone/>
              <a:defRPr sz="7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7978B2-369F-46DE-9CB3-632AEF8809BF}" type="datetimeFigureOut">
              <a:rPr lang="en-US" smtClean="0"/>
              <a:t>12/14/2022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3712418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828925" y="10223500"/>
            <a:ext cx="1748790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0831175" y="10223500"/>
            <a:ext cx="17487900" cy="24367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7978B2-369F-46DE-9CB3-632AEF8809BF}" type="datetimeFigureOut">
              <a:rPr lang="en-US" smtClean="0"/>
              <a:t>12/14/2022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780370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34285" y="2044708"/>
            <a:ext cx="3549015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834289" y="9414513"/>
            <a:ext cx="17407530" cy="4613907"/>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a:t>Click to edit Master text styles</a:t>
            </a:r>
          </a:p>
        </p:txBody>
      </p:sp>
      <p:sp>
        <p:nvSpPr>
          <p:cNvPr id="4" name="Content Placeholder 3"/>
          <p:cNvSpPr>
            <a:spLocks noGrp="1"/>
          </p:cNvSpPr>
          <p:nvPr>
            <p:ph sz="half" idx="2"/>
          </p:nvPr>
        </p:nvSpPr>
        <p:spPr>
          <a:xfrm>
            <a:off x="2834289" y="14028420"/>
            <a:ext cx="17407530"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0831177" y="9414513"/>
            <a:ext cx="17493260" cy="4613907"/>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0831177" y="14028420"/>
            <a:ext cx="17493260" cy="206336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7978B2-369F-46DE-9CB3-632AEF8809BF}" type="datetimeFigureOut">
              <a:rPr lang="en-US" smtClean="0"/>
              <a:t>12/14/2022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3850225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7978B2-369F-46DE-9CB3-632AEF8809BF}" type="datetimeFigureOut">
              <a:rPr lang="en-US" smtClean="0"/>
              <a:t>12/14/2022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2255875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7978B2-369F-46DE-9CB3-632AEF8809BF}" type="datetimeFigureOut">
              <a:rPr lang="en-US" smtClean="0"/>
              <a:t>12/14/2022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56356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5" y="2560320"/>
            <a:ext cx="13271301" cy="8961120"/>
          </a:xfrm>
        </p:spPr>
        <p:txBody>
          <a:bodyPr anchor="b"/>
          <a:lstStyle>
            <a:lvl1pPr>
              <a:defRPr sz="14400"/>
            </a:lvl1pPr>
          </a:lstStyle>
          <a:p>
            <a:r>
              <a:rPr lang="en-US"/>
              <a:t>Click to edit Master title style</a:t>
            </a:r>
            <a:endParaRPr lang="en-US" dirty="0"/>
          </a:p>
        </p:txBody>
      </p:sp>
      <p:sp>
        <p:nvSpPr>
          <p:cNvPr id="3" name="Content Placeholder 2"/>
          <p:cNvSpPr>
            <a:spLocks noGrp="1"/>
          </p:cNvSpPr>
          <p:nvPr>
            <p:ph idx="1"/>
          </p:nvPr>
        </p:nvSpPr>
        <p:spPr>
          <a:xfrm>
            <a:off x="17493259" y="5529588"/>
            <a:ext cx="20831175" cy="27292300"/>
          </a:xfrm>
        </p:spPr>
        <p:txBody>
          <a:bodyPr/>
          <a:lstStyle>
            <a:lvl1pPr>
              <a:defRPr sz="14400"/>
            </a:lvl1pPr>
            <a:lvl2pPr>
              <a:defRPr sz="12600"/>
            </a:lvl2pPr>
            <a:lvl3pPr>
              <a:defRPr sz="108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34285" y="11521440"/>
            <a:ext cx="13271301" cy="21344893"/>
          </a:xfrm>
        </p:spPr>
        <p:txBody>
          <a:bodyPr/>
          <a:lstStyle>
            <a:lvl1pPr marL="0" indent="0">
              <a:buNone/>
              <a:defRPr sz="7200"/>
            </a:lvl1pPr>
            <a:lvl2pPr marL="2057400" indent="0">
              <a:buNone/>
              <a:defRPr sz="6300"/>
            </a:lvl2pPr>
            <a:lvl3pPr marL="4114800" indent="0">
              <a:buNone/>
              <a:defRPr sz="5400"/>
            </a:lvl3pPr>
            <a:lvl4pPr marL="6172200" indent="0">
              <a:buNone/>
              <a:defRPr sz="4500"/>
            </a:lvl4pPr>
            <a:lvl5pPr marL="8229600" indent="0">
              <a:buNone/>
              <a:defRPr sz="4500"/>
            </a:lvl5pPr>
            <a:lvl6pPr marL="10287000" indent="0">
              <a:buNone/>
              <a:defRPr sz="4500"/>
            </a:lvl6pPr>
            <a:lvl7pPr marL="12344400" indent="0">
              <a:buNone/>
              <a:defRPr sz="4500"/>
            </a:lvl7pPr>
            <a:lvl8pPr marL="14401800" indent="0">
              <a:buNone/>
              <a:defRPr sz="4500"/>
            </a:lvl8pPr>
            <a:lvl9pPr marL="16459200" indent="0">
              <a:buNone/>
              <a:defRPr sz="4500"/>
            </a:lvl9pPr>
          </a:lstStyle>
          <a:p>
            <a:pPr lvl="0"/>
            <a:r>
              <a:rPr lang="en-US"/>
              <a:t>Click to edit Master text styles</a:t>
            </a:r>
          </a:p>
        </p:txBody>
      </p:sp>
      <p:sp>
        <p:nvSpPr>
          <p:cNvPr id="5" name="Date Placeholder 4"/>
          <p:cNvSpPr>
            <a:spLocks noGrp="1"/>
          </p:cNvSpPr>
          <p:nvPr>
            <p:ph type="dt" sz="half" idx="10"/>
          </p:nvPr>
        </p:nvSpPr>
        <p:spPr/>
        <p:txBody>
          <a:bodyPr/>
          <a:lstStyle/>
          <a:p>
            <a:fld id="{547978B2-369F-46DE-9CB3-632AEF8809BF}" type="datetimeFigureOut">
              <a:rPr lang="en-US" smtClean="0"/>
              <a:t>12/14/2022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489821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5" y="2560320"/>
            <a:ext cx="13271301" cy="8961120"/>
          </a:xfrm>
        </p:spPr>
        <p:txBody>
          <a:bodyPr anchor="b"/>
          <a:lstStyle>
            <a:lvl1pPr>
              <a:defRPr sz="14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493259" y="5529588"/>
            <a:ext cx="20831175" cy="27292300"/>
          </a:xfrm>
        </p:spPr>
        <p:txBody>
          <a:bodyPr anchor="t"/>
          <a:lstStyle>
            <a:lvl1pPr marL="0" indent="0">
              <a:buNone/>
              <a:defRPr sz="14400"/>
            </a:lvl1pPr>
            <a:lvl2pPr marL="2057400" indent="0">
              <a:buNone/>
              <a:defRPr sz="12600"/>
            </a:lvl2pPr>
            <a:lvl3pPr marL="4114800" indent="0">
              <a:buNone/>
              <a:defRPr sz="10800"/>
            </a:lvl3pPr>
            <a:lvl4pPr marL="6172200" indent="0">
              <a:buNone/>
              <a:defRPr sz="9000"/>
            </a:lvl4pPr>
            <a:lvl5pPr marL="8229600" indent="0">
              <a:buNone/>
              <a:defRPr sz="9000"/>
            </a:lvl5pPr>
            <a:lvl6pPr marL="10287000" indent="0">
              <a:buNone/>
              <a:defRPr sz="9000"/>
            </a:lvl6pPr>
            <a:lvl7pPr marL="12344400" indent="0">
              <a:buNone/>
              <a:defRPr sz="9000"/>
            </a:lvl7pPr>
            <a:lvl8pPr marL="14401800" indent="0">
              <a:buNone/>
              <a:defRPr sz="9000"/>
            </a:lvl8pPr>
            <a:lvl9pPr marL="16459200" indent="0">
              <a:buNone/>
              <a:defRPr sz="9000"/>
            </a:lvl9pPr>
          </a:lstStyle>
          <a:p>
            <a:r>
              <a:rPr lang="en-US"/>
              <a:t>Click icon to add picture</a:t>
            </a:r>
            <a:endParaRPr lang="en-US" dirty="0"/>
          </a:p>
        </p:txBody>
      </p:sp>
      <p:sp>
        <p:nvSpPr>
          <p:cNvPr id="4" name="Text Placeholder 3"/>
          <p:cNvSpPr>
            <a:spLocks noGrp="1"/>
          </p:cNvSpPr>
          <p:nvPr>
            <p:ph type="body" sz="half" idx="2"/>
          </p:nvPr>
        </p:nvSpPr>
        <p:spPr>
          <a:xfrm>
            <a:off x="2834285" y="11521440"/>
            <a:ext cx="13271301" cy="21344893"/>
          </a:xfrm>
        </p:spPr>
        <p:txBody>
          <a:bodyPr/>
          <a:lstStyle>
            <a:lvl1pPr marL="0" indent="0">
              <a:buNone/>
              <a:defRPr sz="7200"/>
            </a:lvl1pPr>
            <a:lvl2pPr marL="2057400" indent="0">
              <a:buNone/>
              <a:defRPr sz="6300"/>
            </a:lvl2pPr>
            <a:lvl3pPr marL="4114800" indent="0">
              <a:buNone/>
              <a:defRPr sz="5400"/>
            </a:lvl3pPr>
            <a:lvl4pPr marL="6172200" indent="0">
              <a:buNone/>
              <a:defRPr sz="4500"/>
            </a:lvl4pPr>
            <a:lvl5pPr marL="8229600" indent="0">
              <a:buNone/>
              <a:defRPr sz="4500"/>
            </a:lvl5pPr>
            <a:lvl6pPr marL="10287000" indent="0">
              <a:buNone/>
              <a:defRPr sz="4500"/>
            </a:lvl6pPr>
            <a:lvl7pPr marL="12344400" indent="0">
              <a:buNone/>
              <a:defRPr sz="4500"/>
            </a:lvl7pPr>
            <a:lvl8pPr marL="14401800" indent="0">
              <a:buNone/>
              <a:defRPr sz="4500"/>
            </a:lvl8pPr>
            <a:lvl9pPr marL="16459200" indent="0">
              <a:buNone/>
              <a:defRPr sz="4500"/>
            </a:lvl9pPr>
          </a:lstStyle>
          <a:p>
            <a:pPr lvl="0"/>
            <a:r>
              <a:rPr lang="en-US"/>
              <a:t>Click to edit Master text styles</a:t>
            </a:r>
          </a:p>
        </p:txBody>
      </p:sp>
      <p:sp>
        <p:nvSpPr>
          <p:cNvPr id="5" name="Date Placeholder 4"/>
          <p:cNvSpPr>
            <a:spLocks noGrp="1"/>
          </p:cNvSpPr>
          <p:nvPr>
            <p:ph type="dt" sz="half" idx="10"/>
          </p:nvPr>
        </p:nvSpPr>
        <p:spPr/>
        <p:txBody>
          <a:bodyPr/>
          <a:lstStyle/>
          <a:p>
            <a:fld id="{547978B2-369F-46DE-9CB3-632AEF8809BF}" type="datetimeFigureOut">
              <a:rPr lang="en-US" smtClean="0"/>
              <a:t>12/14/2022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5EE51A-51D7-4ABB-9EE6-C98170A62AB7}" type="slidenum">
              <a:rPr lang="en-US" smtClean="0"/>
              <a:t>‹#›</a:t>
            </a:fld>
            <a:endParaRPr lang="en-US"/>
          </a:p>
        </p:txBody>
      </p:sp>
    </p:spTree>
    <p:extLst>
      <p:ext uri="{BB962C8B-B14F-4D97-AF65-F5344CB8AC3E}">
        <p14:creationId xmlns:p14="http://schemas.microsoft.com/office/powerpoint/2010/main" val="1618641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28925" y="2044708"/>
            <a:ext cx="3549015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828925" y="10223500"/>
            <a:ext cx="35490150" cy="243674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828925" y="35595568"/>
            <a:ext cx="9258300" cy="2044700"/>
          </a:xfrm>
          <a:prstGeom prst="rect">
            <a:avLst/>
          </a:prstGeom>
        </p:spPr>
        <p:txBody>
          <a:bodyPr vert="horz" lIns="91440" tIns="45720" rIns="91440" bIns="45720" rtlCol="0" anchor="ctr"/>
          <a:lstStyle>
            <a:lvl1pPr algn="l">
              <a:defRPr sz="5400">
                <a:solidFill>
                  <a:schemeClr val="tx1">
                    <a:tint val="75000"/>
                  </a:schemeClr>
                </a:solidFill>
              </a:defRPr>
            </a:lvl1pPr>
          </a:lstStyle>
          <a:p>
            <a:fld id="{547978B2-369F-46DE-9CB3-632AEF8809BF}" type="datetimeFigureOut">
              <a:rPr lang="en-US" smtClean="0"/>
              <a:t>12/14/2022</a:t>
            </a:fld>
            <a:endParaRPr lang="en-US"/>
          </a:p>
        </p:txBody>
      </p:sp>
      <p:sp>
        <p:nvSpPr>
          <p:cNvPr id="5" name="Footer Placeholder 4"/>
          <p:cNvSpPr>
            <a:spLocks noGrp="1"/>
          </p:cNvSpPr>
          <p:nvPr>
            <p:ph type="ftr" sz="quarter" idx="3"/>
          </p:nvPr>
        </p:nvSpPr>
        <p:spPr>
          <a:xfrm>
            <a:off x="13630275" y="35595568"/>
            <a:ext cx="13887450" cy="2044700"/>
          </a:xfrm>
          <a:prstGeom prst="rect">
            <a:avLst/>
          </a:prstGeom>
        </p:spPr>
        <p:txBody>
          <a:bodyPr vert="horz" lIns="91440" tIns="45720" rIns="91440" bIns="45720" rtlCol="0" anchor="ctr"/>
          <a:lstStyle>
            <a:lvl1pPr algn="ctr">
              <a:defRPr sz="5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9060775" y="35595568"/>
            <a:ext cx="9258300" cy="2044700"/>
          </a:xfrm>
          <a:prstGeom prst="rect">
            <a:avLst/>
          </a:prstGeom>
        </p:spPr>
        <p:txBody>
          <a:bodyPr vert="horz" lIns="91440" tIns="45720" rIns="91440" bIns="45720" rtlCol="0" anchor="ctr"/>
          <a:lstStyle>
            <a:lvl1pPr algn="r">
              <a:defRPr sz="5400">
                <a:solidFill>
                  <a:schemeClr val="tx1">
                    <a:tint val="75000"/>
                  </a:schemeClr>
                </a:solidFill>
              </a:defRPr>
            </a:lvl1pPr>
          </a:lstStyle>
          <a:p>
            <a:fld id="{735EE51A-51D7-4ABB-9EE6-C98170A62AB7}" type="slidenum">
              <a:rPr lang="en-US" smtClean="0"/>
              <a:t>‹#›</a:t>
            </a:fld>
            <a:endParaRPr lang="en-US"/>
          </a:p>
        </p:txBody>
      </p:sp>
      <p:sp>
        <p:nvSpPr>
          <p:cNvPr id="7" name="Rectangle 7">
            <a:extLst>
              <a:ext uri="{FF2B5EF4-FFF2-40B4-BE49-F238E27FC236}">
                <a16:creationId xmlns:a16="http://schemas.microsoft.com/office/drawing/2014/main" id="{B2FC3929-D9D8-806F-23B7-2F5445714F94}"/>
              </a:ext>
            </a:extLst>
          </p:cNvPr>
          <p:cNvSpPr>
            <a:spLocks noChangeArrowheads="1"/>
          </p:cNvSpPr>
          <p:nvPr userDrawn="1"/>
        </p:nvSpPr>
        <p:spPr bwMode="auto">
          <a:xfrm>
            <a:off x="1" y="5233988"/>
            <a:ext cx="8601724" cy="33167782"/>
          </a:xfrm>
          <a:prstGeom prst="rect">
            <a:avLst/>
          </a:prstGeom>
          <a:solidFill>
            <a:schemeClr val="accent1">
              <a:lumMod val="75000"/>
            </a:schemeClr>
          </a:solidFill>
          <a:ln>
            <a:noFill/>
          </a:ln>
          <a:effectLst/>
        </p:spPr>
        <p:txBody>
          <a:bodyPr wrap="none" lIns="428594" tIns="214298" rIns="428594" bIns="428594"/>
          <a:lstStyle/>
          <a:p>
            <a:pPr algn="ctr" defTabSz="4113845"/>
            <a:endParaRPr lang="en-US" sz="4500" dirty="0">
              <a:latin typeface="Calibri" pitchFamily="34" charset="0"/>
            </a:endParaRPr>
          </a:p>
        </p:txBody>
      </p:sp>
      <p:sp>
        <p:nvSpPr>
          <p:cNvPr id="8" name="Rectangle 8">
            <a:extLst>
              <a:ext uri="{FF2B5EF4-FFF2-40B4-BE49-F238E27FC236}">
                <a16:creationId xmlns:a16="http://schemas.microsoft.com/office/drawing/2014/main" id="{AA56AA03-0F95-A6F6-4D0A-5000353617CD}"/>
              </a:ext>
            </a:extLst>
          </p:cNvPr>
          <p:cNvSpPr>
            <a:spLocks noChangeArrowheads="1"/>
          </p:cNvSpPr>
          <p:nvPr userDrawn="1"/>
        </p:nvSpPr>
        <p:spPr bwMode="auto">
          <a:xfrm>
            <a:off x="8600102" y="0"/>
            <a:ext cx="32544327" cy="5235503"/>
          </a:xfrm>
          <a:prstGeom prst="rect">
            <a:avLst/>
          </a:prstGeom>
          <a:solidFill>
            <a:schemeClr val="accent1">
              <a:lumMod val="75000"/>
            </a:schemeClr>
          </a:solidFill>
          <a:ln>
            <a:noFill/>
          </a:ln>
          <a:effectLst/>
        </p:spPr>
        <p:txBody>
          <a:bodyPr wrap="none" lIns="467591" tIns="467591" rIns="467591" bIns="467591"/>
          <a:lstStyle/>
          <a:p>
            <a:endParaRPr lang="en-US" sz="1841" dirty="0">
              <a:latin typeface="Calibri" pitchFamily="34" charset="0"/>
            </a:endParaRPr>
          </a:p>
        </p:txBody>
      </p:sp>
      <p:sp>
        <p:nvSpPr>
          <p:cNvPr id="9" name="Rectangle 9">
            <a:extLst>
              <a:ext uri="{FF2B5EF4-FFF2-40B4-BE49-F238E27FC236}">
                <a16:creationId xmlns:a16="http://schemas.microsoft.com/office/drawing/2014/main" id="{BD433DFE-1D0A-AE15-473E-8680BAA4F015}"/>
              </a:ext>
            </a:extLst>
          </p:cNvPr>
          <p:cNvSpPr>
            <a:spLocks noChangeArrowheads="1"/>
          </p:cNvSpPr>
          <p:nvPr userDrawn="1"/>
        </p:nvSpPr>
        <p:spPr bwMode="auto">
          <a:xfrm>
            <a:off x="8600102" y="5233988"/>
            <a:ext cx="32544327" cy="33167782"/>
          </a:xfrm>
          <a:prstGeom prst="rect">
            <a:avLst/>
          </a:prstGeom>
          <a:solidFill>
            <a:schemeClr val="accent3">
              <a:lumMod val="20000"/>
              <a:lumOff val="80000"/>
            </a:schemeClr>
          </a:solidFill>
          <a:ln>
            <a:noFill/>
          </a:ln>
          <a:effectLst/>
        </p:spPr>
        <p:txBody>
          <a:bodyPr wrap="none" lIns="467591" tIns="467591" rIns="467591" bIns="467591"/>
          <a:lstStyle/>
          <a:p>
            <a:endParaRPr lang="en-US" sz="1841" dirty="0">
              <a:latin typeface="Calibri" pitchFamily="34" charset="0"/>
            </a:endParaRPr>
          </a:p>
        </p:txBody>
      </p:sp>
      <p:sp>
        <p:nvSpPr>
          <p:cNvPr id="10" name="Line 11">
            <a:extLst>
              <a:ext uri="{FF2B5EF4-FFF2-40B4-BE49-F238E27FC236}">
                <a16:creationId xmlns:a16="http://schemas.microsoft.com/office/drawing/2014/main" id="{21D7A8BA-B271-BFC7-773F-938FEC31D719}"/>
              </a:ext>
            </a:extLst>
          </p:cNvPr>
          <p:cNvSpPr>
            <a:spLocks noChangeShapeType="1"/>
          </p:cNvSpPr>
          <p:nvPr userDrawn="1"/>
        </p:nvSpPr>
        <p:spPr bwMode="auto">
          <a:xfrm>
            <a:off x="8600101" y="0"/>
            <a:ext cx="0" cy="3839267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41" dirty="0">
              <a:latin typeface="Calibri" pitchFamily="34" charset="0"/>
            </a:endParaRPr>
          </a:p>
        </p:txBody>
      </p:sp>
      <p:sp>
        <p:nvSpPr>
          <p:cNvPr id="11" name="Line 12">
            <a:extLst>
              <a:ext uri="{FF2B5EF4-FFF2-40B4-BE49-F238E27FC236}">
                <a16:creationId xmlns:a16="http://schemas.microsoft.com/office/drawing/2014/main" id="{FAF99FF7-B413-5F6B-46E5-C76312DD6002}"/>
              </a:ext>
            </a:extLst>
          </p:cNvPr>
          <p:cNvSpPr>
            <a:spLocks noChangeShapeType="1"/>
          </p:cNvSpPr>
          <p:nvPr userDrawn="1"/>
        </p:nvSpPr>
        <p:spPr bwMode="auto">
          <a:xfrm>
            <a:off x="1" y="5233988"/>
            <a:ext cx="41135011"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41" dirty="0">
              <a:latin typeface="Calibri" pitchFamily="34" charset="0"/>
            </a:endParaRPr>
          </a:p>
        </p:txBody>
      </p:sp>
      <p:pic>
        <p:nvPicPr>
          <p:cNvPr id="12" name="Picture 11">
            <a:extLst>
              <a:ext uri="{FF2B5EF4-FFF2-40B4-BE49-F238E27FC236}">
                <a16:creationId xmlns:a16="http://schemas.microsoft.com/office/drawing/2014/main" id="{1F7AA2BB-2E71-E71E-5DB9-568230F4EF3C}"/>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5536910" y="38113855"/>
            <a:ext cx="5417832" cy="177477"/>
          </a:xfrm>
          <a:prstGeom prst="rect">
            <a:avLst/>
          </a:prstGeom>
        </p:spPr>
      </p:pic>
    </p:spTree>
    <p:extLst>
      <p:ext uri="{BB962C8B-B14F-4D97-AF65-F5344CB8AC3E}">
        <p14:creationId xmlns:p14="http://schemas.microsoft.com/office/powerpoint/2010/main" val="251638482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p:txStyles>
    <p:titleStyle>
      <a:lvl1pPr algn="l" defTabSz="4114800" rtl="0" eaLnBrk="1" latinLnBrk="0" hangingPunct="1">
        <a:lnSpc>
          <a:spcPct val="90000"/>
        </a:lnSpc>
        <a:spcBef>
          <a:spcPct val="0"/>
        </a:spcBef>
        <a:buNone/>
        <a:defRPr sz="19800" kern="1200">
          <a:solidFill>
            <a:schemeClr val="tx1"/>
          </a:solidFill>
          <a:latin typeface="+mj-lt"/>
          <a:ea typeface="+mj-ea"/>
          <a:cs typeface="+mj-cs"/>
        </a:defRPr>
      </a:lvl1pPr>
    </p:titleStyle>
    <p:bodyStyle>
      <a:lvl1pPr marL="1028700" indent="-1028700" algn="l" defTabSz="4114800" rtl="0" eaLnBrk="1" latinLnBrk="0" hangingPunct="1">
        <a:lnSpc>
          <a:spcPct val="90000"/>
        </a:lnSpc>
        <a:spcBef>
          <a:spcPts val="4500"/>
        </a:spcBef>
        <a:buFont typeface="Arial" panose="020B0604020202020204" pitchFamily="34" charset="0"/>
        <a:buChar char="•"/>
        <a:defRPr sz="12600" kern="1200">
          <a:solidFill>
            <a:schemeClr val="tx1"/>
          </a:solidFill>
          <a:latin typeface="+mn-lt"/>
          <a:ea typeface="+mn-ea"/>
          <a:cs typeface="+mn-cs"/>
        </a:defRPr>
      </a:lvl1pPr>
      <a:lvl2pPr marL="3086100" indent="-1028700" algn="l" defTabSz="4114800" rtl="0" eaLnBrk="1" latinLnBrk="0" hangingPunct="1">
        <a:lnSpc>
          <a:spcPct val="90000"/>
        </a:lnSpc>
        <a:spcBef>
          <a:spcPts val="2250"/>
        </a:spcBef>
        <a:buFont typeface="Arial" panose="020B0604020202020204" pitchFamily="34" charset="0"/>
        <a:buChar char="•"/>
        <a:defRPr sz="10800" kern="1200">
          <a:solidFill>
            <a:schemeClr val="tx1"/>
          </a:solidFill>
          <a:latin typeface="+mn-lt"/>
          <a:ea typeface="+mn-ea"/>
          <a:cs typeface="+mn-cs"/>
        </a:defRPr>
      </a:lvl2pPr>
      <a:lvl3pPr marL="5143500" indent="-1028700" algn="l" defTabSz="4114800" rtl="0" eaLnBrk="1" latinLnBrk="0" hangingPunct="1">
        <a:lnSpc>
          <a:spcPct val="90000"/>
        </a:lnSpc>
        <a:spcBef>
          <a:spcPts val="2250"/>
        </a:spcBef>
        <a:buFont typeface="Arial" panose="020B0604020202020204" pitchFamily="34" charset="0"/>
        <a:buChar char="•"/>
        <a:defRPr sz="9000" kern="1200">
          <a:solidFill>
            <a:schemeClr val="tx1"/>
          </a:solidFill>
          <a:latin typeface="+mn-lt"/>
          <a:ea typeface="+mn-ea"/>
          <a:cs typeface="+mn-cs"/>
        </a:defRPr>
      </a:lvl3pPr>
      <a:lvl4pPr marL="72009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4pPr>
      <a:lvl5pPr marL="92583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5pPr>
      <a:lvl6pPr marL="113157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6pPr>
      <a:lvl7pPr marL="133731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7pPr>
      <a:lvl8pPr marL="154305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8pPr>
      <a:lvl9pPr marL="174879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9pPr>
    </p:bodyStyle>
    <p:otherStyle>
      <a:defPPr>
        <a:defRPr lang="en-US"/>
      </a:defPPr>
      <a:lvl1pPr marL="0" algn="l" defTabSz="4114800" rtl="0" eaLnBrk="1" latinLnBrk="0" hangingPunct="1">
        <a:defRPr sz="8100" kern="1200">
          <a:solidFill>
            <a:schemeClr val="tx1"/>
          </a:solidFill>
          <a:latin typeface="+mn-lt"/>
          <a:ea typeface="+mn-ea"/>
          <a:cs typeface="+mn-cs"/>
        </a:defRPr>
      </a:lvl1pPr>
      <a:lvl2pPr marL="2057400" algn="l" defTabSz="4114800" rtl="0" eaLnBrk="1" latinLnBrk="0" hangingPunct="1">
        <a:defRPr sz="8100" kern="1200">
          <a:solidFill>
            <a:schemeClr val="tx1"/>
          </a:solidFill>
          <a:latin typeface="+mn-lt"/>
          <a:ea typeface="+mn-ea"/>
          <a:cs typeface="+mn-cs"/>
        </a:defRPr>
      </a:lvl2pPr>
      <a:lvl3pPr marL="4114800" algn="l" defTabSz="4114800" rtl="0" eaLnBrk="1" latinLnBrk="0" hangingPunct="1">
        <a:defRPr sz="8100" kern="1200">
          <a:solidFill>
            <a:schemeClr val="tx1"/>
          </a:solidFill>
          <a:latin typeface="+mn-lt"/>
          <a:ea typeface="+mn-ea"/>
          <a:cs typeface="+mn-cs"/>
        </a:defRPr>
      </a:lvl3pPr>
      <a:lvl4pPr marL="6172200" algn="l" defTabSz="4114800" rtl="0" eaLnBrk="1" latinLnBrk="0" hangingPunct="1">
        <a:defRPr sz="8100" kern="1200">
          <a:solidFill>
            <a:schemeClr val="tx1"/>
          </a:solidFill>
          <a:latin typeface="+mn-lt"/>
          <a:ea typeface="+mn-ea"/>
          <a:cs typeface="+mn-cs"/>
        </a:defRPr>
      </a:lvl4pPr>
      <a:lvl5pPr marL="8229600" algn="l" defTabSz="4114800" rtl="0" eaLnBrk="1" latinLnBrk="0" hangingPunct="1">
        <a:defRPr sz="8100" kern="1200">
          <a:solidFill>
            <a:schemeClr val="tx1"/>
          </a:solidFill>
          <a:latin typeface="+mn-lt"/>
          <a:ea typeface="+mn-ea"/>
          <a:cs typeface="+mn-cs"/>
        </a:defRPr>
      </a:lvl5pPr>
      <a:lvl6pPr marL="10287000" algn="l" defTabSz="4114800" rtl="0" eaLnBrk="1" latinLnBrk="0" hangingPunct="1">
        <a:defRPr sz="8100" kern="1200">
          <a:solidFill>
            <a:schemeClr val="tx1"/>
          </a:solidFill>
          <a:latin typeface="+mn-lt"/>
          <a:ea typeface="+mn-ea"/>
          <a:cs typeface="+mn-cs"/>
        </a:defRPr>
      </a:lvl6pPr>
      <a:lvl7pPr marL="12344400" algn="l" defTabSz="4114800" rtl="0" eaLnBrk="1" latinLnBrk="0" hangingPunct="1">
        <a:defRPr sz="8100" kern="1200">
          <a:solidFill>
            <a:schemeClr val="tx1"/>
          </a:solidFill>
          <a:latin typeface="+mn-lt"/>
          <a:ea typeface="+mn-ea"/>
          <a:cs typeface="+mn-cs"/>
        </a:defRPr>
      </a:lvl7pPr>
      <a:lvl8pPr marL="14401800" algn="l" defTabSz="4114800" rtl="0" eaLnBrk="1" latinLnBrk="0" hangingPunct="1">
        <a:defRPr sz="8100" kern="1200">
          <a:solidFill>
            <a:schemeClr val="tx1"/>
          </a:solidFill>
          <a:latin typeface="+mn-lt"/>
          <a:ea typeface="+mn-ea"/>
          <a:cs typeface="+mn-cs"/>
        </a:defRPr>
      </a:lvl8pPr>
      <a:lvl9pPr marL="16459200" algn="l" defTabSz="4114800"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4" name="Text Box 186"/>
          <p:cNvSpPr txBox="1">
            <a:spLocks noChangeArrowheads="1"/>
          </p:cNvSpPr>
          <p:nvPr/>
        </p:nvSpPr>
        <p:spPr bwMode="auto">
          <a:xfrm>
            <a:off x="8572988" y="-141606"/>
            <a:ext cx="32565759"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8594" tIns="857188" rIns="428594" bIns="428594"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8181" b="1" dirty="0">
                <a:solidFill>
                  <a:schemeClr val="bg1"/>
                </a:solidFill>
                <a:latin typeface="Calibri" pitchFamily="34" charset="0"/>
              </a:rPr>
              <a:t>Template Provided By Genigraphics – 800.790.4001</a:t>
            </a:r>
          </a:p>
          <a:p>
            <a:pPr algn="ctr"/>
            <a:r>
              <a:rPr lang="en-US" sz="8181" b="1" dirty="0">
                <a:solidFill>
                  <a:schemeClr val="bg1"/>
                </a:solidFill>
                <a:latin typeface="Calibri" pitchFamily="34" charset="0"/>
              </a:rPr>
              <a:t>Replace This Text With Your Title</a:t>
            </a:r>
          </a:p>
        </p:txBody>
      </p:sp>
      <p:sp>
        <p:nvSpPr>
          <p:cNvPr id="2235" name="Text Box 187"/>
          <p:cNvSpPr txBox="1">
            <a:spLocks noChangeArrowheads="1"/>
          </p:cNvSpPr>
          <p:nvPr/>
        </p:nvSpPr>
        <p:spPr bwMode="auto">
          <a:xfrm>
            <a:off x="8582241" y="2965079"/>
            <a:ext cx="32565759" cy="2211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28594" tIns="428594" rIns="428594" bIns="428594"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4909" dirty="0">
                <a:solidFill>
                  <a:schemeClr val="bg1"/>
                </a:solidFill>
                <a:latin typeface="Calibri" pitchFamily="34" charset="0"/>
              </a:rPr>
              <a:t>John Smith, MD</a:t>
            </a:r>
            <a:r>
              <a:rPr lang="en-US" sz="4909" baseline="30000" dirty="0">
                <a:solidFill>
                  <a:schemeClr val="bg1"/>
                </a:solidFill>
                <a:latin typeface="Calibri" pitchFamily="34" charset="0"/>
              </a:rPr>
              <a:t>1</a:t>
            </a:r>
            <a:r>
              <a:rPr lang="en-US" sz="4909" dirty="0">
                <a:solidFill>
                  <a:schemeClr val="bg1"/>
                </a:solidFill>
                <a:latin typeface="Calibri" pitchFamily="34" charset="0"/>
              </a:rPr>
              <a:t>; Jane Doe, PhD</a:t>
            </a:r>
            <a:r>
              <a:rPr lang="en-US" sz="4909" baseline="30000" dirty="0">
                <a:solidFill>
                  <a:schemeClr val="bg1"/>
                </a:solidFill>
                <a:latin typeface="Calibri" pitchFamily="34" charset="0"/>
              </a:rPr>
              <a:t>2</a:t>
            </a:r>
            <a:r>
              <a:rPr lang="en-US" sz="4909" dirty="0">
                <a:solidFill>
                  <a:schemeClr val="bg1"/>
                </a:solidFill>
                <a:latin typeface="Calibri" pitchFamily="34" charset="0"/>
              </a:rPr>
              <a:t>; Frederick Smith, MD, PhD</a:t>
            </a:r>
            <a:r>
              <a:rPr lang="en-US" sz="4909" baseline="30000" dirty="0">
                <a:solidFill>
                  <a:schemeClr val="bg1"/>
                </a:solidFill>
                <a:latin typeface="Calibri" pitchFamily="34" charset="0"/>
              </a:rPr>
              <a:t>1,2</a:t>
            </a:r>
          </a:p>
          <a:p>
            <a:pPr algn="ctr"/>
            <a:r>
              <a:rPr lang="en-US" sz="4909" baseline="30000" dirty="0">
                <a:solidFill>
                  <a:schemeClr val="bg1"/>
                </a:solidFill>
                <a:latin typeface="Calibri" pitchFamily="34" charset="0"/>
              </a:rPr>
              <a:t>1</a:t>
            </a:r>
            <a:r>
              <a:rPr lang="en-US" sz="4909" dirty="0">
                <a:solidFill>
                  <a:schemeClr val="bg1"/>
                </a:solidFill>
                <a:latin typeface="Calibri" pitchFamily="34" charset="0"/>
              </a:rPr>
              <a:t>University of Affiliation, </a:t>
            </a:r>
            <a:r>
              <a:rPr lang="en-US" sz="4909" baseline="30000" dirty="0">
                <a:solidFill>
                  <a:schemeClr val="bg1"/>
                </a:solidFill>
                <a:latin typeface="Calibri" pitchFamily="34" charset="0"/>
              </a:rPr>
              <a:t>2</a:t>
            </a:r>
            <a:r>
              <a:rPr lang="en-US" sz="4909" dirty="0">
                <a:solidFill>
                  <a:schemeClr val="bg1"/>
                </a:solidFill>
                <a:latin typeface="Calibri" pitchFamily="34" charset="0"/>
              </a:rPr>
              <a:t>Medical Center of Affiliation</a:t>
            </a:r>
          </a:p>
        </p:txBody>
      </p:sp>
      <p:sp>
        <p:nvSpPr>
          <p:cNvPr id="2242" name="Text Box 194"/>
          <p:cNvSpPr txBox="1">
            <a:spLocks noChangeArrowheads="1"/>
          </p:cNvSpPr>
          <p:nvPr/>
        </p:nvSpPr>
        <p:spPr bwMode="auto">
          <a:xfrm>
            <a:off x="9535284" y="5516727"/>
            <a:ext cx="9348571" cy="1122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2" b="1" dirty="0">
                <a:solidFill>
                  <a:schemeClr val="accent1">
                    <a:lumMod val="50000"/>
                  </a:schemeClr>
                </a:solidFill>
                <a:latin typeface="Calibri" pitchFamily="34" charset="0"/>
              </a:rPr>
              <a:t>INTRODUCTION</a:t>
            </a:r>
          </a:p>
        </p:txBody>
      </p:sp>
      <p:sp>
        <p:nvSpPr>
          <p:cNvPr id="2246" name="Text Box 198"/>
          <p:cNvSpPr txBox="1">
            <a:spLocks noChangeArrowheads="1"/>
          </p:cNvSpPr>
          <p:nvPr/>
        </p:nvSpPr>
        <p:spPr bwMode="auto">
          <a:xfrm>
            <a:off x="30851260" y="5516727"/>
            <a:ext cx="9348571" cy="1122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2" b="1" dirty="0">
                <a:solidFill>
                  <a:schemeClr val="accent1">
                    <a:lumMod val="50000"/>
                  </a:schemeClr>
                </a:solidFill>
                <a:latin typeface="Calibri" pitchFamily="34" charset="0"/>
              </a:rPr>
              <a:t>DISCUSSION</a:t>
            </a:r>
          </a:p>
        </p:txBody>
      </p:sp>
      <p:sp>
        <p:nvSpPr>
          <p:cNvPr id="2247" name="Text Box 199"/>
          <p:cNvSpPr txBox="1">
            <a:spLocks noChangeArrowheads="1"/>
          </p:cNvSpPr>
          <p:nvPr/>
        </p:nvSpPr>
        <p:spPr bwMode="auto">
          <a:xfrm>
            <a:off x="19819037" y="5521720"/>
            <a:ext cx="10097041" cy="1122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2" b="1" dirty="0">
                <a:solidFill>
                  <a:schemeClr val="accent1">
                    <a:lumMod val="50000"/>
                  </a:schemeClr>
                </a:solidFill>
                <a:latin typeface="Calibri" pitchFamily="34" charset="0"/>
              </a:rPr>
              <a:t>RESULTS</a:t>
            </a:r>
          </a:p>
        </p:txBody>
      </p:sp>
      <p:sp>
        <p:nvSpPr>
          <p:cNvPr id="2289" name="Text Box 241"/>
          <p:cNvSpPr txBox="1">
            <a:spLocks noChangeArrowheads="1"/>
          </p:cNvSpPr>
          <p:nvPr/>
        </p:nvSpPr>
        <p:spPr bwMode="auto">
          <a:xfrm>
            <a:off x="19825855" y="18525282"/>
            <a:ext cx="3632777" cy="464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55" b="1" dirty="0">
                <a:solidFill>
                  <a:schemeClr val="accent1">
                    <a:lumMod val="50000"/>
                  </a:schemeClr>
                </a:solidFill>
                <a:latin typeface="Calibri" pitchFamily="34" charset="0"/>
              </a:rPr>
              <a:t>Table 1.</a:t>
            </a:r>
            <a:r>
              <a:rPr lang="en-US" sz="2455" dirty="0">
                <a:solidFill>
                  <a:schemeClr val="accent1">
                    <a:lumMod val="50000"/>
                  </a:schemeClr>
                </a:solidFill>
                <a:latin typeface="Calibri" pitchFamily="34" charset="0"/>
              </a:rPr>
              <a:t> Label in 24pt Arial.</a:t>
            </a:r>
          </a:p>
        </p:txBody>
      </p:sp>
      <p:grpSp>
        <p:nvGrpSpPr>
          <p:cNvPr id="3" name="Group 2">
            <a:extLst>
              <a:ext uri="{FF2B5EF4-FFF2-40B4-BE49-F238E27FC236}">
                <a16:creationId xmlns:a16="http://schemas.microsoft.com/office/drawing/2014/main" id="{C6F775A7-0488-47F8-A0A9-C66E9484E8A9}"/>
              </a:ext>
            </a:extLst>
          </p:cNvPr>
          <p:cNvGrpSpPr/>
          <p:nvPr/>
        </p:nvGrpSpPr>
        <p:grpSpPr>
          <a:xfrm>
            <a:off x="9535284" y="33937092"/>
            <a:ext cx="9279791" cy="3423488"/>
            <a:chOff x="9346894" y="34752658"/>
            <a:chExt cx="9073573" cy="3347410"/>
          </a:xfrm>
        </p:grpSpPr>
        <p:pic>
          <p:nvPicPr>
            <p:cNvPr id="2290" name="Picture 242"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8790" y="34752658"/>
              <a:ext cx="4116925"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1" name="Picture 243"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04961" y="34773931"/>
              <a:ext cx="4115506"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92" name="Text Box 244"/>
            <p:cNvSpPr txBox="1">
              <a:spLocks noChangeArrowheads="1"/>
            </p:cNvSpPr>
            <p:nvPr/>
          </p:nvSpPr>
          <p:spPr bwMode="auto">
            <a:xfrm>
              <a:off x="9346894" y="37646036"/>
              <a:ext cx="3664398" cy="454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5" b="1" dirty="0">
                  <a:solidFill>
                    <a:schemeClr val="accent1">
                      <a:lumMod val="50000"/>
                    </a:schemeClr>
                  </a:solidFill>
                  <a:latin typeface="Calibri" pitchFamily="34" charset="0"/>
                </a:rPr>
                <a:t>Figure 1.</a:t>
              </a:r>
              <a:r>
                <a:rPr lang="en-US" sz="2455" dirty="0">
                  <a:solidFill>
                    <a:schemeClr val="accent1">
                      <a:lumMod val="50000"/>
                    </a:schemeClr>
                  </a:solidFill>
                  <a:latin typeface="Calibri" pitchFamily="34" charset="0"/>
                </a:rPr>
                <a:t> Label in 24pt Arial.</a:t>
              </a:r>
            </a:p>
          </p:txBody>
        </p:sp>
        <p:sp>
          <p:nvSpPr>
            <p:cNvPr id="2293" name="Text Box 245"/>
            <p:cNvSpPr txBox="1">
              <a:spLocks noChangeArrowheads="1"/>
            </p:cNvSpPr>
            <p:nvPr/>
          </p:nvSpPr>
          <p:spPr bwMode="auto">
            <a:xfrm>
              <a:off x="14303065" y="37633336"/>
              <a:ext cx="3664398" cy="454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55" b="1" dirty="0">
                  <a:solidFill>
                    <a:schemeClr val="accent1">
                      <a:lumMod val="50000"/>
                    </a:schemeClr>
                  </a:solidFill>
                  <a:latin typeface="Calibri" pitchFamily="34" charset="0"/>
                </a:rPr>
                <a:t>Figure 2.</a:t>
              </a:r>
              <a:r>
                <a:rPr lang="en-US" sz="2455" dirty="0">
                  <a:solidFill>
                    <a:schemeClr val="accent1">
                      <a:lumMod val="50000"/>
                    </a:schemeClr>
                  </a:solidFill>
                  <a:latin typeface="Calibri" pitchFamily="34" charset="0"/>
                </a:rPr>
                <a:t> Label in 24pt Arial.</a:t>
              </a:r>
            </a:p>
          </p:txBody>
        </p:sp>
      </p:grpSp>
      <p:sp>
        <p:nvSpPr>
          <p:cNvPr id="2294" name="Text Box 246"/>
          <p:cNvSpPr txBox="1">
            <a:spLocks noChangeArrowheads="1"/>
          </p:cNvSpPr>
          <p:nvPr/>
        </p:nvSpPr>
        <p:spPr bwMode="auto">
          <a:xfrm>
            <a:off x="933560" y="6032716"/>
            <a:ext cx="6731360" cy="1122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2" dirty="0">
                <a:solidFill>
                  <a:schemeClr val="bg1"/>
                </a:solidFill>
                <a:latin typeface="Calibri" pitchFamily="34" charset="0"/>
              </a:rPr>
              <a:t>ABSTRACT</a:t>
            </a:r>
          </a:p>
        </p:txBody>
      </p:sp>
      <p:sp>
        <p:nvSpPr>
          <p:cNvPr id="2307" name="Text Box 259"/>
          <p:cNvSpPr txBox="1">
            <a:spLocks noChangeArrowheads="1"/>
          </p:cNvSpPr>
          <p:nvPr/>
        </p:nvSpPr>
        <p:spPr bwMode="auto">
          <a:xfrm>
            <a:off x="9535284" y="22662572"/>
            <a:ext cx="9348571" cy="1122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2" b="1" dirty="0">
                <a:solidFill>
                  <a:schemeClr val="accent1">
                    <a:lumMod val="50000"/>
                  </a:schemeClr>
                </a:solidFill>
                <a:latin typeface="Calibri" pitchFamily="34" charset="0"/>
              </a:rPr>
              <a:t>METHODS AND MATERIALS</a:t>
            </a:r>
          </a:p>
        </p:txBody>
      </p:sp>
      <p:sp>
        <p:nvSpPr>
          <p:cNvPr id="2309" name="Text Box 261"/>
          <p:cNvSpPr txBox="1">
            <a:spLocks noChangeArrowheads="1"/>
          </p:cNvSpPr>
          <p:nvPr/>
        </p:nvSpPr>
        <p:spPr bwMode="auto">
          <a:xfrm>
            <a:off x="30851260" y="24368548"/>
            <a:ext cx="9348571" cy="105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2" b="1" dirty="0">
                <a:solidFill>
                  <a:schemeClr val="accent1">
                    <a:lumMod val="50000"/>
                  </a:schemeClr>
                </a:solidFill>
                <a:latin typeface="Calibri" pitchFamily="34" charset="0"/>
              </a:rPr>
              <a:t>CONCLUSIONS</a:t>
            </a:r>
          </a:p>
        </p:txBody>
      </p:sp>
      <p:sp>
        <p:nvSpPr>
          <p:cNvPr id="2310" name="Text Box 262"/>
          <p:cNvSpPr txBox="1">
            <a:spLocks noChangeArrowheads="1"/>
          </p:cNvSpPr>
          <p:nvPr/>
        </p:nvSpPr>
        <p:spPr bwMode="auto">
          <a:xfrm>
            <a:off x="30865869" y="34332600"/>
            <a:ext cx="9348571" cy="1122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2" b="1" dirty="0">
                <a:solidFill>
                  <a:schemeClr val="accent1">
                    <a:lumMod val="50000"/>
                  </a:schemeClr>
                </a:solidFill>
                <a:latin typeface="Calibri" pitchFamily="34" charset="0"/>
              </a:rPr>
              <a:t>REFERENCES</a:t>
            </a:r>
          </a:p>
        </p:txBody>
      </p:sp>
      <p:sp>
        <p:nvSpPr>
          <p:cNvPr id="2312" name="Text Box 264"/>
          <p:cNvSpPr txBox="1">
            <a:spLocks noChangeArrowheads="1"/>
          </p:cNvSpPr>
          <p:nvPr/>
        </p:nvSpPr>
        <p:spPr bwMode="auto">
          <a:xfrm>
            <a:off x="933560" y="33937092"/>
            <a:ext cx="6731360" cy="1122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14298" tIns="214298" rIns="214298" bIns="214298"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522" dirty="0">
                <a:solidFill>
                  <a:schemeClr val="bg1"/>
                </a:solidFill>
                <a:latin typeface="Calibri" pitchFamily="34" charset="0"/>
              </a:rPr>
              <a:t>CONTACT</a:t>
            </a:r>
          </a:p>
        </p:txBody>
      </p:sp>
      <p:sp>
        <p:nvSpPr>
          <p:cNvPr id="2313" name="Rectangle 265"/>
          <p:cNvSpPr>
            <a:spLocks noChangeAspect="1" noChangeArrowheads="1"/>
          </p:cNvSpPr>
          <p:nvPr/>
        </p:nvSpPr>
        <p:spPr bwMode="auto">
          <a:xfrm>
            <a:off x="2430351" y="1265192"/>
            <a:ext cx="3737777" cy="2805545"/>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5719" tIns="42859" rIns="85719" bIns="42859" anchor="ctr"/>
          <a:lstStyle/>
          <a:p>
            <a:pPr algn="ctr" defTabSz="4113845"/>
            <a:r>
              <a:rPr lang="en-US" sz="2864" b="1" dirty="0">
                <a:latin typeface="Calibri" pitchFamily="34" charset="0"/>
              </a:rPr>
              <a:t>REPLACE THIS BOX WITH YOUR ORGANIZATION’S</a:t>
            </a:r>
          </a:p>
          <a:p>
            <a:pPr algn="ctr" defTabSz="4113845"/>
            <a:r>
              <a:rPr lang="en-US" sz="2864" b="1" dirty="0">
                <a:latin typeface="Calibri" pitchFamily="34" charset="0"/>
              </a:rPr>
              <a:t>HIGH RESOLUTION LOGO</a:t>
            </a:r>
          </a:p>
        </p:txBody>
      </p:sp>
      <p:sp>
        <p:nvSpPr>
          <p:cNvPr id="2315" name="Text Box 267"/>
          <p:cNvSpPr txBox="1">
            <a:spLocks noChangeArrowheads="1"/>
          </p:cNvSpPr>
          <p:nvPr/>
        </p:nvSpPr>
        <p:spPr bwMode="auto">
          <a:xfrm>
            <a:off x="933560" y="7248454"/>
            <a:ext cx="6731360" cy="11959037"/>
          </a:xfrm>
          <a:prstGeom prst="rect">
            <a:avLst/>
          </a:prstGeom>
          <a:solidFill>
            <a:schemeClr val="accent1">
              <a:lumMod val="75000"/>
            </a:schemeClr>
          </a:solid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94"/>
            <a:r>
              <a:rPr lang="en-US" sz="3272" dirty="0">
                <a:solidFill>
                  <a:schemeClr val="bg1"/>
                </a:solidFill>
                <a:latin typeface="+mn-lt"/>
              </a:rPr>
              <a:t>Click here to insert your Abstract text. Type it in or copy and paste from your Word document or other source.</a:t>
            </a:r>
          </a:p>
          <a:p>
            <a:pPr defTabSz="4114194"/>
            <a:endParaRPr lang="en-US" sz="3272" dirty="0">
              <a:solidFill>
                <a:schemeClr val="bg1"/>
              </a:solidFill>
              <a:latin typeface="+mn-lt"/>
            </a:endParaRPr>
          </a:p>
          <a:p>
            <a:pPr defTabSz="4114194"/>
            <a:r>
              <a:rPr lang="en-US" sz="3272" dirty="0">
                <a:solidFill>
                  <a:schemeClr val="bg1"/>
                </a:solidFill>
                <a:latin typeface="+mn-lt"/>
              </a:rPr>
              <a:t>This text box will automatically re-size to your text. To turn off that feature, right click inside this box and go to </a:t>
            </a:r>
            <a:r>
              <a:rPr lang="en-US" sz="3272" b="1" dirty="0">
                <a:solidFill>
                  <a:schemeClr val="bg1"/>
                </a:solidFill>
                <a:latin typeface="+mn-lt"/>
              </a:rPr>
              <a:t>Format Shape, Text Box, Autofit</a:t>
            </a:r>
            <a:r>
              <a:rPr lang="en-US" sz="3272" dirty="0">
                <a:solidFill>
                  <a:schemeClr val="bg1"/>
                </a:solidFill>
                <a:latin typeface="+mn-lt"/>
              </a:rPr>
              <a:t>, and select the “Do Not Autofit” radio button.</a:t>
            </a:r>
          </a:p>
          <a:p>
            <a:pPr defTabSz="4114194"/>
            <a:endParaRPr lang="en-US" sz="3272" dirty="0">
              <a:solidFill>
                <a:schemeClr val="bg1"/>
              </a:solidFill>
              <a:latin typeface="+mn-lt"/>
            </a:endParaRPr>
          </a:p>
          <a:p>
            <a:pPr defTabSz="4114194"/>
            <a:r>
              <a:rPr lang="en-US" sz="3272" dirty="0">
                <a:solidFill>
                  <a:schemeClr val="bg1"/>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defTabSz="4114194"/>
            <a:endParaRPr lang="en-US" sz="3272" dirty="0">
              <a:solidFill>
                <a:schemeClr val="bg1"/>
              </a:solidFill>
              <a:latin typeface="+mn-lt"/>
            </a:endParaRPr>
          </a:p>
          <a:p>
            <a:pPr defTabSz="4114194"/>
            <a:r>
              <a:rPr lang="en-US" sz="3272" dirty="0">
                <a:solidFill>
                  <a:schemeClr val="bg1"/>
                </a:solidFill>
                <a:latin typeface="+mn-lt"/>
              </a:rPr>
              <a:t>Zoom out to 100% to preview what this will look like on your printed poster.</a:t>
            </a:r>
          </a:p>
        </p:txBody>
      </p:sp>
      <p:sp>
        <p:nvSpPr>
          <p:cNvPr id="2316" name="Text Box 268"/>
          <p:cNvSpPr txBox="1">
            <a:spLocks noChangeArrowheads="1"/>
          </p:cNvSpPr>
          <p:nvPr/>
        </p:nvSpPr>
        <p:spPr bwMode="auto">
          <a:xfrm>
            <a:off x="19819037" y="6737457"/>
            <a:ext cx="10097041" cy="10951966"/>
          </a:xfrm>
          <a:prstGeom prst="rect">
            <a:avLst/>
          </a:prstGeom>
          <a:solidFill>
            <a:schemeClr val="bg1"/>
          </a:solid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94"/>
            <a:r>
              <a:rPr lang="en-US" sz="3272" dirty="0">
                <a:solidFill>
                  <a:prstClr val="black"/>
                </a:solidFill>
                <a:latin typeface="+mn-lt"/>
              </a:rPr>
              <a:t>Click here to insert your Results text. Type it in or copy and paste from your Word document or other source.</a:t>
            </a:r>
          </a:p>
          <a:p>
            <a:pPr defTabSz="4114194"/>
            <a:endParaRPr lang="en-US" sz="3272" dirty="0">
              <a:solidFill>
                <a:prstClr val="black"/>
              </a:solidFill>
              <a:latin typeface="+mn-lt"/>
            </a:endParaRPr>
          </a:p>
          <a:p>
            <a:pPr defTabSz="4114194"/>
            <a:r>
              <a:rPr lang="en-US" sz="3272" dirty="0">
                <a:solidFill>
                  <a:prstClr val="black"/>
                </a:solidFill>
                <a:latin typeface="+mn-lt"/>
              </a:rPr>
              <a:t>This text box will automatically re-size to your text. To turn off that feature, right click inside this box and go to </a:t>
            </a:r>
            <a:r>
              <a:rPr lang="en-US" sz="3272" b="1" dirty="0">
                <a:solidFill>
                  <a:prstClr val="black"/>
                </a:solidFill>
                <a:latin typeface="+mn-lt"/>
              </a:rPr>
              <a:t>Format Shape, Text Box, Autofit</a:t>
            </a:r>
            <a:r>
              <a:rPr lang="en-US" sz="3272" dirty="0">
                <a:solidFill>
                  <a:prstClr val="black"/>
                </a:solidFill>
                <a:latin typeface="+mn-lt"/>
              </a:rPr>
              <a:t>, and select the “Do Not Autofit” radio button.</a:t>
            </a:r>
          </a:p>
          <a:p>
            <a:pPr defTabSz="4114194"/>
            <a:endParaRPr lang="en-US" sz="3272" dirty="0">
              <a:solidFill>
                <a:prstClr val="black"/>
              </a:solidFill>
              <a:latin typeface="+mn-lt"/>
            </a:endParaRPr>
          </a:p>
          <a:p>
            <a:pPr defTabSz="4114194"/>
            <a:r>
              <a:rPr lang="en-US" sz="3272"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defTabSz="4114194"/>
            <a:endParaRPr lang="en-US" sz="3272" dirty="0">
              <a:solidFill>
                <a:prstClr val="black"/>
              </a:solidFill>
              <a:latin typeface="+mn-lt"/>
            </a:endParaRPr>
          </a:p>
          <a:p>
            <a:pPr defTabSz="4114194"/>
            <a:r>
              <a:rPr lang="en-US" sz="3272" dirty="0">
                <a:solidFill>
                  <a:prstClr val="black"/>
                </a:solidFill>
                <a:latin typeface="+mn-lt"/>
              </a:rPr>
              <a:t>Zoom out to 100% to preview what this will look like on your printed poster.</a:t>
            </a:r>
          </a:p>
          <a:p>
            <a:pPr defTabSz="4114194"/>
            <a:endParaRPr lang="en-US" sz="3272" dirty="0">
              <a:solidFill>
                <a:prstClr val="black"/>
              </a:solidFill>
              <a:latin typeface="+mn-lt"/>
            </a:endParaRPr>
          </a:p>
          <a:p>
            <a:pPr defTabSz="4114194"/>
            <a:r>
              <a:rPr lang="en-US" sz="3272" dirty="0">
                <a:solidFill>
                  <a:prstClr val="black"/>
                </a:solidFill>
                <a:latin typeface="+mn-lt"/>
              </a:rPr>
              <a:t>Speaking of Results, yours will look better if you remember to run a spell-check on your poster! After you’ve added your content click on </a:t>
            </a:r>
            <a:r>
              <a:rPr lang="en-US" sz="3272" b="1" dirty="0">
                <a:solidFill>
                  <a:prstClr val="black"/>
                </a:solidFill>
                <a:latin typeface="+mn-lt"/>
              </a:rPr>
              <a:t>Review</a:t>
            </a:r>
            <a:r>
              <a:rPr lang="en-US" sz="3272" dirty="0">
                <a:solidFill>
                  <a:prstClr val="black"/>
                </a:solidFill>
                <a:latin typeface="+mn-lt"/>
              </a:rPr>
              <a:t>, </a:t>
            </a:r>
            <a:r>
              <a:rPr lang="en-US" sz="3272" b="1" dirty="0">
                <a:solidFill>
                  <a:prstClr val="black"/>
                </a:solidFill>
                <a:latin typeface="+mn-lt"/>
              </a:rPr>
              <a:t>Spelling</a:t>
            </a:r>
            <a:r>
              <a:rPr lang="en-US" sz="3272" dirty="0">
                <a:solidFill>
                  <a:prstClr val="black"/>
                </a:solidFill>
                <a:latin typeface="+mn-lt"/>
              </a:rPr>
              <a:t>, or press F7.</a:t>
            </a:r>
          </a:p>
        </p:txBody>
      </p:sp>
      <p:sp>
        <p:nvSpPr>
          <p:cNvPr id="2317" name="Text Box 269"/>
          <p:cNvSpPr txBox="1">
            <a:spLocks noChangeArrowheads="1"/>
          </p:cNvSpPr>
          <p:nvPr/>
        </p:nvSpPr>
        <p:spPr bwMode="auto">
          <a:xfrm>
            <a:off x="30851260" y="6732463"/>
            <a:ext cx="9348571" cy="17636085"/>
          </a:xfrm>
          <a:prstGeom prst="rect">
            <a:avLst/>
          </a:prstGeom>
          <a:solidFill>
            <a:schemeClr val="bg1"/>
          </a:solidFill>
          <a:ln>
            <a:noFill/>
          </a:ln>
          <a:effectLst/>
        </p:spPr>
        <p:txBody>
          <a:bodyPr lIns="187036" tIns="187036" rIns="187036" bIns="187036">
            <a:no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94"/>
            <a:r>
              <a:rPr lang="en-US" sz="3272" dirty="0">
                <a:solidFill>
                  <a:prstClr val="black"/>
                </a:solidFill>
                <a:latin typeface="+mn-lt"/>
              </a:rPr>
              <a:t>Click here to insert your Discussion text. Type it in or copy and paste from your Word document or other source.</a:t>
            </a:r>
          </a:p>
          <a:p>
            <a:pPr defTabSz="4114194"/>
            <a:endParaRPr lang="en-US" sz="3272" dirty="0">
              <a:solidFill>
                <a:prstClr val="black"/>
              </a:solidFill>
              <a:latin typeface="+mn-lt"/>
            </a:endParaRPr>
          </a:p>
          <a:p>
            <a:pPr defTabSz="4114194"/>
            <a:r>
              <a:rPr lang="en-US" sz="3272" dirty="0">
                <a:solidFill>
                  <a:prstClr val="black"/>
                </a:solidFill>
                <a:latin typeface="+mn-lt"/>
              </a:rPr>
              <a:t>This text box will automatically re-size to your text. To turn off that feature, right click inside this box and go to </a:t>
            </a:r>
            <a:r>
              <a:rPr lang="en-US" sz="3272" b="1" dirty="0">
                <a:solidFill>
                  <a:prstClr val="black"/>
                </a:solidFill>
                <a:latin typeface="+mn-lt"/>
              </a:rPr>
              <a:t>Format Shape, Text Box, Autofit</a:t>
            </a:r>
            <a:r>
              <a:rPr lang="en-US" sz="3272" dirty="0">
                <a:solidFill>
                  <a:prstClr val="black"/>
                </a:solidFill>
                <a:latin typeface="+mn-lt"/>
              </a:rPr>
              <a:t>, and select the “Do Not Autofit” radio button.</a:t>
            </a:r>
          </a:p>
          <a:p>
            <a:pPr defTabSz="4114194"/>
            <a:endParaRPr lang="en-US" sz="3272" dirty="0">
              <a:solidFill>
                <a:prstClr val="black"/>
              </a:solidFill>
              <a:latin typeface="+mn-lt"/>
            </a:endParaRPr>
          </a:p>
          <a:p>
            <a:pPr defTabSz="4114194"/>
            <a:r>
              <a:rPr lang="en-US" sz="3272"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defTabSz="4114194"/>
            <a:endParaRPr lang="en-US" sz="3272" dirty="0">
              <a:solidFill>
                <a:prstClr val="black"/>
              </a:solidFill>
              <a:latin typeface="+mn-lt"/>
            </a:endParaRPr>
          </a:p>
          <a:p>
            <a:pPr defTabSz="4114194"/>
            <a:r>
              <a:rPr lang="en-US" sz="3272" dirty="0">
                <a:solidFill>
                  <a:prstClr val="black"/>
                </a:solidFill>
                <a:latin typeface="+mn-lt"/>
              </a:rPr>
              <a:t>Zoom out to 100% to preview what this will look like on your printed poster.</a:t>
            </a:r>
          </a:p>
          <a:p>
            <a:pPr defTabSz="4114194"/>
            <a:endParaRPr lang="en-US" sz="3272" dirty="0">
              <a:solidFill>
                <a:prstClr val="black"/>
              </a:solidFill>
              <a:latin typeface="+mn-lt"/>
            </a:endParaRPr>
          </a:p>
          <a:p>
            <a:pPr defTabSz="4114194"/>
            <a:r>
              <a:rPr lang="en-US" sz="3272" dirty="0">
                <a:solidFill>
                  <a:prstClr val="black"/>
                </a:solidFill>
                <a:latin typeface="+mn-lt"/>
              </a:rPr>
              <a:t>To change the background color of any text box,  click once on the box so it is outlined with a dashed border. Then select </a:t>
            </a:r>
            <a:r>
              <a:rPr lang="en-US" sz="3272" b="1" dirty="0">
                <a:solidFill>
                  <a:prstClr val="black"/>
                </a:solidFill>
                <a:latin typeface="+mn-lt"/>
              </a:rPr>
              <a:t>Shape Fill</a:t>
            </a:r>
            <a:r>
              <a:rPr lang="en-US" sz="3272" dirty="0">
                <a:solidFill>
                  <a:prstClr val="black"/>
                </a:solidFill>
                <a:latin typeface="+mn-lt"/>
              </a:rPr>
              <a:t> from the </a:t>
            </a:r>
            <a:r>
              <a:rPr lang="en-US" sz="3272" b="1" dirty="0">
                <a:solidFill>
                  <a:prstClr val="black"/>
                </a:solidFill>
                <a:latin typeface="+mn-lt"/>
              </a:rPr>
              <a:t>Drawing Tools, Format</a:t>
            </a:r>
            <a:r>
              <a:rPr lang="en-US" sz="3272" dirty="0">
                <a:solidFill>
                  <a:prstClr val="black"/>
                </a:solidFill>
                <a:latin typeface="+mn-lt"/>
              </a:rPr>
              <a:t> tab on the ribbon bar above. It’s the one with the ‘paint can’ icon.</a:t>
            </a:r>
          </a:p>
          <a:p>
            <a:pPr defTabSz="4114194"/>
            <a:endParaRPr lang="en-US" sz="3272" dirty="0">
              <a:solidFill>
                <a:prstClr val="black"/>
              </a:solidFill>
              <a:latin typeface="+mn-lt"/>
            </a:endParaRPr>
          </a:p>
        </p:txBody>
      </p:sp>
      <p:sp>
        <p:nvSpPr>
          <p:cNvPr id="2318" name="Text Box 270"/>
          <p:cNvSpPr txBox="1">
            <a:spLocks noChangeArrowheads="1"/>
          </p:cNvSpPr>
          <p:nvPr/>
        </p:nvSpPr>
        <p:spPr bwMode="auto">
          <a:xfrm>
            <a:off x="9535284" y="23878310"/>
            <a:ext cx="9348571" cy="8937825"/>
          </a:xfrm>
          <a:prstGeom prst="rect">
            <a:avLst/>
          </a:prstGeom>
          <a:solidFill>
            <a:schemeClr val="bg1"/>
          </a:solid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94"/>
            <a:r>
              <a:rPr lang="en-US" sz="3272" dirty="0">
                <a:solidFill>
                  <a:prstClr val="black"/>
                </a:solidFill>
                <a:latin typeface="+mn-lt"/>
              </a:rPr>
              <a:t>Click here to insert your Methods and Materials text. Type it in or copy and paste from your Word document or other source.</a:t>
            </a:r>
          </a:p>
          <a:p>
            <a:pPr defTabSz="4114194"/>
            <a:endParaRPr lang="en-US" sz="3272" dirty="0">
              <a:solidFill>
                <a:prstClr val="black"/>
              </a:solidFill>
              <a:latin typeface="+mn-lt"/>
            </a:endParaRPr>
          </a:p>
          <a:p>
            <a:pPr defTabSz="4114194"/>
            <a:r>
              <a:rPr lang="en-US" sz="3272" dirty="0">
                <a:solidFill>
                  <a:prstClr val="black"/>
                </a:solidFill>
                <a:latin typeface="+mn-lt"/>
              </a:rPr>
              <a:t>This text box will automatically re-size to your text. To turn off that feature, right click inside this box and go to </a:t>
            </a:r>
            <a:r>
              <a:rPr lang="en-US" sz="3272" b="1" dirty="0">
                <a:solidFill>
                  <a:prstClr val="black"/>
                </a:solidFill>
                <a:latin typeface="+mn-lt"/>
              </a:rPr>
              <a:t>Format Shape, Text Box, Autofit</a:t>
            </a:r>
            <a:r>
              <a:rPr lang="en-US" sz="3272" dirty="0">
                <a:solidFill>
                  <a:prstClr val="black"/>
                </a:solidFill>
                <a:latin typeface="+mn-lt"/>
              </a:rPr>
              <a:t>, and select the “Do Not Autofit” radio button.</a:t>
            </a:r>
          </a:p>
          <a:p>
            <a:pPr defTabSz="4114194"/>
            <a:endParaRPr lang="en-US" sz="3272" dirty="0">
              <a:solidFill>
                <a:prstClr val="black"/>
              </a:solidFill>
              <a:latin typeface="+mn-lt"/>
            </a:endParaRPr>
          </a:p>
          <a:p>
            <a:pPr defTabSz="4114194"/>
            <a:r>
              <a:rPr lang="en-US" sz="3272"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defTabSz="4114194"/>
            <a:endParaRPr lang="en-US" sz="3272" dirty="0">
              <a:solidFill>
                <a:prstClr val="black"/>
              </a:solidFill>
              <a:latin typeface="+mn-lt"/>
            </a:endParaRPr>
          </a:p>
          <a:p>
            <a:pPr defTabSz="4114194"/>
            <a:r>
              <a:rPr lang="en-US" sz="3272" dirty="0">
                <a:solidFill>
                  <a:prstClr val="black"/>
                </a:solidFill>
                <a:latin typeface="+mn-lt"/>
              </a:rPr>
              <a:t>Zoom out to 100% to preview what this will look like on your printed poster.</a:t>
            </a:r>
          </a:p>
        </p:txBody>
      </p:sp>
      <p:sp>
        <p:nvSpPr>
          <p:cNvPr id="2319" name="Text Box 271"/>
          <p:cNvSpPr txBox="1">
            <a:spLocks noChangeArrowheads="1"/>
          </p:cNvSpPr>
          <p:nvPr/>
        </p:nvSpPr>
        <p:spPr bwMode="auto">
          <a:xfrm>
            <a:off x="30851260" y="25394775"/>
            <a:ext cx="9348571" cy="8937825"/>
          </a:xfrm>
          <a:prstGeom prst="rect">
            <a:avLst/>
          </a:prstGeom>
          <a:solidFill>
            <a:schemeClr val="bg1"/>
          </a:solid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94"/>
            <a:r>
              <a:rPr lang="en-US" sz="3272" dirty="0">
                <a:solidFill>
                  <a:prstClr val="black"/>
                </a:solidFill>
                <a:latin typeface="+mn-lt"/>
              </a:rPr>
              <a:t>Click here to insert your Conclusions text. Type it in or copy and paste from your Word document or other source.</a:t>
            </a:r>
          </a:p>
          <a:p>
            <a:pPr defTabSz="4114194"/>
            <a:endParaRPr lang="en-US" sz="3272" dirty="0">
              <a:solidFill>
                <a:prstClr val="black"/>
              </a:solidFill>
              <a:latin typeface="+mn-lt"/>
            </a:endParaRPr>
          </a:p>
          <a:p>
            <a:pPr defTabSz="4114194"/>
            <a:r>
              <a:rPr lang="en-US" sz="3272" dirty="0">
                <a:solidFill>
                  <a:prstClr val="black"/>
                </a:solidFill>
                <a:latin typeface="+mn-lt"/>
              </a:rPr>
              <a:t>This text box will automatically re-size to your text. To turn off that feature, right click inside this box and go to </a:t>
            </a:r>
            <a:r>
              <a:rPr lang="en-US" sz="3272" b="1" dirty="0">
                <a:solidFill>
                  <a:prstClr val="black"/>
                </a:solidFill>
                <a:latin typeface="+mn-lt"/>
              </a:rPr>
              <a:t>Format Shape, Text Box, Autofit</a:t>
            </a:r>
            <a:r>
              <a:rPr lang="en-US" sz="3272" dirty="0">
                <a:solidFill>
                  <a:prstClr val="black"/>
                </a:solidFill>
                <a:latin typeface="+mn-lt"/>
              </a:rPr>
              <a:t>, and select the “Do Not Autofit” radio button.</a:t>
            </a:r>
          </a:p>
          <a:p>
            <a:pPr defTabSz="4114194"/>
            <a:endParaRPr lang="en-US" sz="3272" dirty="0">
              <a:solidFill>
                <a:prstClr val="black"/>
              </a:solidFill>
              <a:latin typeface="+mn-lt"/>
            </a:endParaRPr>
          </a:p>
          <a:p>
            <a:pPr defTabSz="4114194"/>
            <a:r>
              <a:rPr lang="en-US" sz="3272"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44x44 poster.</a:t>
            </a:r>
          </a:p>
          <a:p>
            <a:pPr defTabSz="4114194"/>
            <a:endParaRPr lang="en-US" sz="3272" dirty="0">
              <a:solidFill>
                <a:prstClr val="black"/>
              </a:solidFill>
              <a:latin typeface="+mn-lt"/>
            </a:endParaRPr>
          </a:p>
          <a:p>
            <a:pPr defTabSz="4114194"/>
            <a:r>
              <a:rPr lang="en-US" sz="3272" dirty="0">
                <a:solidFill>
                  <a:prstClr val="black"/>
                </a:solidFill>
                <a:latin typeface="+mn-lt"/>
              </a:rPr>
              <a:t>Zoom out to 100% to preview what this will look like on your printed poster.</a:t>
            </a:r>
          </a:p>
        </p:txBody>
      </p:sp>
      <mc:AlternateContent xmlns:mc="http://schemas.openxmlformats.org/markup-compatibility/2006">
        <mc:Choice xmlns:a14="http://schemas.microsoft.com/office/drawing/2010/main" Requires="a14">
          <p:sp>
            <p:nvSpPr>
              <p:cNvPr id="2320" name="Text Box 272"/>
              <p:cNvSpPr txBox="1">
                <a:spLocks noChangeArrowheads="1"/>
              </p:cNvSpPr>
              <p:nvPr/>
            </p:nvSpPr>
            <p:spPr bwMode="auto">
              <a:xfrm>
                <a:off x="9535284" y="6732464"/>
                <a:ext cx="9348571" cy="15517575"/>
              </a:xfrm>
              <a:prstGeom prst="rect">
                <a:avLst/>
              </a:prstGeom>
              <a:solidFill>
                <a:schemeClr val="bg1"/>
              </a:solidFill>
              <a:ln>
                <a:noFill/>
              </a:ln>
              <a:effectLst/>
            </p:spPr>
            <p:txBody>
              <a:bodyPr lIns="187036" tIns="187036" rIns="187036" bIns="187036">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4114194"/>
                <a:r>
                  <a:rPr lang="en-US" sz="3272" b="1" dirty="0">
                    <a:solidFill>
                      <a:prstClr val="black"/>
                    </a:solidFill>
                    <a:latin typeface="+mn-lt"/>
                  </a:rPr>
                  <a:t>Genigraphics®</a:t>
                </a:r>
                <a:r>
                  <a:rPr lang="en-US" sz="3272" dirty="0">
                    <a:solidFill>
                      <a:prstClr val="black"/>
                    </a:solidFill>
                    <a:latin typeface="+mn-lt"/>
                  </a:rPr>
                  <a:t> has provided this template to assist in preparation of a medical or scientific research poster. The dimensions are set to 44” high by 44” wide but prints can be scaled up or down in size to any dimension with a 1:1 aspect ratio. For example, if you order a 40” x 40” poster using this template, we will print the file at 90.9% of its original size. </a:t>
                </a:r>
                <a:r>
                  <a:rPr lang="en-US" sz="3272" b="1" dirty="0">
                    <a:solidFill>
                      <a:prstClr val="black"/>
                    </a:solidFill>
                    <a:latin typeface="+mn-lt"/>
                  </a:rPr>
                  <a:t>The most critical factor is that your template and poster dimensions must be proportional:</a:t>
                </a:r>
              </a:p>
              <a:p>
                <a:pPr defTabSz="4114194"/>
                <a:endParaRPr lang="en-US" sz="3272" b="1" dirty="0">
                  <a:solidFill>
                    <a:prstClr val="black"/>
                  </a:solidFill>
                  <a:latin typeface="+mn-lt"/>
                </a:endParaRPr>
              </a:p>
              <a:p>
                <a:pPr defTabSz="4114194"/>
                <a14:m>
                  <m:oMathPara xmlns:m="http://schemas.openxmlformats.org/officeDocument/2006/math">
                    <m:oMathParaPr>
                      <m:jc m:val="centerGroup"/>
                    </m:oMathParaPr>
                    <m:oMath xmlns:m="http://schemas.openxmlformats.org/officeDocument/2006/math">
                      <m:box>
                        <m:boxPr>
                          <m:ctrlPr>
                            <a:rPr lang="en-US" sz="3272" b="1" i="1">
                              <a:solidFill>
                                <a:prstClr val="black"/>
                              </a:solidFill>
                              <a:latin typeface="Cambria Math" panose="02040503050406030204" pitchFamily="18" charset="0"/>
                            </a:rPr>
                          </m:ctrlPr>
                        </m:boxPr>
                        <m:e>
                          <m:f>
                            <m:fPr>
                              <m:ctrlPr>
                                <a:rPr lang="en-US" sz="3272" b="1" i="1">
                                  <a:solidFill>
                                    <a:prstClr val="black"/>
                                  </a:solidFill>
                                  <a:latin typeface="Cambria Math" panose="02040503050406030204" pitchFamily="18" charset="0"/>
                                </a:rPr>
                              </m:ctrlPr>
                            </m:fPr>
                            <m:num>
                              <m:r>
                                <a:rPr lang="en-US" sz="3272" b="1" i="1">
                                  <a:solidFill>
                                    <a:prstClr val="black"/>
                                  </a:solidFill>
                                  <a:latin typeface="Cambria Math" panose="02040503050406030204" pitchFamily="18" charset="0"/>
                                </a:rPr>
                                <m:t>𝒕𝒆𝒎𝒑𝒍𝒂𝒕𝒆</m:t>
                              </m:r>
                              <m:r>
                                <a:rPr lang="en-US" sz="3272" b="1" i="1">
                                  <a:solidFill>
                                    <a:prstClr val="black"/>
                                  </a:solidFill>
                                  <a:latin typeface="Cambria Math" panose="02040503050406030204" pitchFamily="18" charset="0"/>
                                </a:rPr>
                                <m:t> </m:t>
                              </m:r>
                              <m:r>
                                <a:rPr lang="en-US" sz="3272" b="1" i="1">
                                  <a:solidFill>
                                    <a:prstClr val="black"/>
                                  </a:solidFill>
                                  <a:latin typeface="Cambria Math" panose="02040503050406030204" pitchFamily="18" charset="0"/>
                                </a:rPr>
                                <m:t>𝒉𝒆𝒊𝒈𝒉𝒕</m:t>
                              </m:r>
                            </m:num>
                            <m:den>
                              <m:r>
                                <a:rPr lang="en-US" sz="3272" b="1" i="1">
                                  <a:solidFill>
                                    <a:prstClr val="black"/>
                                  </a:solidFill>
                                  <a:latin typeface="Cambria Math" panose="02040503050406030204" pitchFamily="18" charset="0"/>
                                </a:rPr>
                                <m:t>𝒕𝒆𝒎𝒑𝒍𝒂𝒕𝒆</m:t>
                              </m:r>
                              <m:r>
                                <a:rPr lang="en-US" sz="3272" b="1" i="1">
                                  <a:solidFill>
                                    <a:prstClr val="black"/>
                                  </a:solidFill>
                                  <a:latin typeface="Cambria Math" panose="02040503050406030204" pitchFamily="18" charset="0"/>
                                </a:rPr>
                                <m:t> </m:t>
                              </m:r>
                              <m:r>
                                <a:rPr lang="en-US" sz="3272" b="1" i="1">
                                  <a:solidFill>
                                    <a:prstClr val="black"/>
                                  </a:solidFill>
                                  <a:latin typeface="Cambria Math" panose="02040503050406030204" pitchFamily="18" charset="0"/>
                                </a:rPr>
                                <m:t>𝒘𝒊𝒅𝒕𝒉</m:t>
                              </m:r>
                            </m:den>
                          </m:f>
                        </m:e>
                      </m:box>
                      <m:r>
                        <a:rPr lang="en-US" sz="3272" b="1" i="1">
                          <a:solidFill>
                            <a:prstClr val="black"/>
                          </a:solidFill>
                          <a:latin typeface="Cambria Math" panose="02040503050406030204" pitchFamily="18" charset="0"/>
                        </a:rPr>
                        <m:t> = </m:t>
                      </m:r>
                      <m:box>
                        <m:boxPr>
                          <m:ctrlPr>
                            <a:rPr lang="en-US" sz="3272" b="1" i="1">
                              <a:solidFill>
                                <a:prstClr val="black"/>
                              </a:solidFill>
                              <a:latin typeface="Cambria Math" panose="02040503050406030204" pitchFamily="18" charset="0"/>
                            </a:rPr>
                          </m:ctrlPr>
                        </m:boxPr>
                        <m:e>
                          <m:f>
                            <m:fPr>
                              <m:ctrlPr>
                                <a:rPr lang="en-US" sz="3272" b="1" i="1">
                                  <a:solidFill>
                                    <a:prstClr val="black"/>
                                  </a:solidFill>
                                  <a:latin typeface="Cambria Math" panose="02040503050406030204" pitchFamily="18" charset="0"/>
                                </a:rPr>
                              </m:ctrlPr>
                            </m:fPr>
                            <m:num>
                              <m:r>
                                <a:rPr lang="en-US" sz="3272" b="1" i="1">
                                  <a:solidFill>
                                    <a:prstClr val="black"/>
                                  </a:solidFill>
                                  <a:latin typeface="Cambria Math" panose="02040503050406030204" pitchFamily="18" charset="0"/>
                                </a:rPr>
                                <m:t>𝒅𝒆𝒔𝒊𝒓𝒆𝒅</m:t>
                              </m:r>
                              <m:r>
                                <a:rPr lang="en-US" sz="3272" b="1" i="1">
                                  <a:solidFill>
                                    <a:prstClr val="black"/>
                                  </a:solidFill>
                                  <a:latin typeface="Cambria Math" panose="02040503050406030204" pitchFamily="18" charset="0"/>
                                </a:rPr>
                                <m:t> </m:t>
                              </m:r>
                              <m:r>
                                <a:rPr lang="en-US" sz="3272" b="1" i="1">
                                  <a:solidFill>
                                    <a:prstClr val="black"/>
                                  </a:solidFill>
                                  <a:latin typeface="Cambria Math" panose="02040503050406030204" pitchFamily="18" charset="0"/>
                                </a:rPr>
                                <m:t>𝒑𝒓𝒊𝒏𝒕</m:t>
                              </m:r>
                              <m:r>
                                <a:rPr lang="en-US" sz="3272" b="1" i="1">
                                  <a:solidFill>
                                    <a:prstClr val="black"/>
                                  </a:solidFill>
                                  <a:latin typeface="Cambria Math" panose="02040503050406030204" pitchFamily="18" charset="0"/>
                                </a:rPr>
                                <m:t> </m:t>
                              </m:r>
                              <m:r>
                                <a:rPr lang="en-US" sz="3272" b="1" i="1">
                                  <a:solidFill>
                                    <a:prstClr val="black"/>
                                  </a:solidFill>
                                  <a:latin typeface="Cambria Math" panose="02040503050406030204" pitchFamily="18" charset="0"/>
                                </a:rPr>
                                <m:t>𝒉𝒆𝒊𝒈𝒉𝒕</m:t>
                              </m:r>
                            </m:num>
                            <m:den>
                              <m:r>
                                <a:rPr lang="en-US" sz="3272" b="1" i="1">
                                  <a:solidFill>
                                    <a:prstClr val="black"/>
                                  </a:solidFill>
                                  <a:latin typeface="Cambria Math" panose="02040503050406030204" pitchFamily="18" charset="0"/>
                                </a:rPr>
                                <m:t>𝒅𝒆𝒔𝒊𝒓𝒆𝒅</m:t>
                              </m:r>
                              <m:r>
                                <a:rPr lang="en-US" sz="3272" b="1" i="1">
                                  <a:solidFill>
                                    <a:prstClr val="black"/>
                                  </a:solidFill>
                                  <a:latin typeface="Cambria Math" panose="02040503050406030204" pitchFamily="18" charset="0"/>
                                </a:rPr>
                                <m:t> </m:t>
                              </m:r>
                              <m:r>
                                <a:rPr lang="en-US" sz="3272" b="1" i="1">
                                  <a:solidFill>
                                    <a:prstClr val="black"/>
                                  </a:solidFill>
                                  <a:latin typeface="Cambria Math" panose="02040503050406030204" pitchFamily="18" charset="0"/>
                                </a:rPr>
                                <m:t>𝒑𝒓𝒊𝒏𝒕</m:t>
                              </m:r>
                              <m:r>
                                <a:rPr lang="en-US" sz="3272" b="1" i="1">
                                  <a:solidFill>
                                    <a:prstClr val="black"/>
                                  </a:solidFill>
                                  <a:latin typeface="Cambria Math" panose="02040503050406030204" pitchFamily="18" charset="0"/>
                                </a:rPr>
                                <m:t> </m:t>
                              </m:r>
                              <m:r>
                                <a:rPr lang="en-US" sz="3272" b="1" i="1">
                                  <a:solidFill>
                                    <a:prstClr val="black"/>
                                  </a:solidFill>
                                  <a:latin typeface="Cambria Math" panose="02040503050406030204" pitchFamily="18" charset="0"/>
                                </a:rPr>
                                <m:t>𝒘𝒊𝒅𝒕𝒉</m:t>
                              </m:r>
                            </m:den>
                          </m:f>
                        </m:e>
                      </m:box>
                    </m:oMath>
                  </m:oMathPara>
                </a14:m>
                <a:endParaRPr lang="en-US" sz="3272" b="1" dirty="0">
                  <a:solidFill>
                    <a:prstClr val="black"/>
                  </a:solidFill>
                  <a:latin typeface="+mn-lt"/>
                </a:endParaRPr>
              </a:p>
              <a:p>
                <a:pPr defTabSz="4114194"/>
                <a:endParaRPr lang="en-US" sz="3272" dirty="0">
                  <a:solidFill>
                    <a:prstClr val="black"/>
                  </a:solidFill>
                  <a:latin typeface="+mn-lt"/>
                </a:endParaRPr>
              </a:p>
              <a:p>
                <a:pPr defTabSz="4114194"/>
                <a:r>
                  <a:rPr lang="en-US" sz="3272" dirty="0">
                    <a:solidFill>
                      <a:prstClr val="black"/>
                    </a:solidFill>
                    <a:latin typeface="+mn-lt"/>
                  </a:rPr>
                  <a:t>Order your poster from Genigraphics and we will perform a free design review and advise you if we see anything that may be a concern for printing. We’ll even help tidy things up.</a:t>
                </a:r>
              </a:p>
              <a:p>
                <a:pPr defTabSz="4114194"/>
                <a:endParaRPr lang="en-US" sz="3272" dirty="0">
                  <a:solidFill>
                    <a:prstClr val="black"/>
                  </a:solidFill>
                  <a:latin typeface="+mn-lt"/>
                </a:endParaRPr>
              </a:p>
              <a:p>
                <a:pPr defTabSz="4114194"/>
                <a:r>
                  <a:rPr lang="en-US" sz="3272" dirty="0">
                    <a:solidFill>
                      <a:prstClr val="black"/>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2320" name="Text Box 272"/>
              <p:cNvSpPr txBox="1">
                <a:spLocks noRot="1" noChangeAspect="1" noMove="1" noResize="1" noEditPoints="1" noAdjustHandles="1" noChangeArrowheads="1" noChangeShapeType="1" noTextEdit="1"/>
              </p:cNvSpPr>
              <p:nvPr/>
            </p:nvSpPr>
            <p:spPr bwMode="auto">
              <a:xfrm>
                <a:off x="9535284" y="6732464"/>
                <a:ext cx="9348571" cy="15517575"/>
              </a:xfrm>
              <a:prstGeom prst="rect">
                <a:avLst/>
              </a:prstGeom>
              <a:blipFill>
                <a:blip r:embed="rId5"/>
                <a:stretch>
                  <a:fillRect l="-717" r="-1369"/>
                </a:stretch>
              </a:blipFill>
              <a:ln>
                <a:noFill/>
              </a:ln>
              <a:effectLst/>
            </p:spPr>
            <p:txBody>
              <a:bodyPr/>
              <a:lstStyle/>
              <a:p>
                <a:r>
                  <a:rPr lang="en-US">
                    <a:noFill/>
                  </a:rPr>
                  <a:t> </a:t>
                </a:r>
              </a:p>
            </p:txBody>
          </p:sp>
        </mc:Fallback>
      </mc:AlternateContent>
      <p:sp>
        <p:nvSpPr>
          <p:cNvPr id="2321" name="Text Box 273"/>
          <p:cNvSpPr txBox="1">
            <a:spLocks noChangeArrowheads="1"/>
          </p:cNvSpPr>
          <p:nvPr/>
        </p:nvSpPr>
        <p:spPr bwMode="auto">
          <a:xfrm>
            <a:off x="30865869" y="35551300"/>
            <a:ext cx="9348571" cy="2455602"/>
          </a:xfrm>
          <a:prstGeom prst="rect">
            <a:avLst/>
          </a:prstGeom>
          <a:solidFill>
            <a:schemeClr val="bg1"/>
          </a:solidFill>
          <a:ln>
            <a:noFill/>
          </a:ln>
          <a:effectLst/>
        </p:spPr>
        <p:txBody>
          <a:bodyPr lIns="187036" tIns="187036" rIns="187036" bIns="187036">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55" dirty="0">
                <a:latin typeface="+mn-lt"/>
              </a:rPr>
              <a:t>Click here to insert your References. Type it in or copy and paste from your Word document or other source.</a:t>
            </a:r>
          </a:p>
          <a:p>
            <a:pPr>
              <a:spcAft>
                <a:spcPct val="50000"/>
              </a:spcAft>
              <a:buFontTx/>
              <a:buAutoNum type="arabicPeriod"/>
            </a:pPr>
            <a:r>
              <a:rPr lang="en-US" sz="2455" dirty="0">
                <a:latin typeface="+mn-lt"/>
              </a:rPr>
              <a:t>Click on the border once to highlight and select a different font or font size that suits you. This text is in Calibri 24pt and is easily readable up to 3 feet away. </a:t>
            </a:r>
          </a:p>
        </p:txBody>
      </p:sp>
      <p:sp>
        <p:nvSpPr>
          <p:cNvPr id="2322" name="Text Box 274"/>
          <p:cNvSpPr txBox="1">
            <a:spLocks noChangeArrowheads="1"/>
          </p:cNvSpPr>
          <p:nvPr/>
        </p:nvSpPr>
        <p:spPr bwMode="auto">
          <a:xfrm>
            <a:off x="933560" y="35119058"/>
            <a:ext cx="6731360" cy="2631823"/>
          </a:xfrm>
          <a:prstGeom prst="rect">
            <a:avLst/>
          </a:prstGeom>
          <a:solidFill>
            <a:schemeClr val="accent1">
              <a:lumMod val="75000"/>
            </a:schemeClr>
          </a:solidFill>
          <a:ln>
            <a:noFill/>
          </a:ln>
          <a:effectLst/>
        </p:spPr>
        <p:txBody>
          <a:bodyPr lIns="187036" tIns="187036" rIns="187036" bIns="187036"/>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864" dirty="0">
                <a:solidFill>
                  <a:schemeClr val="bg1"/>
                </a:solidFill>
                <a:latin typeface="+mn-lt"/>
              </a:rPr>
              <a:t>[name]</a:t>
            </a:r>
          </a:p>
          <a:p>
            <a:r>
              <a:rPr lang="en-US" sz="2864" dirty="0">
                <a:solidFill>
                  <a:schemeClr val="bg1"/>
                </a:solidFill>
                <a:latin typeface="+mn-lt"/>
              </a:rPr>
              <a:t>[organization]</a:t>
            </a:r>
          </a:p>
          <a:p>
            <a:r>
              <a:rPr lang="en-US" sz="2864" dirty="0">
                <a:solidFill>
                  <a:schemeClr val="bg1"/>
                </a:solidFill>
                <a:latin typeface="+mn-lt"/>
              </a:rPr>
              <a:t>[address]</a:t>
            </a:r>
          </a:p>
          <a:p>
            <a:r>
              <a:rPr lang="en-US" sz="2864" dirty="0">
                <a:solidFill>
                  <a:schemeClr val="bg1"/>
                </a:solidFill>
                <a:latin typeface="+mn-lt"/>
              </a:rPr>
              <a:t>[email]</a:t>
            </a:r>
          </a:p>
          <a:p>
            <a:r>
              <a:rPr lang="en-US" sz="2864" dirty="0">
                <a:solidFill>
                  <a:schemeClr val="bg1"/>
                </a:solidFill>
                <a:latin typeface="+mn-lt"/>
              </a:rPr>
              <a:t>[phone]</a:t>
            </a:r>
          </a:p>
        </p:txBody>
      </p:sp>
      <p:graphicFrame>
        <p:nvGraphicFramePr>
          <p:cNvPr id="29" name="Content Placeholder 114" descr="Sample table with 4 columns, 7 rows." title="Sample Table"/>
          <p:cNvGraphicFramePr>
            <a:graphicFrameLocks/>
          </p:cNvGraphicFramePr>
          <p:nvPr>
            <p:extLst>
              <p:ext uri="{D42A27DB-BD31-4B8C-83A1-F6EECF244321}">
                <p14:modId xmlns:p14="http://schemas.microsoft.com/office/powerpoint/2010/main" val="1812650638"/>
              </p:ext>
            </p:extLst>
          </p:nvPr>
        </p:nvGraphicFramePr>
        <p:xfrm>
          <a:off x="19825855" y="19226668"/>
          <a:ext cx="10099964" cy="7890890"/>
        </p:xfrm>
        <a:graphic>
          <a:graphicData uri="http://schemas.openxmlformats.org/drawingml/2006/table">
            <a:tbl>
              <a:tblPr firstRow="1" bandRow="1">
                <a:tableStyleId>{B301B821-A1FF-4177-AEE7-76D212191A09}</a:tableStyleId>
              </a:tblPr>
              <a:tblGrid>
                <a:gridCol w="2524991">
                  <a:extLst>
                    <a:ext uri="{9D8B030D-6E8A-4147-A177-3AD203B41FA5}">
                      <a16:colId xmlns:a16="http://schemas.microsoft.com/office/drawing/2014/main" val="20000"/>
                    </a:ext>
                  </a:extLst>
                </a:gridCol>
                <a:gridCol w="2524991">
                  <a:extLst>
                    <a:ext uri="{9D8B030D-6E8A-4147-A177-3AD203B41FA5}">
                      <a16:colId xmlns:a16="http://schemas.microsoft.com/office/drawing/2014/main" val="20001"/>
                    </a:ext>
                  </a:extLst>
                </a:gridCol>
                <a:gridCol w="2524991">
                  <a:extLst>
                    <a:ext uri="{9D8B030D-6E8A-4147-A177-3AD203B41FA5}">
                      <a16:colId xmlns:a16="http://schemas.microsoft.com/office/drawing/2014/main" val="20002"/>
                    </a:ext>
                  </a:extLst>
                </a:gridCol>
                <a:gridCol w="2524991">
                  <a:extLst>
                    <a:ext uri="{9D8B030D-6E8A-4147-A177-3AD203B41FA5}">
                      <a16:colId xmlns:a16="http://schemas.microsoft.com/office/drawing/2014/main" val="20003"/>
                    </a:ext>
                  </a:extLst>
                </a:gridCol>
              </a:tblGrid>
              <a:tr h="1127270">
                <a:tc>
                  <a:txBody>
                    <a:bodyPr/>
                    <a:lstStyle/>
                    <a:p>
                      <a:endParaRPr lang="en-US" sz="3300" dirty="0"/>
                    </a:p>
                  </a:txBody>
                  <a:tcPr marL="114300" marR="114300" marT="42863" marB="42863" anchor="ctr"/>
                </a:tc>
                <a:tc>
                  <a:txBody>
                    <a:bodyPr/>
                    <a:lstStyle/>
                    <a:p>
                      <a:pPr algn="ctr"/>
                      <a:r>
                        <a:rPr lang="en-US" sz="3300" dirty="0"/>
                        <a:t>Heading</a:t>
                      </a:r>
                    </a:p>
                  </a:txBody>
                  <a:tcPr marL="114300" marR="114300" marT="42863" marB="42863" anchor="ctr"/>
                </a:tc>
                <a:tc>
                  <a:txBody>
                    <a:bodyPr/>
                    <a:lstStyle/>
                    <a:p>
                      <a:pPr algn="ctr"/>
                      <a:r>
                        <a:rPr lang="en-US" sz="3300" dirty="0"/>
                        <a:t>Heading</a:t>
                      </a:r>
                    </a:p>
                  </a:txBody>
                  <a:tcPr marL="114300" marR="114300" marT="42863" marB="42863" anchor="ctr"/>
                </a:tc>
                <a:tc>
                  <a:txBody>
                    <a:bodyPr/>
                    <a:lstStyle/>
                    <a:p>
                      <a:pPr algn="ctr"/>
                      <a:r>
                        <a:rPr lang="en-US" sz="3300" dirty="0"/>
                        <a:t>Heading</a:t>
                      </a:r>
                    </a:p>
                  </a:txBody>
                  <a:tcPr marL="114300" marR="114300" marT="42863" marB="42863" anchor="ctr"/>
                </a:tc>
                <a:extLst>
                  <a:ext uri="{0D108BD9-81ED-4DB2-BD59-A6C34878D82A}">
                    <a16:rowId xmlns:a16="http://schemas.microsoft.com/office/drawing/2014/main" val="10000"/>
                  </a:ext>
                </a:extLst>
              </a:tr>
              <a:tr h="1127270">
                <a:tc>
                  <a:txBody>
                    <a:bodyPr/>
                    <a:lstStyle/>
                    <a:p>
                      <a:r>
                        <a:rPr lang="en-US" sz="3300" dirty="0"/>
                        <a:t>Item</a:t>
                      </a:r>
                    </a:p>
                  </a:txBody>
                  <a:tcPr marL="114300" marR="114300" marT="42863" marB="42863" anchor="ctr"/>
                </a:tc>
                <a:tc>
                  <a:txBody>
                    <a:bodyPr/>
                    <a:lstStyle/>
                    <a:p>
                      <a:pPr algn="ctr"/>
                      <a:r>
                        <a:rPr lang="en-US" sz="3300" dirty="0"/>
                        <a:t>800</a:t>
                      </a:r>
                    </a:p>
                  </a:txBody>
                  <a:tcPr marL="114300" marR="114300" marT="42863" marB="42863" anchor="ctr"/>
                </a:tc>
                <a:tc>
                  <a:txBody>
                    <a:bodyPr/>
                    <a:lstStyle/>
                    <a:p>
                      <a:pPr algn="ctr"/>
                      <a:r>
                        <a:rPr lang="en-US" sz="3300" dirty="0"/>
                        <a:t>790</a:t>
                      </a:r>
                    </a:p>
                  </a:txBody>
                  <a:tcPr marL="114300" marR="114300" marT="42863" marB="42863" anchor="ctr"/>
                </a:tc>
                <a:tc>
                  <a:txBody>
                    <a:bodyPr/>
                    <a:lstStyle/>
                    <a:p>
                      <a:pPr algn="ctr"/>
                      <a:r>
                        <a:rPr lang="en-US" sz="3300" dirty="0"/>
                        <a:t>4001</a:t>
                      </a:r>
                    </a:p>
                  </a:txBody>
                  <a:tcPr marL="114300" marR="114300" marT="42863" marB="42863" anchor="ctr"/>
                </a:tc>
                <a:extLst>
                  <a:ext uri="{0D108BD9-81ED-4DB2-BD59-A6C34878D82A}">
                    <a16:rowId xmlns:a16="http://schemas.microsoft.com/office/drawing/2014/main" val="10001"/>
                  </a:ext>
                </a:extLst>
              </a:tr>
              <a:tr h="1127270">
                <a:tc>
                  <a:txBody>
                    <a:bodyPr/>
                    <a:lstStyle/>
                    <a:p>
                      <a:r>
                        <a:rPr lang="en-US" sz="3300" dirty="0"/>
                        <a:t>Item</a:t>
                      </a:r>
                    </a:p>
                  </a:txBody>
                  <a:tcPr marL="114300" marR="114300" marT="42863" marB="42863" anchor="ctr"/>
                </a:tc>
                <a:tc>
                  <a:txBody>
                    <a:bodyPr/>
                    <a:lstStyle/>
                    <a:p>
                      <a:pPr algn="ctr"/>
                      <a:r>
                        <a:rPr lang="en-US" sz="3300" dirty="0"/>
                        <a:t>356</a:t>
                      </a:r>
                    </a:p>
                  </a:txBody>
                  <a:tcPr marL="114300" marR="114300" marT="42863" marB="42863" anchor="ctr"/>
                </a:tc>
                <a:tc>
                  <a:txBody>
                    <a:bodyPr/>
                    <a:lstStyle/>
                    <a:p>
                      <a:pPr algn="ctr"/>
                      <a:r>
                        <a:rPr lang="en-US" sz="3300" dirty="0"/>
                        <a:t>856</a:t>
                      </a:r>
                    </a:p>
                  </a:txBody>
                  <a:tcPr marL="114300" marR="114300" marT="42863" marB="42863" anchor="ctr"/>
                </a:tc>
                <a:tc>
                  <a:txBody>
                    <a:bodyPr/>
                    <a:lstStyle/>
                    <a:p>
                      <a:pPr algn="ctr"/>
                      <a:r>
                        <a:rPr lang="en-US" sz="3300" dirty="0"/>
                        <a:t>290</a:t>
                      </a:r>
                    </a:p>
                  </a:txBody>
                  <a:tcPr marL="114300" marR="114300" marT="42863" marB="42863" anchor="ctr"/>
                </a:tc>
                <a:extLst>
                  <a:ext uri="{0D108BD9-81ED-4DB2-BD59-A6C34878D82A}">
                    <a16:rowId xmlns:a16="http://schemas.microsoft.com/office/drawing/2014/main" val="10002"/>
                  </a:ext>
                </a:extLst>
              </a:tr>
              <a:tr h="1127270">
                <a:tc>
                  <a:txBody>
                    <a:bodyPr/>
                    <a:lstStyle/>
                    <a:p>
                      <a:r>
                        <a:rPr lang="en-US" sz="3300" dirty="0"/>
                        <a:t>Item</a:t>
                      </a:r>
                    </a:p>
                  </a:txBody>
                  <a:tcPr marL="114300" marR="114300" marT="42863" marB="42863" anchor="ctr"/>
                </a:tc>
                <a:tc>
                  <a:txBody>
                    <a:bodyPr/>
                    <a:lstStyle/>
                    <a:p>
                      <a:pPr algn="ctr"/>
                      <a:r>
                        <a:rPr lang="en-US" sz="3300" dirty="0"/>
                        <a:t>228</a:t>
                      </a:r>
                    </a:p>
                  </a:txBody>
                  <a:tcPr marL="114300" marR="114300" marT="42863" marB="42863" anchor="ctr"/>
                </a:tc>
                <a:tc>
                  <a:txBody>
                    <a:bodyPr/>
                    <a:lstStyle/>
                    <a:p>
                      <a:pPr algn="ctr"/>
                      <a:r>
                        <a:rPr lang="en-US" sz="3300" dirty="0"/>
                        <a:t>134</a:t>
                      </a:r>
                    </a:p>
                  </a:txBody>
                  <a:tcPr marL="114300" marR="114300" marT="42863" marB="42863" anchor="ctr"/>
                </a:tc>
                <a:tc>
                  <a:txBody>
                    <a:bodyPr/>
                    <a:lstStyle/>
                    <a:p>
                      <a:pPr algn="ctr"/>
                      <a:r>
                        <a:rPr lang="en-US" sz="3300" dirty="0"/>
                        <a:t>238</a:t>
                      </a:r>
                    </a:p>
                  </a:txBody>
                  <a:tcPr marL="114300" marR="114300" marT="42863" marB="42863" anchor="ctr"/>
                </a:tc>
                <a:extLst>
                  <a:ext uri="{0D108BD9-81ED-4DB2-BD59-A6C34878D82A}">
                    <a16:rowId xmlns:a16="http://schemas.microsoft.com/office/drawing/2014/main" val="10003"/>
                  </a:ext>
                </a:extLst>
              </a:tr>
              <a:tr h="1127270">
                <a:tc>
                  <a:txBody>
                    <a:bodyPr/>
                    <a:lstStyle/>
                    <a:p>
                      <a:r>
                        <a:rPr lang="en-US" sz="3300" dirty="0"/>
                        <a:t>Item</a:t>
                      </a:r>
                    </a:p>
                  </a:txBody>
                  <a:tcPr marL="114300" marR="114300" marT="42863" marB="42863" anchor="ctr"/>
                </a:tc>
                <a:tc>
                  <a:txBody>
                    <a:bodyPr/>
                    <a:lstStyle/>
                    <a:p>
                      <a:pPr algn="ctr"/>
                      <a:r>
                        <a:rPr lang="en-US" sz="3300" dirty="0"/>
                        <a:t>954</a:t>
                      </a:r>
                    </a:p>
                  </a:txBody>
                  <a:tcPr marL="114300" marR="114300" marT="42863" marB="42863" anchor="ctr"/>
                </a:tc>
                <a:tc>
                  <a:txBody>
                    <a:bodyPr/>
                    <a:lstStyle/>
                    <a:p>
                      <a:pPr algn="ctr"/>
                      <a:r>
                        <a:rPr lang="en-US" sz="3300" dirty="0"/>
                        <a:t>875</a:t>
                      </a:r>
                    </a:p>
                  </a:txBody>
                  <a:tcPr marL="114300" marR="114300" marT="42863" marB="42863" anchor="ctr"/>
                </a:tc>
                <a:tc>
                  <a:txBody>
                    <a:bodyPr/>
                    <a:lstStyle/>
                    <a:p>
                      <a:pPr algn="ctr"/>
                      <a:r>
                        <a:rPr lang="en-US" sz="3300" dirty="0"/>
                        <a:t>976</a:t>
                      </a:r>
                    </a:p>
                  </a:txBody>
                  <a:tcPr marL="114300" marR="114300" marT="42863" marB="42863" anchor="ctr"/>
                </a:tc>
                <a:extLst>
                  <a:ext uri="{0D108BD9-81ED-4DB2-BD59-A6C34878D82A}">
                    <a16:rowId xmlns:a16="http://schemas.microsoft.com/office/drawing/2014/main" val="10004"/>
                  </a:ext>
                </a:extLst>
              </a:tr>
              <a:tr h="1127270">
                <a:tc>
                  <a:txBody>
                    <a:bodyPr/>
                    <a:lstStyle/>
                    <a:p>
                      <a:r>
                        <a:rPr lang="en-US" sz="3300" dirty="0"/>
                        <a:t>Item</a:t>
                      </a:r>
                    </a:p>
                  </a:txBody>
                  <a:tcPr marL="114300" marR="114300" marT="42863" marB="42863" anchor="ctr"/>
                </a:tc>
                <a:tc>
                  <a:txBody>
                    <a:bodyPr/>
                    <a:lstStyle/>
                    <a:p>
                      <a:pPr algn="ctr"/>
                      <a:r>
                        <a:rPr lang="en-US" sz="3300" dirty="0"/>
                        <a:t>324</a:t>
                      </a:r>
                    </a:p>
                  </a:txBody>
                  <a:tcPr marL="114300" marR="114300" marT="42863" marB="42863" anchor="ctr"/>
                </a:tc>
                <a:tc>
                  <a:txBody>
                    <a:bodyPr/>
                    <a:lstStyle/>
                    <a:p>
                      <a:pPr algn="ctr"/>
                      <a:r>
                        <a:rPr lang="en-US" sz="3300" dirty="0"/>
                        <a:t>325</a:t>
                      </a:r>
                    </a:p>
                  </a:txBody>
                  <a:tcPr marL="114300" marR="114300" marT="42863" marB="42863" anchor="ctr"/>
                </a:tc>
                <a:tc>
                  <a:txBody>
                    <a:bodyPr/>
                    <a:lstStyle/>
                    <a:p>
                      <a:pPr algn="ctr"/>
                      <a:r>
                        <a:rPr lang="en-US" sz="3300" dirty="0"/>
                        <a:t>301</a:t>
                      </a:r>
                    </a:p>
                  </a:txBody>
                  <a:tcPr marL="114300" marR="114300" marT="42863" marB="42863" anchor="ctr"/>
                </a:tc>
                <a:extLst>
                  <a:ext uri="{0D108BD9-81ED-4DB2-BD59-A6C34878D82A}">
                    <a16:rowId xmlns:a16="http://schemas.microsoft.com/office/drawing/2014/main" val="10005"/>
                  </a:ext>
                </a:extLst>
              </a:tr>
              <a:tr h="1127270">
                <a:tc>
                  <a:txBody>
                    <a:bodyPr/>
                    <a:lstStyle/>
                    <a:p>
                      <a:r>
                        <a:rPr lang="en-US" sz="3300" b="1" dirty="0"/>
                        <a:t>Total</a:t>
                      </a:r>
                    </a:p>
                  </a:txBody>
                  <a:tcPr marL="114300" marR="114300" marT="42863" marB="42863" anchor="ctr"/>
                </a:tc>
                <a:tc>
                  <a:txBody>
                    <a:bodyPr/>
                    <a:lstStyle/>
                    <a:p>
                      <a:pPr algn="ctr"/>
                      <a:r>
                        <a:rPr lang="en-US" sz="3300" b="1" dirty="0"/>
                        <a:t>199</a:t>
                      </a:r>
                    </a:p>
                  </a:txBody>
                  <a:tcPr marL="114300" marR="114300" marT="42863" marB="42863" anchor="ctr"/>
                </a:tc>
                <a:tc>
                  <a:txBody>
                    <a:bodyPr/>
                    <a:lstStyle/>
                    <a:p>
                      <a:pPr algn="ctr"/>
                      <a:r>
                        <a:rPr lang="en-US" sz="3300" b="1" dirty="0"/>
                        <a:t>137</a:t>
                      </a:r>
                    </a:p>
                  </a:txBody>
                  <a:tcPr marL="114300" marR="114300" marT="42863" marB="42863" anchor="ctr"/>
                </a:tc>
                <a:tc>
                  <a:txBody>
                    <a:bodyPr/>
                    <a:lstStyle/>
                    <a:p>
                      <a:pPr algn="ctr"/>
                      <a:r>
                        <a:rPr lang="en-US" sz="3300" b="1" dirty="0"/>
                        <a:t>186</a:t>
                      </a:r>
                    </a:p>
                  </a:txBody>
                  <a:tcPr marL="114300" marR="114300" marT="42863" marB="42863" anchor="ctr"/>
                </a:tc>
                <a:extLst>
                  <a:ext uri="{0D108BD9-81ED-4DB2-BD59-A6C34878D82A}">
                    <a16:rowId xmlns:a16="http://schemas.microsoft.com/office/drawing/2014/main" val="10006"/>
                  </a:ext>
                </a:extLst>
              </a:tr>
            </a:tbl>
          </a:graphicData>
        </a:graphic>
      </p:graphicFrame>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2882252" y="18525282"/>
            <a:ext cx="5087569" cy="5611091"/>
          </a:xfrm>
          <a:prstGeom prst="rect">
            <a:avLst/>
          </a:prstGeom>
          <a:ln>
            <a:solidFill>
              <a:schemeClr val="tx2">
                <a:lumMod val="50000"/>
              </a:schemeClr>
            </a:solidFill>
          </a:ln>
        </p:spPr>
      </p:pic>
      <p:grpSp>
        <p:nvGrpSpPr>
          <p:cNvPr id="4" name="Group 3">
            <a:extLst>
              <a:ext uri="{FF2B5EF4-FFF2-40B4-BE49-F238E27FC236}">
                <a16:creationId xmlns:a16="http://schemas.microsoft.com/office/drawing/2014/main" id="{061B9B5B-D60A-4735-9588-98844FC6808D}"/>
              </a:ext>
            </a:extLst>
          </p:cNvPr>
          <p:cNvGrpSpPr/>
          <p:nvPr/>
        </p:nvGrpSpPr>
        <p:grpSpPr>
          <a:xfrm>
            <a:off x="19825855" y="27794212"/>
            <a:ext cx="10099964" cy="9522899"/>
            <a:chOff x="19385280" y="28776277"/>
            <a:chExt cx="9875520" cy="9311279"/>
          </a:xfrm>
        </p:grpSpPr>
        <p:sp>
          <p:nvSpPr>
            <p:cNvPr id="2288" name="Text Box 240"/>
            <p:cNvSpPr txBox="1">
              <a:spLocks noChangeArrowheads="1"/>
            </p:cNvSpPr>
            <p:nvPr/>
          </p:nvSpPr>
          <p:spPr bwMode="auto">
            <a:xfrm>
              <a:off x="19385280" y="37633524"/>
              <a:ext cx="3572237" cy="454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5719" tIns="42859" rIns="85719" bIns="42859">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55" b="1" dirty="0">
                  <a:solidFill>
                    <a:schemeClr val="accent1">
                      <a:lumMod val="50000"/>
                    </a:schemeClr>
                  </a:solidFill>
                  <a:latin typeface="Calibri" pitchFamily="34" charset="0"/>
                </a:rPr>
                <a:t>Chart 1.</a:t>
              </a:r>
              <a:r>
                <a:rPr lang="en-US" sz="2455" dirty="0">
                  <a:solidFill>
                    <a:schemeClr val="accent1">
                      <a:lumMod val="50000"/>
                    </a:schemeClr>
                  </a:solidFill>
                  <a:latin typeface="Calibri" pitchFamily="34" charset="0"/>
                </a:rPr>
                <a:t> Label in 24pt Arial.</a:t>
              </a:r>
            </a:p>
          </p:txBody>
        </p:sp>
        <p:graphicFrame>
          <p:nvGraphicFramePr>
            <p:cNvPr id="5" name="Chart 4">
              <a:extLst>
                <a:ext uri="{FF2B5EF4-FFF2-40B4-BE49-F238E27FC236}">
                  <a16:creationId xmlns:a16="http://schemas.microsoft.com/office/drawing/2014/main" id="{1452C764-54F7-4A7C-8EAD-47D9711EB31E}"/>
                </a:ext>
              </a:extLst>
            </p:cNvPr>
            <p:cNvGraphicFramePr/>
            <p:nvPr>
              <p:extLst>
                <p:ext uri="{D42A27DB-BD31-4B8C-83A1-F6EECF244321}">
                  <p14:modId xmlns:p14="http://schemas.microsoft.com/office/powerpoint/2010/main" val="4075185193"/>
                </p:ext>
              </p:extLst>
            </p:nvPr>
          </p:nvGraphicFramePr>
          <p:xfrm>
            <a:off x="19385280" y="28776277"/>
            <a:ext cx="9875520" cy="8740854"/>
          </p:xfrm>
          <a:graphic>
            <a:graphicData uri="http://schemas.openxmlformats.org/drawingml/2006/chart">
              <c:chart xmlns:c="http://schemas.openxmlformats.org/drawingml/2006/chart" xmlns:r="http://schemas.openxmlformats.org/officeDocument/2006/relationships" r:id="rId7"/>
            </a:graphicData>
          </a:graphic>
        </p:graphicFrame>
      </p:gr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3878</TotalTime>
  <Words>1195</Words>
  <Application>Microsoft Office PowerPoint</Application>
  <PresentationFormat>Custom</PresentationFormat>
  <Paragraphs>99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Cambria Math</vt:lpstr>
      <vt:lpstr>Office Theme</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Genigraphics 800.790.4001</dc:creator>
  <dc:description>To order poster prints visit us at www.genigraphics.com</dc:description>
  <cp:lastModifiedBy>Dillon Hall</cp:lastModifiedBy>
  <cp:revision>53</cp:revision>
  <dcterms:created xsi:type="dcterms:W3CDTF">2008-05-03T03:01:56Z</dcterms:created>
  <dcterms:modified xsi:type="dcterms:W3CDTF">2022-12-14T13:35:29Z</dcterms:modified>
</cp:coreProperties>
</file>