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8404800"/>
  <p:notesSz cx="7004050" cy="9283700"/>
  <p:defaultTextStyle>
    <a:defPPr>
      <a:defRPr lang="en-US"/>
    </a:defPPr>
    <a:lvl1pPr algn="l" rtl="0" fontAlgn="base">
      <a:spcBef>
        <a:spcPct val="0"/>
      </a:spcBef>
      <a:spcAft>
        <a:spcPct val="0"/>
      </a:spcAft>
      <a:defRPr sz="3700" kern="1200">
        <a:solidFill>
          <a:schemeClr val="tx1"/>
        </a:solidFill>
        <a:latin typeface="Arial" charset="0"/>
        <a:ea typeface="+mn-ea"/>
        <a:cs typeface="+mn-cs"/>
      </a:defRPr>
    </a:lvl1pPr>
    <a:lvl2pPr marL="533370" algn="l" rtl="0" fontAlgn="base">
      <a:spcBef>
        <a:spcPct val="0"/>
      </a:spcBef>
      <a:spcAft>
        <a:spcPct val="0"/>
      </a:spcAft>
      <a:defRPr sz="3700" kern="1200">
        <a:solidFill>
          <a:schemeClr val="tx1"/>
        </a:solidFill>
        <a:latin typeface="Arial" charset="0"/>
        <a:ea typeface="+mn-ea"/>
        <a:cs typeface="+mn-cs"/>
      </a:defRPr>
    </a:lvl2pPr>
    <a:lvl3pPr marL="1066739" algn="l" rtl="0" fontAlgn="base">
      <a:spcBef>
        <a:spcPct val="0"/>
      </a:spcBef>
      <a:spcAft>
        <a:spcPct val="0"/>
      </a:spcAft>
      <a:defRPr sz="3700" kern="1200">
        <a:solidFill>
          <a:schemeClr val="tx1"/>
        </a:solidFill>
        <a:latin typeface="Arial" charset="0"/>
        <a:ea typeface="+mn-ea"/>
        <a:cs typeface="+mn-cs"/>
      </a:defRPr>
    </a:lvl3pPr>
    <a:lvl4pPr marL="1600109" algn="l" rtl="0" fontAlgn="base">
      <a:spcBef>
        <a:spcPct val="0"/>
      </a:spcBef>
      <a:spcAft>
        <a:spcPct val="0"/>
      </a:spcAft>
      <a:defRPr sz="3700" kern="1200">
        <a:solidFill>
          <a:schemeClr val="tx1"/>
        </a:solidFill>
        <a:latin typeface="Arial" charset="0"/>
        <a:ea typeface="+mn-ea"/>
        <a:cs typeface="+mn-cs"/>
      </a:defRPr>
    </a:lvl4pPr>
    <a:lvl5pPr marL="2133478" algn="l" rtl="0" fontAlgn="base">
      <a:spcBef>
        <a:spcPct val="0"/>
      </a:spcBef>
      <a:spcAft>
        <a:spcPct val="0"/>
      </a:spcAft>
      <a:defRPr sz="3700" kern="1200">
        <a:solidFill>
          <a:schemeClr val="tx1"/>
        </a:solidFill>
        <a:latin typeface="Arial" charset="0"/>
        <a:ea typeface="+mn-ea"/>
        <a:cs typeface="+mn-cs"/>
      </a:defRPr>
    </a:lvl5pPr>
    <a:lvl6pPr marL="2666848" algn="l" defTabSz="1066739" rtl="0" eaLnBrk="1" latinLnBrk="0" hangingPunct="1">
      <a:defRPr sz="3700" kern="1200">
        <a:solidFill>
          <a:schemeClr val="tx1"/>
        </a:solidFill>
        <a:latin typeface="Arial" charset="0"/>
        <a:ea typeface="+mn-ea"/>
        <a:cs typeface="+mn-cs"/>
      </a:defRPr>
    </a:lvl6pPr>
    <a:lvl7pPr marL="3200217" algn="l" defTabSz="1066739" rtl="0" eaLnBrk="1" latinLnBrk="0" hangingPunct="1">
      <a:defRPr sz="3700" kern="1200">
        <a:solidFill>
          <a:schemeClr val="tx1"/>
        </a:solidFill>
        <a:latin typeface="Arial" charset="0"/>
        <a:ea typeface="+mn-ea"/>
        <a:cs typeface="+mn-cs"/>
      </a:defRPr>
    </a:lvl7pPr>
    <a:lvl8pPr marL="3733587" algn="l" defTabSz="1066739" rtl="0" eaLnBrk="1" latinLnBrk="0" hangingPunct="1">
      <a:defRPr sz="3700" kern="1200">
        <a:solidFill>
          <a:schemeClr val="tx1"/>
        </a:solidFill>
        <a:latin typeface="Arial" charset="0"/>
        <a:ea typeface="+mn-ea"/>
        <a:cs typeface="+mn-cs"/>
      </a:defRPr>
    </a:lvl8pPr>
    <a:lvl9pPr marL="4266956" algn="l" defTabSz="1066739" rtl="0" eaLnBrk="1" latinLnBrk="0" hangingPunct="1">
      <a:defRPr sz="37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FFFFFF"/>
    <a:srgbClr val="006699"/>
    <a:srgbClr val="CCECFF"/>
    <a:srgbClr val="F8F8F8"/>
    <a:srgbClr val="003A74"/>
    <a:srgbClr val="FFFF66"/>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16" d="100"/>
          <a:sy n="16" d="100"/>
        </p:scale>
        <p:origin x="-2250" y="-192"/>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0847872"/>
        <c:axId val="90853760"/>
      </c:barChart>
      <c:catAx>
        <c:axId val="90847872"/>
        <c:scaling>
          <c:orientation val="minMax"/>
        </c:scaling>
        <c:delete val="0"/>
        <c:axPos val="b"/>
        <c:majorTickMark val="out"/>
        <c:minorTickMark val="none"/>
        <c:tickLblPos val="nextTo"/>
        <c:crossAx val="90853760"/>
        <c:crosses val="autoZero"/>
        <c:auto val="1"/>
        <c:lblAlgn val="ctr"/>
        <c:lblOffset val="100"/>
        <c:noMultiLvlLbl val="0"/>
      </c:catAx>
      <c:valAx>
        <c:axId val="90853760"/>
        <c:scaling>
          <c:orientation val="minMax"/>
        </c:scaling>
        <c:delete val="0"/>
        <c:axPos val="l"/>
        <c:majorGridlines/>
        <c:numFmt formatCode="General" sourceLinked="1"/>
        <c:majorTickMark val="out"/>
        <c:minorTickMark val="none"/>
        <c:tickLblPos val="nextTo"/>
        <c:crossAx val="90847872"/>
        <c:crosses val="autoZero"/>
        <c:crossBetween val="between"/>
      </c:valAx>
    </c:plotArea>
    <c:legend>
      <c:legendPos val="r"/>
      <c:layout/>
      <c:overlay val="0"/>
    </c:legend>
    <c:plotVisOnly val="1"/>
    <c:dispBlanksAs val="gap"/>
    <c:showDLblsOverMax val="0"/>
  </c:chart>
  <c:txPr>
    <a:bodyPr/>
    <a:lstStyle/>
    <a:p>
      <a:pPr>
        <a:defRPr sz="2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Instructions"/>
          <p:cNvSpPr/>
          <p:nvPr userDrawn="1"/>
        </p:nvSpPr>
        <p:spPr>
          <a:xfrm>
            <a:off x="-12268200" y="0"/>
            <a:ext cx="11201400" cy="38404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99980" tIns="199980" rIns="199980" bIns="19998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100"/>
              </a:spcAft>
            </a:pPr>
            <a:r>
              <a:rPr lang="en-US" sz="8400" dirty="0" smtClean="0">
                <a:solidFill>
                  <a:srgbClr val="7F7F7F"/>
                </a:solidFill>
                <a:latin typeface="Calibri" pitchFamily="34" charset="0"/>
                <a:cs typeface="Calibri" panose="020F0502020204030204" pitchFamily="34" charset="0"/>
              </a:rPr>
              <a:t>Poster Print Size:</a:t>
            </a:r>
            <a:endParaRPr sz="8400" dirty="0">
              <a:solidFill>
                <a:srgbClr val="7F7F7F"/>
              </a:solidFill>
              <a:latin typeface="Calibri" pitchFamily="34" charset="0"/>
              <a:cs typeface="Calibri" panose="020F0502020204030204" pitchFamily="34" charset="0"/>
            </a:endParaRP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This poster template is 42” high by 56” wide. It can be used to print any poster with a 3:4 aspect ratio.</a:t>
            </a:r>
          </a:p>
          <a:p>
            <a:pPr lvl="0">
              <a:spcBef>
                <a:spcPts val="0"/>
              </a:spcBef>
              <a:spcAft>
                <a:spcPts val="2100"/>
              </a:spcAft>
            </a:pPr>
            <a:r>
              <a:rPr lang="en-US" sz="8400" dirty="0" smtClean="0">
                <a:solidFill>
                  <a:srgbClr val="7F7F7F"/>
                </a:solidFill>
                <a:latin typeface="Calibri" pitchFamily="34" charset="0"/>
                <a:cs typeface="Calibri" panose="020F0502020204030204" pitchFamily="34" charset="0"/>
              </a:rPr>
              <a:t>Placeholders</a:t>
            </a:r>
            <a:r>
              <a:rPr sz="8400" dirty="0" smtClean="0">
                <a:solidFill>
                  <a:srgbClr val="7F7F7F"/>
                </a:solidFill>
                <a:latin typeface="Calibri" pitchFamily="34" charset="0"/>
                <a:cs typeface="Calibri" panose="020F0502020204030204" pitchFamily="34" charset="0"/>
              </a:rPr>
              <a:t>:</a:t>
            </a:r>
            <a:endParaRPr sz="8400" dirty="0">
              <a:solidFill>
                <a:srgbClr val="7F7F7F"/>
              </a:solidFill>
              <a:latin typeface="Calibri" pitchFamily="34" charset="0"/>
              <a:cs typeface="Calibri" panose="020F0502020204030204" pitchFamily="34" charset="0"/>
            </a:endParaRPr>
          </a:p>
          <a:p>
            <a:pPr lvl="0">
              <a:spcBef>
                <a:spcPts val="0"/>
              </a:spcBef>
              <a:spcAft>
                <a:spcPts val="2100"/>
              </a:spcAft>
            </a:pPr>
            <a:r>
              <a:rPr sz="5700" dirty="0">
                <a:solidFill>
                  <a:srgbClr val="7F7F7F"/>
                </a:solidFill>
                <a:latin typeface="Calibri" pitchFamily="34" charset="0"/>
                <a:cs typeface="Calibri" panose="020F0502020204030204" pitchFamily="34" charset="0"/>
              </a:rPr>
              <a:t>The </a:t>
            </a:r>
            <a:r>
              <a:rPr lang="en-US" sz="5700" dirty="0" smtClean="0">
                <a:solidFill>
                  <a:srgbClr val="7F7F7F"/>
                </a:solidFill>
                <a:latin typeface="Calibri" pitchFamily="34" charset="0"/>
                <a:cs typeface="Calibri" panose="020F0502020204030204" pitchFamily="34" charset="0"/>
              </a:rPr>
              <a:t>various elements included</a:t>
            </a:r>
            <a:r>
              <a:rPr sz="5700" dirty="0" smtClean="0">
                <a:solidFill>
                  <a:srgbClr val="7F7F7F"/>
                </a:solidFill>
                <a:latin typeface="Calibri" pitchFamily="34" charset="0"/>
                <a:cs typeface="Calibri" panose="020F0502020204030204" pitchFamily="34" charset="0"/>
              </a:rPr>
              <a:t> </a:t>
            </a:r>
            <a:r>
              <a:rPr sz="5700" dirty="0">
                <a:solidFill>
                  <a:srgbClr val="7F7F7F"/>
                </a:solidFill>
                <a:latin typeface="Calibri" pitchFamily="34" charset="0"/>
                <a:cs typeface="Calibri" panose="020F0502020204030204" pitchFamily="34" charset="0"/>
              </a:rPr>
              <a:t>in this </a:t>
            </a:r>
            <a:r>
              <a:rPr lang="en-US" sz="5700" dirty="0" smtClean="0">
                <a:solidFill>
                  <a:srgbClr val="7F7F7F"/>
                </a:solidFill>
                <a:latin typeface="Calibri" pitchFamily="34" charset="0"/>
                <a:cs typeface="Calibri" panose="020F0502020204030204" pitchFamily="34" charset="0"/>
              </a:rPr>
              <a:t>poster are ones</a:t>
            </a:r>
            <a:r>
              <a:rPr lang="en-US" sz="5700" baseline="0" dirty="0" smtClean="0">
                <a:solidFill>
                  <a:srgbClr val="7F7F7F"/>
                </a:solidFill>
                <a:latin typeface="Calibri" pitchFamily="34" charset="0"/>
                <a:cs typeface="Calibri" panose="020F0502020204030204" pitchFamily="34" charset="0"/>
              </a:rPr>
              <a:t> we often see in medical, research, and scientific posters.</a:t>
            </a:r>
            <a:r>
              <a:rPr sz="5700" dirty="0" smtClean="0">
                <a:solidFill>
                  <a:srgbClr val="7F7F7F"/>
                </a:solidFill>
                <a:latin typeface="Calibri" pitchFamily="34" charset="0"/>
                <a:cs typeface="Calibri" panose="020F0502020204030204" pitchFamily="34" charset="0"/>
              </a:rPr>
              <a:t> </a:t>
            </a:r>
            <a:r>
              <a:rPr lang="en-US" sz="5700" dirty="0" smtClean="0">
                <a:solidFill>
                  <a:srgbClr val="7F7F7F"/>
                </a:solidFill>
                <a:latin typeface="Calibri" pitchFamily="34" charset="0"/>
                <a:cs typeface="Calibri" panose="020F0502020204030204" pitchFamily="34" charset="0"/>
              </a:rPr>
              <a:t>Feel</a:t>
            </a:r>
            <a:r>
              <a:rPr lang="en-US" sz="57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100"/>
              </a:spcAft>
            </a:pPr>
            <a:r>
              <a:rPr lang="en-US" sz="8400" dirty="0" smtClean="0">
                <a:solidFill>
                  <a:srgbClr val="7F7F7F"/>
                </a:solidFill>
                <a:latin typeface="Calibri" pitchFamily="34" charset="0"/>
                <a:cs typeface="Calibri" panose="020F0502020204030204" pitchFamily="34" charset="0"/>
              </a:rPr>
              <a:t>Image</a:t>
            </a:r>
            <a:r>
              <a:rPr lang="en-US" sz="8400" baseline="0" dirty="0" smtClean="0">
                <a:solidFill>
                  <a:srgbClr val="7F7F7F"/>
                </a:solidFill>
                <a:latin typeface="Calibri" pitchFamily="34" charset="0"/>
                <a:cs typeface="Calibri" panose="020F0502020204030204" pitchFamily="34" charset="0"/>
              </a:rPr>
              <a:t> Quality</a:t>
            </a:r>
            <a:r>
              <a:rPr lang="en-US" sz="8400" dirty="0" smtClean="0">
                <a:solidFill>
                  <a:srgbClr val="7F7F7F"/>
                </a:solidFill>
                <a:latin typeface="Calibri" pitchFamily="34" charset="0"/>
                <a:cs typeface="Calibri" panose="020F0502020204030204" pitchFamily="34" charset="0"/>
              </a:rPr>
              <a:t>:</a:t>
            </a: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5700" b="1" dirty="0" smtClean="0">
                <a:solidFill>
                  <a:srgbClr val="7F7F7F"/>
                </a:solidFill>
                <a:latin typeface="Calibri" pitchFamily="34" charset="0"/>
                <a:cs typeface="Calibri" panose="020F0502020204030204" pitchFamily="34" charset="0"/>
              </a:rPr>
              <a:t>Insert, Picture</a:t>
            </a:r>
            <a:r>
              <a:rPr lang="en-US" sz="57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5700" b="1" dirty="0" smtClean="0">
                <a:solidFill>
                  <a:srgbClr val="7F7F7F"/>
                </a:solidFill>
                <a:latin typeface="Calibri" pitchFamily="34" charset="0"/>
                <a:cs typeface="Calibri" panose="020F0502020204030204" pitchFamily="34" charset="0"/>
              </a:rPr>
              <a:t>150-200 pixels per inch in their final printed size</a:t>
            </a:r>
            <a:r>
              <a:rPr lang="en-US" sz="5700" dirty="0" smtClean="0">
                <a:solidFill>
                  <a:srgbClr val="7F7F7F"/>
                </a:solidFill>
                <a:latin typeface="Calibri" pitchFamily="34" charset="0"/>
                <a:cs typeface="Calibri" panose="020F0502020204030204" pitchFamily="34" charset="0"/>
              </a:rPr>
              <a:t>. For instance, a 1600 x 1200 pixel</a:t>
            </a:r>
            <a:r>
              <a:rPr lang="en-US" sz="5700" baseline="0" dirty="0" smtClean="0">
                <a:solidFill>
                  <a:srgbClr val="7F7F7F"/>
                </a:solidFill>
                <a:latin typeface="Calibri" pitchFamily="34" charset="0"/>
                <a:cs typeface="Calibri" panose="020F0502020204030204" pitchFamily="34" charset="0"/>
              </a:rPr>
              <a:t> photo will usually look fine up to </a:t>
            </a:r>
            <a:r>
              <a:rPr lang="en-US" sz="57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100"/>
              </a:spcAft>
            </a:pPr>
            <a:r>
              <a:rPr lang="en-US" sz="4200" dirty="0" smtClean="0">
                <a:solidFill>
                  <a:srgbClr val="7F7F7F"/>
                </a:solidFill>
                <a:latin typeface="Calibri" pitchFamily="34" charset="0"/>
                <a:cs typeface="Calibri" panose="020F0502020204030204" pitchFamily="34" charset="0"/>
              </a:rPr>
              <a:t/>
            </a:r>
            <a:br>
              <a:rPr lang="en-US" sz="4200" dirty="0" smtClean="0">
                <a:solidFill>
                  <a:srgbClr val="7F7F7F"/>
                </a:solidFill>
                <a:latin typeface="Calibri" pitchFamily="34" charset="0"/>
                <a:cs typeface="Calibri" panose="020F0502020204030204" pitchFamily="34" charset="0"/>
              </a:rPr>
            </a:br>
            <a:r>
              <a:rPr lang="en-US" sz="4200" dirty="0" smtClean="0">
                <a:solidFill>
                  <a:srgbClr val="7F7F7F"/>
                </a:solidFill>
                <a:latin typeface="Calibri" pitchFamily="34" charset="0"/>
                <a:cs typeface="Calibri" panose="020F0502020204030204" pitchFamily="34" charset="0"/>
              </a:rPr>
              <a:t>[This sidebar area does not print.]</a:t>
            </a:r>
          </a:p>
        </p:txBody>
      </p:sp>
      <p:grpSp>
        <p:nvGrpSpPr>
          <p:cNvPr id="5" name="Group 4"/>
          <p:cNvGrpSpPr/>
          <p:nvPr userDrawn="1"/>
        </p:nvGrpSpPr>
        <p:grpSpPr>
          <a:xfrm>
            <a:off x="52273200" y="0"/>
            <a:ext cx="11201400" cy="38404800"/>
            <a:chOff x="33832800" y="0"/>
            <a:chExt cx="12801600" cy="43891200"/>
          </a:xfrm>
        </p:grpSpPr>
        <p:sp>
          <p:nvSpPr>
            <p:cNvPr id="6"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100"/>
                </a:spcAft>
              </a:pPr>
              <a:r>
                <a:rPr lang="en-US" sz="8400" dirty="0" smtClean="0">
                  <a:solidFill>
                    <a:schemeClr val="bg1">
                      <a:lumMod val="50000"/>
                    </a:schemeClr>
                  </a:solidFill>
                  <a:latin typeface="Calibri" pitchFamily="34" charset="0"/>
                  <a:cs typeface="Calibri" panose="020F0502020204030204" pitchFamily="34" charset="0"/>
                </a:rPr>
                <a:t>Change</a:t>
              </a:r>
              <a:r>
                <a:rPr lang="en-US" sz="8400" baseline="0" dirty="0" smtClean="0">
                  <a:solidFill>
                    <a:schemeClr val="bg1">
                      <a:lumMod val="50000"/>
                    </a:schemeClr>
                  </a:solidFill>
                  <a:latin typeface="Calibri" pitchFamily="34" charset="0"/>
                  <a:cs typeface="Calibri" panose="020F0502020204030204" pitchFamily="34" charset="0"/>
                </a:rPr>
                <a:t> Color Theme</a:t>
              </a:r>
              <a:r>
                <a:rPr lang="en-US" sz="8400" dirty="0" smtClean="0">
                  <a:solidFill>
                    <a:schemeClr val="bg1">
                      <a:lumMod val="50000"/>
                    </a:schemeClr>
                  </a:solidFill>
                  <a:latin typeface="Calibri" pitchFamily="34" charset="0"/>
                  <a:cs typeface="Calibri" panose="020F0502020204030204" pitchFamily="34" charset="0"/>
                </a:rPr>
                <a:t>:</a:t>
              </a:r>
              <a:endParaRPr sz="8400" dirty="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r>
                <a:rPr lang="en-US" sz="57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57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100"/>
                </a:spcAft>
              </a:pPr>
              <a:r>
                <a:rPr lang="en-US" sz="57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5700" b="1" baseline="0" dirty="0" smtClean="0">
                  <a:solidFill>
                    <a:schemeClr val="bg1">
                      <a:lumMod val="50000"/>
                    </a:schemeClr>
                  </a:solidFill>
                  <a:latin typeface="Calibri" pitchFamily="34" charset="0"/>
                  <a:cs typeface="Calibri" panose="020F0502020204030204" pitchFamily="34" charset="0"/>
                </a:rPr>
                <a:t>Design</a:t>
              </a:r>
              <a:r>
                <a:rPr lang="en-US" sz="5700" baseline="0" dirty="0" smtClean="0">
                  <a:solidFill>
                    <a:schemeClr val="bg1">
                      <a:lumMod val="50000"/>
                    </a:schemeClr>
                  </a:solidFill>
                  <a:latin typeface="Calibri" pitchFamily="34" charset="0"/>
                  <a:cs typeface="Calibri" panose="020F0502020204030204" pitchFamily="34" charset="0"/>
                </a:rPr>
                <a:t> tab, then select the </a:t>
              </a:r>
              <a:r>
                <a:rPr lang="en-US" sz="5700" b="1" baseline="0" dirty="0" smtClean="0">
                  <a:solidFill>
                    <a:schemeClr val="bg1">
                      <a:lumMod val="50000"/>
                    </a:schemeClr>
                  </a:solidFill>
                  <a:latin typeface="Calibri" pitchFamily="34" charset="0"/>
                  <a:cs typeface="Calibri" panose="020F0502020204030204" pitchFamily="34" charset="0"/>
                </a:rPr>
                <a:t>Colors</a:t>
              </a:r>
              <a:r>
                <a:rPr lang="en-US" sz="57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r>
                <a:rPr lang="en-US" sz="57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100"/>
                </a:spcAft>
              </a:pPr>
              <a:r>
                <a:rPr lang="en-US" sz="84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100"/>
                </a:spcAft>
              </a:pPr>
              <a:r>
                <a:rPr lang="en-US" sz="5700" dirty="0" smtClean="0">
                  <a:solidFill>
                    <a:schemeClr val="bg1">
                      <a:lumMod val="50000"/>
                    </a:schemeClr>
                  </a:solidFill>
                  <a:latin typeface="Calibri" pitchFamily="34" charset="0"/>
                  <a:cs typeface="Calibri" panose="020F0502020204030204" pitchFamily="34" charset="0"/>
                </a:rPr>
                <a:t>Once your poster file is ready, visit</a:t>
              </a:r>
              <a:r>
                <a:rPr lang="en-US" sz="5700" baseline="0" dirty="0" smtClean="0">
                  <a:solidFill>
                    <a:schemeClr val="bg1">
                      <a:lumMod val="50000"/>
                    </a:schemeClr>
                  </a:solidFill>
                  <a:latin typeface="Calibri" pitchFamily="34" charset="0"/>
                  <a:cs typeface="Calibri" panose="020F0502020204030204" pitchFamily="34" charset="0"/>
                </a:rPr>
                <a:t> </a:t>
              </a:r>
              <a:r>
                <a:rPr lang="en-US" sz="5700" b="1" baseline="0" dirty="0" smtClean="0">
                  <a:solidFill>
                    <a:schemeClr val="bg1">
                      <a:lumMod val="50000"/>
                    </a:schemeClr>
                  </a:solidFill>
                  <a:latin typeface="Calibri" pitchFamily="34" charset="0"/>
                  <a:cs typeface="Calibri" panose="020F0502020204030204" pitchFamily="34" charset="0"/>
                </a:rPr>
                <a:t>www.genigraphics.com</a:t>
              </a:r>
              <a:r>
                <a:rPr lang="en-US" sz="57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100"/>
                </a:spcAft>
              </a:pPr>
              <a:r>
                <a:rPr lang="en-US" sz="57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5700" baseline="0" dirty="0" smtClean="0">
                  <a:solidFill>
                    <a:schemeClr val="bg1">
                      <a:lumMod val="50000"/>
                    </a:schemeClr>
                  </a:solidFill>
                  <a:latin typeface="Calibri" pitchFamily="34" charset="0"/>
                  <a:cs typeface="Calibri" panose="020F0502020204030204" pitchFamily="34" charset="0"/>
                </a:rPr>
                <a:t>US and Canada:  1-800-790-4001</a:t>
              </a:r>
              <a:br>
                <a:rPr lang="en-US" sz="5700" baseline="0" dirty="0" smtClean="0">
                  <a:solidFill>
                    <a:schemeClr val="bg1">
                      <a:lumMod val="50000"/>
                    </a:schemeClr>
                  </a:solidFill>
                  <a:latin typeface="Calibri" pitchFamily="34" charset="0"/>
                  <a:cs typeface="Calibri" panose="020F0502020204030204" pitchFamily="34" charset="0"/>
                </a:rPr>
              </a:br>
              <a:r>
                <a:rPr lang="en-US" sz="57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4200" dirty="0" smtClean="0">
                  <a:solidFill>
                    <a:schemeClr val="bg1">
                      <a:lumMod val="50000"/>
                    </a:schemeClr>
                  </a:solidFill>
                  <a:latin typeface="Calibri" pitchFamily="34" charset="0"/>
                  <a:cs typeface="Calibri" panose="020F0502020204030204" pitchFamily="34" charset="0"/>
                </a:rPr>
                <a:t/>
              </a:r>
              <a:br>
                <a:rPr lang="en-US" sz="4200" dirty="0" smtClean="0">
                  <a:solidFill>
                    <a:schemeClr val="bg1">
                      <a:lumMod val="50000"/>
                    </a:schemeClr>
                  </a:solidFill>
                  <a:latin typeface="Calibri" pitchFamily="34" charset="0"/>
                  <a:cs typeface="Calibri" panose="020F0502020204030204" pitchFamily="34" charset="0"/>
                </a:rPr>
              </a:br>
              <a:r>
                <a:rPr lang="en-US" sz="42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1858251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1" y="6397095"/>
            <a:ext cx="10664296" cy="32004000"/>
          </a:xfrm>
          <a:prstGeom prst="rect">
            <a:avLst/>
          </a:prstGeom>
          <a:solidFill>
            <a:schemeClr val="accent1">
              <a:lumMod val="75000"/>
            </a:schemeClr>
          </a:solidFill>
          <a:ln>
            <a:noFill/>
          </a:ln>
          <a:effectLst/>
        </p:spPr>
        <p:txBody>
          <a:bodyPr wrap="none" lIns="533370" tIns="266685" rIns="533370" bIns="533370"/>
          <a:lstStyle/>
          <a:p>
            <a:pPr algn="ctr" defTabSz="5120718"/>
            <a:endParaRPr lang="en-US" sz="5600" dirty="0">
              <a:latin typeface="Calibri" pitchFamily="34" charset="0"/>
            </a:endParaRPr>
          </a:p>
        </p:txBody>
      </p:sp>
      <p:sp>
        <p:nvSpPr>
          <p:cNvPr id="1032" name="Rectangle 8"/>
          <p:cNvSpPr>
            <a:spLocks noChangeArrowheads="1"/>
          </p:cNvSpPr>
          <p:nvPr userDrawn="1"/>
        </p:nvSpPr>
        <p:spPr bwMode="auto">
          <a:xfrm>
            <a:off x="10664296" y="0"/>
            <a:ext cx="40538400" cy="6398949"/>
          </a:xfrm>
          <a:prstGeom prst="rect">
            <a:avLst/>
          </a:prstGeom>
          <a:solidFill>
            <a:schemeClr val="accent1">
              <a:lumMod val="75000"/>
            </a:schemeClr>
          </a:solidFill>
          <a:ln>
            <a:noFill/>
          </a:ln>
          <a:effectLst/>
        </p:spPr>
        <p:txBody>
          <a:bodyPr wrap="none" lIns="533370" tIns="533370" rIns="533370" bIns="533370"/>
          <a:lstStyle/>
          <a:p>
            <a:endParaRPr lang="en-US" dirty="0">
              <a:latin typeface="Calibri" pitchFamily="34" charset="0"/>
            </a:endParaRPr>
          </a:p>
        </p:txBody>
      </p:sp>
      <p:sp>
        <p:nvSpPr>
          <p:cNvPr id="1033" name="Rectangle 9"/>
          <p:cNvSpPr>
            <a:spLocks noChangeArrowheads="1"/>
          </p:cNvSpPr>
          <p:nvPr userDrawn="1"/>
        </p:nvSpPr>
        <p:spPr bwMode="auto">
          <a:xfrm>
            <a:off x="10664296" y="6397095"/>
            <a:ext cx="40538400" cy="32004000"/>
          </a:xfrm>
          <a:prstGeom prst="rect">
            <a:avLst/>
          </a:prstGeom>
          <a:solidFill>
            <a:schemeClr val="bg2"/>
          </a:solidFill>
          <a:ln>
            <a:noFill/>
          </a:ln>
          <a:effectLst/>
        </p:spPr>
        <p:txBody>
          <a:bodyPr wrap="none" lIns="533370" tIns="533370" rIns="533370" bIns="533370"/>
          <a:lstStyle/>
          <a:p>
            <a:endParaRPr lang="en-US" dirty="0">
              <a:latin typeface="Calibri" pitchFamily="34" charset="0"/>
            </a:endParaRPr>
          </a:p>
        </p:txBody>
      </p:sp>
      <p:sp>
        <p:nvSpPr>
          <p:cNvPr id="1035" name="Line 11"/>
          <p:cNvSpPr>
            <a:spLocks noChangeShapeType="1"/>
          </p:cNvSpPr>
          <p:nvPr userDrawn="1"/>
        </p:nvSpPr>
        <p:spPr bwMode="auto">
          <a:xfrm>
            <a:off x="10668000" y="0"/>
            <a:ext cx="0" cy="38404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6674" tIns="53337" rIns="106674" bIns="53337"/>
          <a:lstStyle/>
          <a:p>
            <a:endParaRPr lang="en-US" dirty="0">
              <a:latin typeface="Calibri" pitchFamily="34" charset="0"/>
            </a:endParaRPr>
          </a:p>
        </p:txBody>
      </p:sp>
      <p:sp>
        <p:nvSpPr>
          <p:cNvPr id="1036" name="Line 12"/>
          <p:cNvSpPr>
            <a:spLocks noChangeShapeType="1"/>
          </p:cNvSpPr>
          <p:nvPr userDrawn="1"/>
        </p:nvSpPr>
        <p:spPr bwMode="auto">
          <a:xfrm>
            <a:off x="0" y="6400800"/>
            <a:ext cx="512064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6674" tIns="53337" rIns="106674" bIns="53337"/>
          <a:lstStyle/>
          <a:p>
            <a:endParaRPr lang="en-US"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00" y="38100000"/>
            <a:ext cx="5297435" cy="18592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5120718" rtl="0" fontAlgn="base">
        <a:spcBef>
          <a:spcPct val="0"/>
        </a:spcBef>
        <a:spcAft>
          <a:spcPct val="0"/>
        </a:spcAft>
        <a:defRPr sz="24600">
          <a:solidFill>
            <a:schemeClr val="tx2"/>
          </a:solidFill>
          <a:latin typeface="+mj-lt"/>
          <a:ea typeface="+mj-ea"/>
          <a:cs typeface="+mj-cs"/>
        </a:defRPr>
      </a:lvl1pPr>
      <a:lvl2pPr algn="ctr" defTabSz="5120718" rtl="0" fontAlgn="base">
        <a:spcBef>
          <a:spcPct val="0"/>
        </a:spcBef>
        <a:spcAft>
          <a:spcPct val="0"/>
        </a:spcAft>
        <a:defRPr sz="24600">
          <a:solidFill>
            <a:schemeClr val="tx2"/>
          </a:solidFill>
          <a:latin typeface="Arial" charset="0"/>
        </a:defRPr>
      </a:lvl2pPr>
      <a:lvl3pPr algn="ctr" defTabSz="5120718" rtl="0" fontAlgn="base">
        <a:spcBef>
          <a:spcPct val="0"/>
        </a:spcBef>
        <a:spcAft>
          <a:spcPct val="0"/>
        </a:spcAft>
        <a:defRPr sz="24600">
          <a:solidFill>
            <a:schemeClr val="tx2"/>
          </a:solidFill>
          <a:latin typeface="Arial" charset="0"/>
        </a:defRPr>
      </a:lvl3pPr>
      <a:lvl4pPr algn="ctr" defTabSz="5120718" rtl="0" fontAlgn="base">
        <a:spcBef>
          <a:spcPct val="0"/>
        </a:spcBef>
        <a:spcAft>
          <a:spcPct val="0"/>
        </a:spcAft>
        <a:defRPr sz="24600">
          <a:solidFill>
            <a:schemeClr val="tx2"/>
          </a:solidFill>
          <a:latin typeface="Arial" charset="0"/>
        </a:defRPr>
      </a:lvl4pPr>
      <a:lvl5pPr algn="ctr" defTabSz="5120718" rtl="0" fontAlgn="base">
        <a:spcBef>
          <a:spcPct val="0"/>
        </a:spcBef>
        <a:spcAft>
          <a:spcPct val="0"/>
        </a:spcAft>
        <a:defRPr sz="24600">
          <a:solidFill>
            <a:schemeClr val="tx2"/>
          </a:solidFill>
          <a:latin typeface="Arial" charset="0"/>
        </a:defRPr>
      </a:lvl5pPr>
      <a:lvl6pPr marL="533370" algn="ctr" defTabSz="5120718" rtl="0" fontAlgn="base">
        <a:spcBef>
          <a:spcPct val="0"/>
        </a:spcBef>
        <a:spcAft>
          <a:spcPct val="0"/>
        </a:spcAft>
        <a:defRPr sz="24600">
          <a:solidFill>
            <a:schemeClr val="tx2"/>
          </a:solidFill>
          <a:latin typeface="Arial" charset="0"/>
        </a:defRPr>
      </a:lvl6pPr>
      <a:lvl7pPr marL="1066739" algn="ctr" defTabSz="5120718" rtl="0" fontAlgn="base">
        <a:spcBef>
          <a:spcPct val="0"/>
        </a:spcBef>
        <a:spcAft>
          <a:spcPct val="0"/>
        </a:spcAft>
        <a:defRPr sz="24600">
          <a:solidFill>
            <a:schemeClr val="tx2"/>
          </a:solidFill>
          <a:latin typeface="Arial" charset="0"/>
        </a:defRPr>
      </a:lvl7pPr>
      <a:lvl8pPr marL="1600109" algn="ctr" defTabSz="5120718" rtl="0" fontAlgn="base">
        <a:spcBef>
          <a:spcPct val="0"/>
        </a:spcBef>
        <a:spcAft>
          <a:spcPct val="0"/>
        </a:spcAft>
        <a:defRPr sz="24600">
          <a:solidFill>
            <a:schemeClr val="tx2"/>
          </a:solidFill>
          <a:latin typeface="Arial" charset="0"/>
        </a:defRPr>
      </a:lvl8pPr>
      <a:lvl9pPr marL="2133478" algn="ctr" defTabSz="5120718" rtl="0" fontAlgn="base">
        <a:spcBef>
          <a:spcPct val="0"/>
        </a:spcBef>
        <a:spcAft>
          <a:spcPct val="0"/>
        </a:spcAft>
        <a:defRPr sz="24600">
          <a:solidFill>
            <a:schemeClr val="tx2"/>
          </a:solidFill>
          <a:latin typeface="Arial" charset="0"/>
        </a:defRPr>
      </a:lvl9pPr>
    </p:titleStyle>
    <p:bodyStyle>
      <a:lvl1pPr marL="1920501" indent="-1920501" algn="l" defTabSz="5120718" rtl="0" fontAlgn="base">
        <a:spcBef>
          <a:spcPct val="20000"/>
        </a:spcBef>
        <a:spcAft>
          <a:spcPct val="0"/>
        </a:spcAft>
        <a:buChar char="•"/>
        <a:defRPr sz="18000">
          <a:solidFill>
            <a:schemeClr val="tx1"/>
          </a:solidFill>
          <a:latin typeface="+mn-lt"/>
          <a:ea typeface="+mn-ea"/>
          <a:cs typeface="+mn-cs"/>
        </a:defRPr>
      </a:lvl1pPr>
      <a:lvl2pPr marL="4159541" indent="-1600109" algn="l" defTabSz="5120718" rtl="0" fontAlgn="base">
        <a:spcBef>
          <a:spcPct val="20000"/>
        </a:spcBef>
        <a:spcAft>
          <a:spcPct val="0"/>
        </a:spcAft>
        <a:buChar char="–"/>
        <a:defRPr sz="15600">
          <a:solidFill>
            <a:schemeClr val="tx1"/>
          </a:solidFill>
          <a:latin typeface="+mn-lt"/>
        </a:defRPr>
      </a:lvl2pPr>
      <a:lvl3pPr marL="6400434" indent="-1279717" algn="l" defTabSz="5120718" rtl="0" fontAlgn="base">
        <a:spcBef>
          <a:spcPct val="20000"/>
        </a:spcBef>
        <a:spcAft>
          <a:spcPct val="0"/>
        </a:spcAft>
        <a:buChar char="•"/>
        <a:defRPr sz="13400">
          <a:solidFill>
            <a:schemeClr val="tx1"/>
          </a:solidFill>
          <a:latin typeface="+mn-lt"/>
        </a:defRPr>
      </a:lvl3pPr>
      <a:lvl4pPr marL="8959867" indent="-1279717" algn="l" defTabSz="5120718" rtl="0" fontAlgn="base">
        <a:spcBef>
          <a:spcPct val="20000"/>
        </a:spcBef>
        <a:spcAft>
          <a:spcPct val="0"/>
        </a:spcAft>
        <a:buChar char="–"/>
        <a:defRPr sz="11200">
          <a:solidFill>
            <a:schemeClr val="tx1"/>
          </a:solidFill>
          <a:latin typeface="+mn-lt"/>
        </a:defRPr>
      </a:lvl4pPr>
      <a:lvl5pPr marL="11521153" indent="-1279717" algn="l" defTabSz="5120718" rtl="0" fontAlgn="base">
        <a:spcBef>
          <a:spcPct val="20000"/>
        </a:spcBef>
        <a:spcAft>
          <a:spcPct val="0"/>
        </a:spcAft>
        <a:buChar char="»"/>
        <a:defRPr sz="11200">
          <a:solidFill>
            <a:schemeClr val="tx1"/>
          </a:solidFill>
          <a:latin typeface="+mn-lt"/>
        </a:defRPr>
      </a:lvl5pPr>
      <a:lvl6pPr marL="12054522" indent="-1279717" algn="l" defTabSz="5120718" rtl="0" fontAlgn="base">
        <a:spcBef>
          <a:spcPct val="20000"/>
        </a:spcBef>
        <a:spcAft>
          <a:spcPct val="0"/>
        </a:spcAft>
        <a:buChar char="»"/>
        <a:defRPr sz="11200">
          <a:solidFill>
            <a:schemeClr val="tx1"/>
          </a:solidFill>
          <a:latin typeface="+mn-lt"/>
        </a:defRPr>
      </a:lvl6pPr>
      <a:lvl7pPr marL="12587892" indent="-1279717" algn="l" defTabSz="5120718" rtl="0" fontAlgn="base">
        <a:spcBef>
          <a:spcPct val="20000"/>
        </a:spcBef>
        <a:spcAft>
          <a:spcPct val="0"/>
        </a:spcAft>
        <a:buChar char="»"/>
        <a:defRPr sz="11200">
          <a:solidFill>
            <a:schemeClr val="tx1"/>
          </a:solidFill>
          <a:latin typeface="+mn-lt"/>
        </a:defRPr>
      </a:lvl7pPr>
      <a:lvl8pPr marL="13121261" indent="-1279717" algn="l" defTabSz="5120718" rtl="0" fontAlgn="base">
        <a:spcBef>
          <a:spcPct val="20000"/>
        </a:spcBef>
        <a:spcAft>
          <a:spcPct val="0"/>
        </a:spcAft>
        <a:buChar char="»"/>
        <a:defRPr sz="11200">
          <a:solidFill>
            <a:schemeClr val="tx1"/>
          </a:solidFill>
          <a:latin typeface="+mn-lt"/>
        </a:defRPr>
      </a:lvl8pPr>
      <a:lvl9pPr marL="13654631" indent="-1279717" algn="l" defTabSz="5120718" rtl="0" fontAlgn="base">
        <a:spcBef>
          <a:spcPct val="20000"/>
        </a:spcBef>
        <a:spcAft>
          <a:spcPct val="0"/>
        </a:spcAft>
        <a:buChar char="»"/>
        <a:defRPr sz="11200">
          <a:solidFill>
            <a:schemeClr val="tx1"/>
          </a:solidFill>
          <a:latin typeface="+mn-lt"/>
        </a:defRPr>
      </a:lvl9pPr>
    </p:bodyStyle>
    <p:otherStyle>
      <a:defPPr>
        <a:defRPr lang="en-US"/>
      </a:defPPr>
      <a:lvl1pPr marL="0" algn="l" defTabSz="1066739" rtl="0" eaLnBrk="1" latinLnBrk="0" hangingPunct="1">
        <a:defRPr sz="2100" kern="1200">
          <a:solidFill>
            <a:schemeClr val="tx1"/>
          </a:solidFill>
          <a:latin typeface="+mn-lt"/>
          <a:ea typeface="+mn-ea"/>
          <a:cs typeface="+mn-cs"/>
        </a:defRPr>
      </a:lvl1pPr>
      <a:lvl2pPr marL="533370" algn="l" defTabSz="1066739" rtl="0" eaLnBrk="1" latinLnBrk="0" hangingPunct="1">
        <a:defRPr sz="2100" kern="1200">
          <a:solidFill>
            <a:schemeClr val="tx1"/>
          </a:solidFill>
          <a:latin typeface="+mn-lt"/>
          <a:ea typeface="+mn-ea"/>
          <a:cs typeface="+mn-cs"/>
        </a:defRPr>
      </a:lvl2pPr>
      <a:lvl3pPr marL="1066739" algn="l" defTabSz="1066739" rtl="0" eaLnBrk="1" latinLnBrk="0" hangingPunct="1">
        <a:defRPr sz="2100" kern="1200">
          <a:solidFill>
            <a:schemeClr val="tx1"/>
          </a:solidFill>
          <a:latin typeface="+mn-lt"/>
          <a:ea typeface="+mn-ea"/>
          <a:cs typeface="+mn-cs"/>
        </a:defRPr>
      </a:lvl3pPr>
      <a:lvl4pPr marL="1600109" algn="l" defTabSz="1066739" rtl="0" eaLnBrk="1" latinLnBrk="0" hangingPunct="1">
        <a:defRPr sz="2100" kern="1200">
          <a:solidFill>
            <a:schemeClr val="tx1"/>
          </a:solidFill>
          <a:latin typeface="+mn-lt"/>
          <a:ea typeface="+mn-ea"/>
          <a:cs typeface="+mn-cs"/>
        </a:defRPr>
      </a:lvl4pPr>
      <a:lvl5pPr marL="2133478" algn="l" defTabSz="1066739" rtl="0" eaLnBrk="1" latinLnBrk="0" hangingPunct="1">
        <a:defRPr sz="2100" kern="1200">
          <a:solidFill>
            <a:schemeClr val="tx1"/>
          </a:solidFill>
          <a:latin typeface="+mn-lt"/>
          <a:ea typeface="+mn-ea"/>
          <a:cs typeface="+mn-cs"/>
        </a:defRPr>
      </a:lvl5pPr>
      <a:lvl6pPr marL="2666848" algn="l" defTabSz="1066739" rtl="0" eaLnBrk="1" latinLnBrk="0" hangingPunct="1">
        <a:defRPr sz="2100" kern="1200">
          <a:solidFill>
            <a:schemeClr val="tx1"/>
          </a:solidFill>
          <a:latin typeface="+mn-lt"/>
          <a:ea typeface="+mn-ea"/>
          <a:cs typeface="+mn-cs"/>
        </a:defRPr>
      </a:lvl6pPr>
      <a:lvl7pPr marL="3200217" algn="l" defTabSz="1066739" rtl="0" eaLnBrk="1" latinLnBrk="0" hangingPunct="1">
        <a:defRPr sz="2100" kern="1200">
          <a:solidFill>
            <a:schemeClr val="tx1"/>
          </a:solidFill>
          <a:latin typeface="+mn-lt"/>
          <a:ea typeface="+mn-ea"/>
          <a:cs typeface="+mn-cs"/>
        </a:defRPr>
      </a:lvl7pPr>
      <a:lvl8pPr marL="3733587" algn="l" defTabSz="1066739" rtl="0" eaLnBrk="1" latinLnBrk="0" hangingPunct="1">
        <a:defRPr sz="2100" kern="1200">
          <a:solidFill>
            <a:schemeClr val="tx1"/>
          </a:solidFill>
          <a:latin typeface="+mn-lt"/>
          <a:ea typeface="+mn-ea"/>
          <a:cs typeface="+mn-cs"/>
        </a:defRPr>
      </a:lvl8pPr>
      <a:lvl9pPr marL="4266956" algn="l" defTabSz="1066739"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3" name="Text Box 15"/>
          <p:cNvSpPr txBox="1">
            <a:spLocks noChangeArrowheads="1"/>
          </p:cNvSpPr>
          <p:nvPr/>
        </p:nvSpPr>
        <p:spPr bwMode="auto">
          <a:xfrm>
            <a:off x="10664296" y="0"/>
            <a:ext cx="40525436" cy="3198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3370" tIns="1066739" rIns="533370" bIns="53337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8800" b="1" dirty="0">
                <a:solidFill>
                  <a:schemeClr val="bg1"/>
                </a:solidFill>
                <a:latin typeface="Calibri" pitchFamily="34" charset="0"/>
              </a:rPr>
              <a:t>Template Provided By Genigraphics – 800.790.4001</a:t>
            </a:r>
          </a:p>
          <a:p>
            <a:pPr algn="ctr"/>
            <a:r>
              <a:rPr lang="en-US" sz="8800" b="1" dirty="0">
                <a:solidFill>
                  <a:schemeClr val="bg1"/>
                </a:solidFill>
                <a:latin typeface="Calibri" pitchFamily="34" charset="0"/>
              </a:rPr>
              <a:t>Replace This Text With Your Title</a:t>
            </a:r>
          </a:p>
        </p:txBody>
      </p:sp>
      <p:sp>
        <p:nvSpPr>
          <p:cNvPr id="2064" name="Text Box 16"/>
          <p:cNvSpPr txBox="1">
            <a:spLocks noChangeArrowheads="1"/>
          </p:cNvSpPr>
          <p:nvPr/>
        </p:nvSpPr>
        <p:spPr bwMode="auto">
          <a:xfrm>
            <a:off x="10664296" y="3198549"/>
            <a:ext cx="40525436" cy="3198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3370" tIns="533370" rIns="533370" bIns="53337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6000" dirty="0">
                <a:solidFill>
                  <a:schemeClr val="bg1"/>
                </a:solidFill>
                <a:latin typeface="Calibri" pitchFamily="34" charset="0"/>
              </a:rPr>
              <a:t>John Smith, MD</a:t>
            </a:r>
            <a:r>
              <a:rPr lang="en-US" sz="6000" baseline="30000" dirty="0">
                <a:solidFill>
                  <a:schemeClr val="bg1"/>
                </a:solidFill>
                <a:latin typeface="Calibri" pitchFamily="34" charset="0"/>
              </a:rPr>
              <a:t>1</a:t>
            </a:r>
            <a:r>
              <a:rPr lang="en-US" sz="6000" dirty="0">
                <a:solidFill>
                  <a:schemeClr val="bg1"/>
                </a:solidFill>
                <a:latin typeface="Calibri" pitchFamily="34" charset="0"/>
              </a:rPr>
              <a:t>; Jane Doe, PhD</a:t>
            </a:r>
            <a:r>
              <a:rPr lang="en-US" sz="6000" baseline="30000" dirty="0">
                <a:solidFill>
                  <a:schemeClr val="bg1"/>
                </a:solidFill>
                <a:latin typeface="Calibri" pitchFamily="34" charset="0"/>
              </a:rPr>
              <a:t>2</a:t>
            </a:r>
            <a:r>
              <a:rPr lang="en-US" sz="6000" dirty="0">
                <a:solidFill>
                  <a:schemeClr val="bg1"/>
                </a:solidFill>
                <a:latin typeface="Calibri" pitchFamily="34" charset="0"/>
              </a:rPr>
              <a:t>; Frederick Smith, MD, PhD</a:t>
            </a:r>
            <a:r>
              <a:rPr lang="en-US" sz="6000" baseline="30000" dirty="0">
                <a:solidFill>
                  <a:schemeClr val="bg1"/>
                </a:solidFill>
                <a:latin typeface="Calibri" pitchFamily="34" charset="0"/>
              </a:rPr>
              <a:t>1,2</a:t>
            </a:r>
          </a:p>
          <a:p>
            <a:pPr algn="ctr"/>
            <a:r>
              <a:rPr lang="en-US" sz="6000" baseline="30000" dirty="0">
                <a:solidFill>
                  <a:schemeClr val="bg1"/>
                </a:solidFill>
                <a:latin typeface="Calibri" pitchFamily="34" charset="0"/>
              </a:rPr>
              <a:t>1</a:t>
            </a:r>
            <a:r>
              <a:rPr lang="en-US" sz="6000" dirty="0">
                <a:solidFill>
                  <a:schemeClr val="bg1"/>
                </a:solidFill>
                <a:latin typeface="Calibri" pitchFamily="34" charset="0"/>
              </a:rPr>
              <a:t>University of Affiliation, </a:t>
            </a:r>
            <a:r>
              <a:rPr lang="en-US" sz="6000" baseline="30000" dirty="0">
                <a:solidFill>
                  <a:schemeClr val="bg1"/>
                </a:solidFill>
                <a:latin typeface="Calibri" pitchFamily="34" charset="0"/>
              </a:rPr>
              <a:t>2</a:t>
            </a:r>
            <a:r>
              <a:rPr lang="en-US" sz="6000" dirty="0">
                <a:solidFill>
                  <a:schemeClr val="bg1"/>
                </a:solidFill>
                <a:latin typeface="Calibri" pitchFamily="34" charset="0"/>
              </a:rPr>
              <a:t>Medical Center of Affiliation</a:t>
            </a:r>
          </a:p>
        </p:txBody>
      </p:sp>
      <p:sp>
        <p:nvSpPr>
          <p:cNvPr id="2071" name="Text Box 23"/>
          <p:cNvSpPr txBox="1">
            <a:spLocks noChangeArrowheads="1"/>
          </p:cNvSpPr>
          <p:nvPr/>
        </p:nvSpPr>
        <p:spPr bwMode="auto">
          <a:xfrm>
            <a:off x="11734801" y="6400800"/>
            <a:ext cx="11731096"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85" tIns="266685" rIns="266685" bIns="26668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400" b="1" dirty="0">
                <a:solidFill>
                  <a:schemeClr val="accent1">
                    <a:lumMod val="50000"/>
                  </a:schemeClr>
                </a:solidFill>
                <a:latin typeface="Calibri" pitchFamily="34" charset="0"/>
              </a:rPr>
              <a:t>INTRODUCTION</a:t>
            </a:r>
          </a:p>
        </p:txBody>
      </p:sp>
      <p:sp>
        <p:nvSpPr>
          <p:cNvPr id="2073" name="Text Box 25"/>
          <p:cNvSpPr txBox="1">
            <a:spLocks noChangeArrowheads="1"/>
          </p:cNvSpPr>
          <p:nvPr/>
        </p:nvSpPr>
        <p:spPr bwMode="auto">
          <a:xfrm>
            <a:off x="11734801" y="25069800"/>
            <a:ext cx="11731096"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85" tIns="266685" rIns="266685" bIns="26668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400" b="1" dirty="0">
                <a:solidFill>
                  <a:schemeClr val="accent1">
                    <a:lumMod val="50000"/>
                  </a:schemeClr>
                </a:solidFill>
                <a:latin typeface="Calibri" pitchFamily="34" charset="0"/>
              </a:rPr>
              <a:t>METHODS AND MATERIALS</a:t>
            </a:r>
          </a:p>
        </p:txBody>
      </p:sp>
      <p:sp>
        <p:nvSpPr>
          <p:cNvPr id="2075" name="Text Box 27"/>
          <p:cNvSpPr txBox="1">
            <a:spLocks noChangeArrowheads="1"/>
          </p:cNvSpPr>
          <p:nvPr/>
        </p:nvSpPr>
        <p:spPr bwMode="auto">
          <a:xfrm>
            <a:off x="38391837" y="25732383"/>
            <a:ext cx="11731096"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85" tIns="266685" rIns="266685" bIns="26668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400" b="1" dirty="0">
                <a:solidFill>
                  <a:schemeClr val="accent1">
                    <a:lumMod val="50000"/>
                  </a:schemeClr>
                </a:solidFill>
                <a:latin typeface="Calibri" pitchFamily="34" charset="0"/>
              </a:rPr>
              <a:t>CONCLUSIONS</a:t>
            </a:r>
          </a:p>
        </p:txBody>
      </p:sp>
      <p:sp>
        <p:nvSpPr>
          <p:cNvPr id="2076" name="Text Box 28"/>
          <p:cNvSpPr txBox="1">
            <a:spLocks noChangeArrowheads="1"/>
          </p:cNvSpPr>
          <p:nvPr/>
        </p:nvSpPr>
        <p:spPr bwMode="auto">
          <a:xfrm>
            <a:off x="38391837" y="6400800"/>
            <a:ext cx="11731096"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85" tIns="266685" rIns="266685" bIns="26668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400" b="1">
                <a:solidFill>
                  <a:schemeClr val="accent1">
                    <a:lumMod val="50000"/>
                  </a:schemeClr>
                </a:solidFill>
                <a:latin typeface="Calibri" pitchFamily="34" charset="0"/>
              </a:rPr>
              <a:t>DISCUSSION</a:t>
            </a:r>
          </a:p>
        </p:txBody>
      </p:sp>
      <p:sp>
        <p:nvSpPr>
          <p:cNvPr id="2077" name="Text Box 29"/>
          <p:cNvSpPr txBox="1">
            <a:spLocks noChangeArrowheads="1"/>
          </p:cNvSpPr>
          <p:nvPr/>
        </p:nvSpPr>
        <p:spPr bwMode="auto">
          <a:xfrm>
            <a:off x="24527141" y="6397096"/>
            <a:ext cx="12797896"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85" tIns="266685" rIns="266685" bIns="26668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400" b="1">
                <a:solidFill>
                  <a:schemeClr val="accent1">
                    <a:lumMod val="50000"/>
                  </a:schemeClr>
                </a:solidFill>
                <a:latin typeface="Calibri" pitchFamily="34" charset="0"/>
              </a:rPr>
              <a:t>RESULTS</a:t>
            </a:r>
          </a:p>
        </p:txBody>
      </p:sp>
      <p:sp>
        <p:nvSpPr>
          <p:cNvPr id="2078" name="Text Box 30"/>
          <p:cNvSpPr txBox="1">
            <a:spLocks noChangeArrowheads="1"/>
          </p:cNvSpPr>
          <p:nvPr/>
        </p:nvSpPr>
        <p:spPr bwMode="auto">
          <a:xfrm>
            <a:off x="38391837" y="32494386"/>
            <a:ext cx="11731096"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85" tIns="266685" rIns="266685" bIns="266685"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400" b="1" dirty="0">
                <a:solidFill>
                  <a:schemeClr val="accent1">
                    <a:lumMod val="50000"/>
                  </a:schemeClr>
                </a:solidFill>
                <a:latin typeface="Calibri" pitchFamily="34" charset="0"/>
              </a:rPr>
              <a:t>REFERENCES</a:t>
            </a:r>
          </a:p>
        </p:txBody>
      </p:sp>
      <p:sp>
        <p:nvSpPr>
          <p:cNvPr id="2166" name="Text Box 118"/>
          <p:cNvSpPr txBox="1">
            <a:spLocks noChangeArrowheads="1"/>
          </p:cNvSpPr>
          <p:nvPr/>
        </p:nvSpPr>
        <p:spPr bwMode="auto">
          <a:xfrm>
            <a:off x="1066800" y="6397096"/>
            <a:ext cx="8534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85" tIns="266685" rIns="266685" bIns="266685"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400" dirty="0">
                <a:solidFill>
                  <a:schemeClr val="bg1"/>
                </a:solidFill>
                <a:latin typeface="Calibri" pitchFamily="34" charset="0"/>
              </a:rPr>
              <a:t>ABSTRACT</a:t>
            </a:r>
          </a:p>
        </p:txBody>
      </p:sp>
      <p:sp>
        <p:nvSpPr>
          <p:cNvPr id="2167" name="Text Box 119"/>
          <p:cNvSpPr txBox="1">
            <a:spLocks noChangeArrowheads="1"/>
          </p:cNvSpPr>
          <p:nvPr/>
        </p:nvSpPr>
        <p:spPr bwMode="auto">
          <a:xfrm>
            <a:off x="1066800" y="32526288"/>
            <a:ext cx="8534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85" tIns="266685" rIns="266685" bIns="266685"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400">
                <a:solidFill>
                  <a:schemeClr val="bg1"/>
                </a:solidFill>
                <a:latin typeface="Calibri" pitchFamily="34" charset="0"/>
              </a:rPr>
              <a:t>CONTACT</a:t>
            </a:r>
          </a:p>
        </p:txBody>
      </p:sp>
      <p:pic>
        <p:nvPicPr>
          <p:cNvPr id="2176" name="Picture 128"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31096" y="32737426"/>
            <a:ext cx="5078033" cy="3384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77" name="Picture 129"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84158" y="32737427"/>
            <a:ext cx="5078035" cy="3384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78" name="Text Box 130"/>
          <p:cNvSpPr txBox="1">
            <a:spLocks noChangeArrowheads="1"/>
          </p:cNvSpPr>
          <p:nvPr/>
        </p:nvSpPr>
        <p:spPr bwMode="auto">
          <a:xfrm>
            <a:off x="12120587" y="36265992"/>
            <a:ext cx="4299050" cy="538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6674" tIns="53337" rIns="106674" bIns="53337">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2800" b="1" dirty="0">
                <a:solidFill>
                  <a:schemeClr val="accent1">
                    <a:lumMod val="50000"/>
                  </a:schemeClr>
                </a:solidFill>
                <a:latin typeface="Calibri" pitchFamily="34" charset="0"/>
              </a:rPr>
              <a:t>Figure 1.</a:t>
            </a:r>
            <a:r>
              <a:rPr lang="en-US" sz="2800" dirty="0">
                <a:solidFill>
                  <a:schemeClr val="accent1">
                    <a:lumMod val="50000"/>
                  </a:schemeClr>
                </a:solidFill>
                <a:latin typeface="Calibri" pitchFamily="34" charset="0"/>
              </a:rPr>
              <a:t> Label in </a:t>
            </a:r>
            <a:r>
              <a:rPr lang="en-US" sz="2800" dirty="0" smtClean="0">
                <a:solidFill>
                  <a:schemeClr val="accent1">
                    <a:lumMod val="50000"/>
                  </a:schemeClr>
                </a:solidFill>
                <a:latin typeface="Calibri" pitchFamily="34" charset="0"/>
              </a:rPr>
              <a:t>28pt </a:t>
            </a:r>
            <a:r>
              <a:rPr lang="en-US" sz="2800" dirty="0">
                <a:solidFill>
                  <a:schemeClr val="accent1">
                    <a:lumMod val="50000"/>
                  </a:schemeClr>
                </a:solidFill>
                <a:latin typeface="Calibri" pitchFamily="34" charset="0"/>
              </a:rPr>
              <a:t>Arial.</a:t>
            </a:r>
          </a:p>
        </p:txBody>
      </p:sp>
      <p:sp>
        <p:nvSpPr>
          <p:cNvPr id="2179" name="Text Box 131"/>
          <p:cNvSpPr txBox="1">
            <a:spLocks noChangeArrowheads="1"/>
          </p:cNvSpPr>
          <p:nvPr/>
        </p:nvSpPr>
        <p:spPr bwMode="auto">
          <a:xfrm>
            <a:off x="18773649" y="36265992"/>
            <a:ext cx="4299050" cy="538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6674" tIns="53337" rIns="106674" bIns="53337">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2800" b="1" dirty="0">
                <a:solidFill>
                  <a:schemeClr val="accent1">
                    <a:lumMod val="50000"/>
                  </a:schemeClr>
                </a:solidFill>
                <a:latin typeface="Calibri" pitchFamily="34" charset="0"/>
              </a:rPr>
              <a:t>Figure 2.</a:t>
            </a:r>
            <a:r>
              <a:rPr lang="en-US" sz="2800" dirty="0">
                <a:solidFill>
                  <a:schemeClr val="accent1">
                    <a:lumMod val="50000"/>
                  </a:schemeClr>
                </a:solidFill>
                <a:latin typeface="Calibri" pitchFamily="34" charset="0"/>
              </a:rPr>
              <a:t> Label in </a:t>
            </a:r>
            <a:r>
              <a:rPr lang="en-US" sz="2800" dirty="0" smtClean="0">
                <a:solidFill>
                  <a:schemeClr val="accent1">
                    <a:lumMod val="50000"/>
                  </a:schemeClr>
                </a:solidFill>
                <a:latin typeface="Calibri" pitchFamily="34" charset="0"/>
              </a:rPr>
              <a:t>28pt </a:t>
            </a:r>
            <a:r>
              <a:rPr lang="en-US" sz="2800" dirty="0">
                <a:solidFill>
                  <a:schemeClr val="accent1">
                    <a:lumMod val="50000"/>
                  </a:schemeClr>
                </a:solidFill>
                <a:latin typeface="Calibri" pitchFamily="34" charset="0"/>
              </a:rPr>
              <a:t>Arial.</a:t>
            </a:r>
          </a:p>
        </p:txBody>
      </p:sp>
      <p:sp>
        <p:nvSpPr>
          <p:cNvPr id="2180" name="Rectangle 132"/>
          <p:cNvSpPr>
            <a:spLocks noChangeAspect="1" noChangeArrowheads="1"/>
          </p:cNvSpPr>
          <p:nvPr/>
        </p:nvSpPr>
        <p:spPr bwMode="auto">
          <a:xfrm>
            <a:off x="3198549" y="1598349"/>
            <a:ext cx="4265347" cy="3202252"/>
          </a:xfrm>
          <a:prstGeom prst="rect">
            <a:avLst/>
          </a:prstGeom>
          <a:blipFill dpi="0" rotWithShape="1">
            <a:blip r:embed="rId4">
              <a:lum bright="70000" contrast="-70000"/>
            </a:blip>
            <a:srcRect/>
            <a:stretch>
              <a:fillRect r="-101"/>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6674" tIns="53337" rIns="106674" bIns="53337" anchor="ctr"/>
          <a:lstStyle/>
          <a:p>
            <a:pPr algn="ctr" defTabSz="5120718"/>
            <a:r>
              <a:rPr lang="en-US" sz="3300" b="1" dirty="0">
                <a:latin typeface="Calibri" pitchFamily="34" charset="0"/>
              </a:rPr>
              <a:t>REPLACE THIS BOX WITH YOUR ORGANIZATION’S</a:t>
            </a:r>
          </a:p>
          <a:p>
            <a:pPr algn="ctr" defTabSz="5120718"/>
            <a:r>
              <a:rPr lang="en-US" sz="3300" b="1" dirty="0">
                <a:latin typeface="Calibri" pitchFamily="34" charset="0"/>
              </a:rPr>
              <a:t>HIGH RESOLUTION LOGO</a:t>
            </a:r>
          </a:p>
        </p:txBody>
      </p:sp>
      <p:sp>
        <p:nvSpPr>
          <p:cNvPr id="2181" name="Text Box 133"/>
          <p:cNvSpPr txBox="1">
            <a:spLocks noChangeArrowheads="1"/>
          </p:cNvSpPr>
          <p:nvPr/>
        </p:nvSpPr>
        <p:spPr bwMode="auto">
          <a:xfrm>
            <a:off x="1066800" y="34126488"/>
            <a:ext cx="8534400" cy="3198549"/>
          </a:xfrm>
          <a:prstGeom prst="rect">
            <a:avLst/>
          </a:prstGeom>
          <a:solidFill>
            <a:schemeClr val="accent1">
              <a:lumMod val="75000"/>
            </a:schemeClr>
          </a:solidFill>
          <a:ln>
            <a:noFill/>
          </a:ln>
          <a:effectLst/>
        </p:spPr>
        <p:txBody>
          <a:bodyPr lIns="266685" tIns="266685" rIns="266685" bIns="266685"/>
          <a:lstStyle/>
          <a:p>
            <a:r>
              <a:rPr lang="en-US" sz="3200" dirty="0">
                <a:solidFill>
                  <a:schemeClr val="bg1"/>
                </a:solidFill>
                <a:latin typeface="Calibri" pitchFamily="34" charset="0"/>
              </a:rPr>
              <a:t>&lt;your name&gt;</a:t>
            </a:r>
          </a:p>
          <a:p>
            <a:r>
              <a:rPr lang="en-US" sz="3200" dirty="0">
                <a:solidFill>
                  <a:schemeClr val="bg1"/>
                </a:solidFill>
                <a:latin typeface="Calibri" pitchFamily="34" charset="0"/>
              </a:rPr>
              <a:t>&lt;organization name&gt;</a:t>
            </a:r>
          </a:p>
          <a:p>
            <a:r>
              <a:rPr lang="en-US" sz="3200" dirty="0">
                <a:solidFill>
                  <a:schemeClr val="bg1"/>
                </a:solidFill>
                <a:latin typeface="Calibri" pitchFamily="34" charset="0"/>
              </a:rPr>
              <a:t>Email: </a:t>
            </a:r>
          </a:p>
          <a:p>
            <a:r>
              <a:rPr lang="en-US" sz="3200" dirty="0">
                <a:solidFill>
                  <a:schemeClr val="bg1"/>
                </a:solidFill>
                <a:latin typeface="Calibri" pitchFamily="34" charset="0"/>
              </a:rPr>
              <a:t>Phone: </a:t>
            </a:r>
          </a:p>
          <a:p>
            <a:r>
              <a:rPr lang="en-US" sz="3200" dirty="0">
                <a:solidFill>
                  <a:schemeClr val="bg1"/>
                </a:solidFill>
                <a:latin typeface="Calibri" pitchFamily="34" charset="0"/>
              </a:rPr>
              <a:t>Website: </a:t>
            </a:r>
          </a:p>
        </p:txBody>
      </p:sp>
      <p:sp>
        <p:nvSpPr>
          <p:cNvPr id="2182" name="Text Box 134"/>
          <p:cNvSpPr txBox="1">
            <a:spLocks noChangeArrowheads="1"/>
          </p:cNvSpPr>
          <p:nvPr/>
        </p:nvSpPr>
        <p:spPr bwMode="auto">
          <a:xfrm>
            <a:off x="1066800" y="8001000"/>
            <a:ext cx="8534400" cy="10956821"/>
          </a:xfrm>
          <a:prstGeom prst="rect">
            <a:avLst/>
          </a:prstGeom>
          <a:solidFill>
            <a:schemeClr val="accent1">
              <a:lumMod val="75000"/>
            </a:schemeClr>
          </a:solidFill>
          <a:ln>
            <a:noFill/>
          </a:ln>
          <a:effectLst/>
        </p:spPr>
        <p:txBody>
          <a:bodyPr lIns="213348" tIns="213348" rIns="213348" bIns="213348">
            <a:spAutoFit/>
          </a:bodyPr>
          <a:lstStyle/>
          <a:p>
            <a:pPr defTabSz="3839949" fontAlgn="auto">
              <a:spcBef>
                <a:spcPts val="0"/>
              </a:spcBef>
              <a:spcAft>
                <a:spcPts val="0"/>
              </a:spcAft>
            </a:pPr>
            <a:r>
              <a:rPr lang="en-US" sz="3600" dirty="0" smtClean="0">
                <a:solidFill>
                  <a:schemeClr val="bg1"/>
                </a:solidFill>
                <a:latin typeface="Calibri" pitchFamily="34" charset="0"/>
              </a:rPr>
              <a:t>Click here to insert your Abstract text. Type it in or copy and paste from your Word document or other source.</a:t>
            </a:r>
          </a:p>
          <a:p>
            <a:pPr defTabSz="3839949" fontAlgn="auto">
              <a:spcBef>
                <a:spcPts val="0"/>
              </a:spcBef>
              <a:spcAft>
                <a:spcPts val="0"/>
              </a:spcAft>
            </a:pPr>
            <a:endParaRPr lang="en-US" sz="3600" dirty="0" smtClean="0">
              <a:solidFill>
                <a:schemeClr val="bg1"/>
              </a:solidFill>
              <a:latin typeface="Calibri" pitchFamily="34" charset="0"/>
            </a:endParaRPr>
          </a:p>
          <a:p>
            <a:pPr defTabSz="3839949" fontAlgn="auto">
              <a:spcBef>
                <a:spcPts val="0"/>
              </a:spcBef>
              <a:spcAft>
                <a:spcPts val="0"/>
              </a:spcAft>
            </a:pPr>
            <a:r>
              <a:rPr lang="en-US" sz="3600" dirty="0" smtClean="0">
                <a:solidFill>
                  <a:schemeClr val="bg1"/>
                </a:solidFill>
                <a:latin typeface="Calibri" pitchFamily="34" charset="0"/>
              </a:rPr>
              <a:t>This text box will automatically re-size to your text. To turn off that feature, right click inside this box and go to </a:t>
            </a:r>
            <a:r>
              <a:rPr lang="en-US" sz="3600" b="1" dirty="0" smtClean="0">
                <a:solidFill>
                  <a:schemeClr val="bg1"/>
                </a:solidFill>
                <a:latin typeface="Calibri" pitchFamily="34" charset="0"/>
              </a:rPr>
              <a:t>Format Shape, Text Box, Autofit</a:t>
            </a:r>
            <a:r>
              <a:rPr lang="en-US" sz="3600" dirty="0" smtClean="0">
                <a:solidFill>
                  <a:schemeClr val="bg1"/>
                </a:solidFill>
                <a:latin typeface="Calibri" pitchFamily="34" charset="0"/>
              </a:rPr>
              <a:t>, and select the “Do Not Autofit” radio button.</a:t>
            </a:r>
          </a:p>
          <a:p>
            <a:pPr defTabSz="3839949" fontAlgn="auto">
              <a:spcBef>
                <a:spcPts val="0"/>
              </a:spcBef>
              <a:spcAft>
                <a:spcPts val="0"/>
              </a:spcAft>
            </a:pPr>
            <a:endParaRPr lang="en-US" sz="3600" dirty="0" smtClean="0">
              <a:solidFill>
                <a:schemeClr val="bg1"/>
              </a:solidFill>
              <a:latin typeface="Calibri" pitchFamily="34" charset="0"/>
            </a:endParaRPr>
          </a:p>
          <a:p>
            <a:pPr defTabSz="3839949" fontAlgn="auto">
              <a:spcBef>
                <a:spcPts val="0"/>
              </a:spcBef>
              <a:spcAft>
                <a:spcPts val="0"/>
              </a:spcAft>
            </a:pPr>
            <a:r>
              <a:rPr lang="en-US" sz="3600" dirty="0" smtClean="0">
                <a:solidFill>
                  <a:schemeClr val="bg1"/>
                </a:solidFill>
                <a:latin typeface="Calibri" pitchFamily="34" charset="0"/>
              </a:rPr>
              <a:t>To change the font style of this text box: Click on the border once to highlight the entire text box, then select a different font or font size that suits you. This text is Calibri 36pt and is easily read up to 5 feet away on a 42x56 poster.</a:t>
            </a:r>
          </a:p>
          <a:p>
            <a:pPr defTabSz="3839949" fontAlgn="auto">
              <a:spcBef>
                <a:spcPts val="0"/>
              </a:spcBef>
              <a:spcAft>
                <a:spcPts val="0"/>
              </a:spcAft>
            </a:pPr>
            <a:endParaRPr lang="en-US" sz="3600" dirty="0" smtClean="0">
              <a:solidFill>
                <a:schemeClr val="bg1"/>
              </a:solidFill>
              <a:latin typeface="Calibri" pitchFamily="34" charset="0"/>
            </a:endParaRPr>
          </a:p>
          <a:p>
            <a:pPr defTabSz="3839949" fontAlgn="auto">
              <a:spcBef>
                <a:spcPts val="0"/>
              </a:spcBef>
              <a:spcAft>
                <a:spcPts val="0"/>
              </a:spcAft>
            </a:pPr>
            <a:r>
              <a:rPr lang="en-US" sz="3600" dirty="0" smtClean="0">
                <a:solidFill>
                  <a:schemeClr val="bg1"/>
                </a:solidFill>
                <a:latin typeface="Calibri" pitchFamily="34" charset="0"/>
              </a:rPr>
              <a:t>Zoom out to 100% to preview what this will look like on your printed poster.</a:t>
            </a:r>
            <a:endParaRPr lang="en-US" sz="3600" dirty="0">
              <a:solidFill>
                <a:schemeClr val="bg1"/>
              </a:solidFill>
              <a:latin typeface="Calibri" pitchFamily="34" charset="0"/>
            </a:endParaRPr>
          </a:p>
        </p:txBody>
      </p:sp>
      <p:sp>
        <p:nvSpPr>
          <p:cNvPr id="2183" name="Text Box 135"/>
          <p:cNvSpPr txBox="1">
            <a:spLocks noChangeArrowheads="1"/>
          </p:cNvSpPr>
          <p:nvPr/>
        </p:nvSpPr>
        <p:spPr bwMode="auto">
          <a:xfrm>
            <a:off x="24527141" y="7997296"/>
            <a:ext cx="12797896" cy="10772180"/>
          </a:xfrm>
          <a:prstGeom prst="rect">
            <a:avLst/>
          </a:prstGeom>
          <a:solidFill>
            <a:schemeClr val="bg1"/>
          </a:solidFill>
          <a:ln>
            <a:noFill/>
          </a:ln>
          <a:effectLst/>
        </p:spPr>
        <p:txBody>
          <a:bodyPr lIns="213348" tIns="213348" rIns="213348" bIns="213348">
            <a:spAutoFit/>
          </a:bodyPr>
          <a:lstStyle/>
          <a:p>
            <a:pPr defTabSz="3839949" fontAlgn="auto">
              <a:spcBef>
                <a:spcPts val="0"/>
              </a:spcBef>
              <a:spcAft>
                <a:spcPts val="0"/>
              </a:spcAft>
            </a:pPr>
            <a:r>
              <a:rPr lang="en-US" sz="3600" dirty="0">
                <a:solidFill>
                  <a:prstClr val="black"/>
                </a:solidFill>
                <a:latin typeface="Calibri" pitchFamily="34" charset="0"/>
              </a:rPr>
              <a:t>Click here to insert your Results text. Type it in or copy and paste from your Word document or other source.</a:t>
            </a:r>
          </a:p>
          <a:p>
            <a:pPr defTabSz="3839949" fontAlgn="auto">
              <a:spcBef>
                <a:spcPts val="0"/>
              </a:spcBef>
              <a:spcAft>
                <a:spcPts val="0"/>
              </a:spcAft>
            </a:pPr>
            <a:endParaRPr lang="en-US" sz="3600" dirty="0">
              <a:solidFill>
                <a:prstClr val="black"/>
              </a:solidFill>
              <a:latin typeface="Calibri" pitchFamily="34" charset="0"/>
            </a:endParaRPr>
          </a:p>
          <a:p>
            <a:pPr defTabSz="3839949" fontAlgn="auto">
              <a:spcBef>
                <a:spcPts val="0"/>
              </a:spcBef>
              <a:spcAft>
                <a:spcPts val="0"/>
              </a:spcAft>
            </a:pPr>
            <a:r>
              <a:rPr lang="en-US" sz="3600" dirty="0">
                <a:solidFill>
                  <a:prstClr val="black"/>
                </a:solidFill>
                <a:latin typeface="Calibri" pitchFamily="34" charset="0"/>
              </a:rPr>
              <a:t>This text box will automatically re-size to your text. To turn off that feature, right click inside this box and go to </a:t>
            </a:r>
            <a:r>
              <a:rPr lang="en-US" sz="3600" b="1" dirty="0">
                <a:solidFill>
                  <a:prstClr val="black"/>
                </a:solidFill>
                <a:latin typeface="Calibri" pitchFamily="34" charset="0"/>
              </a:rPr>
              <a:t>Format Shape, Text Box, Autofit</a:t>
            </a:r>
            <a:r>
              <a:rPr lang="en-US" sz="3600" dirty="0">
                <a:solidFill>
                  <a:prstClr val="black"/>
                </a:solidFill>
                <a:latin typeface="Calibri" pitchFamily="34" charset="0"/>
              </a:rPr>
              <a:t>, and select the “Do Not Autofit” radio button.</a:t>
            </a:r>
          </a:p>
          <a:p>
            <a:pPr defTabSz="3839949" fontAlgn="auto">
              <a:spcBef>
                <a:spcPts val="0"/>
              </a:spcBef>
              <a:spcAft>
                <a:spcPts val="0"/>
              </a:spcAft>
            </a:pPr>
            <a:endParaRPr lang="en-US" sz="3600" dirty="0">
              <a:solidFill>
                <a:prstClr val="black"/>
              </a:solidFill>
              <a:latin typeface="Calibri" pitchFamily="34" charset="0"/>
            </a:endParaRPr>
          </a:p>
          <a:p>
            <a:pPr defTabSz="3839949" fontAlgn="auto">
              <a:spcBef>
                <a:spcPts val="0"/>
              </a:spcBef>
              <a:spcAft>
                <a:spcPts val="0"/>
              </a:spcAft>
            </a:pPr>
            <a:r>
              <a:rPr lang="en-US" sz="3600" dirty="0">
                <a:solidFill>
                  <a:prstClr val="black"/>
                </a:solidFill>
                <a:latin typeface="Calibri" pitchFamily="34" charset="0"/>
              </a:rPr>
              <a:t>To change the font style of this text box: Click on the border once to highlight the entire text box, then </a:t>
            </a:r>
            <a:r>
              <a:rPr lang="en-US" sz="3600" dirty="0" smtClean="0">
                <a:latin typeface="Calibri" pitchFamily="34" charset="0"/>
              </a:rPr>
              <a:t>select a different font or font size that suits you. This text is Calibri 36pt and is easily read up to 5 feet away on a 42x56 poster.</a:t>
            </a:r>
          </a:p>
          <a:p>
            <a:pPr defTabSz="3839949" fontAlgn="auto">
              <a:spcBef>
                <a:spcPts val="0"/>
              </a:spcBef>
              <a:spcAft>
                <a:spcPts val="0"/>
              </a:spcAft>
            </a:pPr>
            <a:endParaRPr lang="en-US" sz="3600" dirty="0">
              <a:solidFill>
                <a:prstClr val="black"/>
              </a:solidFill>
              <a:latin typeface="Calibri" pitchFamily="34" charset="0"/>
            </a:endParaRPr>
          </a:p>
          <a:p>
            <a:pPr defTabSz="3839949" fontAlgn="auto">
              <a:spcBef>
                <a:spcPts val="0"/>
              </a:spcBef>
              <a:spcAft>
                <a:spcPts val="0"/>
              </a:spcAft>
            </a:pPr>
            <a:r>
              <a:rPr lang="en-US" sz="3600" dirty="0">
                <a:solidFill>
                  <a:prstClr val="black"/>
                </a:solidFill>
                <a:latin typeface="Calibri" pitchFamily="34" charset="0"/>
              </a:rPr>
              <a:t>Zoom out to 100% to preview what this will look like on your printed poster.</a:t>
            </a:r>
          </a:p>
          <a:p>
            <a:pPr defTabSz="3839949" fontAlgn="auto">
              <a:spcBef>
                <a:spcPts val="0"/>
              </a:spcBef>
              <a:spcAft>
                <a:spcPts val="0"/>
              </a:spcAft>
            </a:pPr>
            <a:endParaRPr lang="en-US" sz="3600" dirty="0">
              <a:solidFill>
                <a:prstClr val="black"/>
              </a:solidFill>
              <a:latin typeface="Calibri" pitchFamily="34" charset="0"/>
            </a:endParaRPr>
          </a:p>
          <a:p>
            <a:pPr defTabSz="3839949" fontAlgn="auto">
              <a:spcBef>
                <a:spcPts val="0"/>
              </a:spcBef>
              <a:spcAft>
                <a:spcPts val="0"/>
              </a:spcAft>
            </a:pPr>
            <a:r>
              <a:rPr lang="en-US" sz="3600" dirty="0">
                <a:solidFill>
                  <a:prstClr val="black"/>
                </a:solidFill>
                <a:latin typeface="Calibri" pitchFamily="34" charset="0"/>
              </a:rPr>
              <a:t>Speaking of Results, yours will look better if you remember to run a spell-check on your poster! After you’ve added your content click on </a:t>
            </a:r>
            <a:r>
              <a:rPr lang="en-US" sz="3600" b="1" dirty="0">
                <a:solidFill>
                  <a:prstClr val="black"/>
                </a:solidFill>
                <a:latin typeface="Calibri" pitchFamily="34" charset="0"/>
              </a:rPr>
              <a:t>Review</a:t>
            </a:r>
            <a:r>
              <a:rPr lang="en-US" sz="3600" dirty="0">
                <a:solidFill>
                  <a:prstClr val="black"/>
                </a:solidFill>
                <a:latin typeface="Calibri" pitchFamily="34" charset="0"/>
              </a:rPr>
              <a:t>, </a:t>
            </a:r>
            <a:r>
              <a:rPr lang="en-US" sz="3600" b="1" dirty="0">
                <a:solidFill>
                  <a:prstClr val="black"/>
                </a:solidFill>
                <a:latin typeface="Calibri" pitchFamily="34" charset="0"/>
              </a:rPr>
              <a:t>Spelling</a:t>
            </a:r>
            <a:r>
              <a:rPr lang="en-US" sz="3600" dirty="0">
                <a:solidFill>
                  <a:prstClr val="black"/>
                </a:solidFill>
                <a:latin typeface="Calibri" pitchFamily="34" charset="0"/>
              </a:rPr>
              <a:t>, or press F7.</a:t>
            </a:r>
          </a:p>
        </p:txBody>
      </p:sp>
      <p:sp>
        <p:nvSpPr>
          <p:cNvPr id="2184" name="Text Box 136"/>
          <p:cNvSpPr txBox="1">
            <a:spLocks noChangeArrowheads="1"/>
          </p:cNvSpPr>
          <p:nvPr/>
        </p:nvSpPr>
        <p:spPr bwMode="auto">
          <a:xfrm>
            <a:off x="38391837" y="7997296"/>
            <a:ext cx="11731096" cy="10110436"/>
          </a:xfrm>
          <a:prstGeom prst="rect">
            <a:avLst/>
          </a:prstGeom>
          <a:solidFill>
            <a:schemeClr val="bg1"/>
          </a:solidFill>
          <a:ln>
            <a:noFill/>
          </a:ln>
          <a:effectLst/>
        </p:spPr>
        <p:txBody>
          <a:bodyPr lIns="213348" tIns="213348" rIns="213348" bIns="213348">
            <a:spAutoFit/>
          </a:bodyPr>
          <a:lstStyle/>
          <a:p>
            <a:pPr defTabSz="3839949" fontAlgn="auto">
              <a:spcBef>
                <a:spcPts val="0"/>
              </a:spcBef>
              <a:spcAft>
                <a:spcPts val="0"/>
              </a:spcAft>
            </a:pPr>
            <a:r>
              <a:rPr lang="en-US" sz="3600" dirty="0">
                <a:solidFill>
                  <a:prstClr val="black"/>
                </a:solidFill>
                <a:latin typeface="Calibri" pitchFamily="34" charset="0"/>
              </a:rPr>
              <a:t>Click here to insert your Discussion text. Type it in or copy and paste from your Word document or other source.</a:t>
            </a:r>
          </a:p>
          <a:p>
            <a:pPr defTabSz="3839949" fontAlgn="auto">
              <a:spcBef>
                <a:spcPts val="0"/>
              </a:spcBef>
              <a:spcAft>
                <a:spcPts val="0"/>
              </a:spcAft>
            </a:pPr>
            <a:endParaRPr lang="en-US" sz="3600" dirty="0">
              <a:solidFill>
                <a:prstClr val="black"/>
              </a:solidFill>
              <a:latin typeface="Calibri" pitchFamily="34" charset="0"/>
            </a:endParaRPr>
          </a:p>
          <a:p>
            <a:pPr defTabSz="3839949" fontAlgn="auto">
              <a:spcBef>
                <a:spcPts val="0"/>
              </a:spcBef>
              <a:spcAft>
                <a:spcPts val="0"/>
              </a:spcAft>
            </a:pPr>
            <a:r>
              <a:rPr lang="en-US" sz="3600" dirty="0">
                <a:solidFill>
                  <a:prstClr val="black"/>
                </a:solidFill>
                <a:latin typeface="Calibri" pitchFamily="34" charset="0"/>
              </a:rPr>
              <a:t>This text box will automatically re-size to your text. To turn off that feature, right click inside this box and go to </a:t>
            </a:r>
            <a:r>
              <a:rPr lang="en-US" sz="3600" b="1" dirty="0">
                <a:solidFill>
                  <a:prstClr val="black"/>
                </a:solidFill>
                <a:latin typeface="Calibri" pitchFamily="34" charset="0"/>
              </a:rPr>
              <a:t>Format Shape, Text Box, Autofit</a:t>
            </a:r>
            <a:r>
              <a:rPr lang="en-US" sz="3600" dirty="0">
                <a:solidFill>
                  <a:prstClr val="black"/>
                </a:solidFill>
                <a:latin typeface="Calibri" pitchFamily="34" charset="0"/>
              </a:rPr>
              <a:t>, and select the “Do Not Autofit” radio button.</a:t>
            </a:r>
          </a:p>
          <a:p>
            <a:pPr defTabSz="3839949" fontAlgn="auto">
              <a:spcBef>
                <a:spcPts val="0"/>
              </a:spcBef>
              <a:spcAft>
                <a:spcPts val="0"/>
              </a:spcAft>
            </a:pPr>
            <a:endParaRPr lang="en-US" sz="3600" dirty="0">
              <a:solidFill>
                <a:prstClr val="black"/>
              </a:solidFill>
              <a:latin typeface="Calibri" pitchFamily="34" charset="0"/>
            </a:endParaRPr>
          </a:p>
          <a:p>
            <a:pPr defTabSz="3839949" fontAlgn="auto">
              <a:spcBef>
                <a:spcPts val="0"/>
              </a:spcBef>
              <a:spcAft>
                <a:spcPts val="0"/>
              </a:spcAft>
            </a:pPr>
            <a:r>
              <a:rPr lang="en-US" sz="3600"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sz="3600" dirty="0" smtClean="0">
                <a:latin typeface="Calibri" pitchFamily="34" charset="0"/>
              </a:rPr>
              <a:t>This text is Calibri </a:t>
            </a:r>
            <a:r>
              <a:rPr lang="en-US" sz="3600" dirty="0">
                <a:latin typeface="Calibri" pitchFamily="34" charset="0"/>
              </a:rPr>
              <a:t>36pt and is easily read up to 5 feet away on a 42x56 poster.</a:t>
            </a:r>
            <a:endParaRPr lang="en-US" sz="3600" dirty="0" smtClean="0">
              <a:latin typeface="Calibri" pitchFamily="34" charset="0"/>
            </a:endParaRPr>
          </a:p>
          <a:p>
            <a:pPr defTabSz="3839949" fontAlgn="auto">
              <a:spcBef>
                <a:spcPts val="0"/>
              </a:spcBef>
              <a:spcAft>
                <a:spcPts val="0"/>
              </a:spcAft>
            </a:pPr>
            <a:endParaRPr lang="en-US" sz="3600" dirty="0">
              <a:solidFill>
                <a:prstClr val="black"/>
              </a:solidFill>
              <a:latin typeface="Calibri" pitchFamily="34" charset="0"/>
            </a:endParaRPr>
          </a:p>
          <a:p>
            <a:pPr defTabSz="3839949" fontAlgn="auto">
              <a:spcBef>
                <a:spcPts val="0"/>
              </a:spcBef>
              <a:spcAft>
                <a:spcPts val="0"/>
              </a:spcAft>
            </a:pPr>
            <a:r>
              <a:rPr lang="en-US" sz="3600" dirty="0">
                <a:solidFill>
                  <a:prstClr val="black"/>
                </a:solidFill>
                <a:latin typeface="Calibri" pitchFamily="34" charset="0"/>
              </a:rPr>
              <a:t>To change the background color of any text box,  click once on the box so it is outlined with a dashed border. Then select </a:t>
            </a:r>
            <a:r>
              <a:rPr lang="en-US" sz="3600" b="1" dirty="0">
                <a:solidFill>
                  <a:prstClr val="black"/>
                </a:solidFill>
                <a:latin typeface="Calibri" pitchFamily="34" charset="0"/>
              </a:rPr>
              <a:t>Shape Fill</a:t>
            </a:r>
            <a:r>
              <a:rPr lang="en-US" sz="3600" dirty="0">
                <a:solidFill>
                  <a:prstClr val="black"/>
                </a:solidFill>
                <a:latin typeface="Calibri" pitchFamily="34" charset="0"/>
              </a:rPr>
              <a:t> from the </a:t>
            </a:r>
            <a:r>
              <a:rPr lang="en-US" sz="3600" b="1" dirty="0">
                <a:solidFill>
                  <a:prstClr val="black"/>
                </a:solidFill>
                <a:latin typeface="Calibri" pitchFamily="34" charset="0"/>
              </a:rPr>
              <a:t>Drawing Tools, Format</a:t>
            </a:r>
            <a:r>
              <a:rPr lang="en-US" sz="3600" dirty="0">
                <a:solidFill>
                  <a:prstClr val="black"/>
                </a:solidFill>
                <a:latin typeface="Calibri" pitchFamily="34" charset="0"/>
              </a:rPr>
              <a:t> tab on the ribbon bar above. It’s the one with the ‘paint can’ icon.</a:t>
            </a:r>
          </a:p>
        </p:txBody>
      </p:sp>
      <p:sp>
        <p:nvSpPr>
          <p:cNvPr id="2185" name="Text Box 137"/>
          <p:cNvSpPr txBox="1">
            <a:spLocks noChangeArrowheads="1"/>
          </p:cNvSpPr>
          <p:nvPr/>
        </p:nvSpPr>
        <p:spPr bwMode="auto">
          <a:xfrm>
            <a:off x="11731096" y="26695837"/>
            <a:ext cx="11731096" cy="5027017"/>
          </a:xfrm>
          <a:prstGeom prst="rect">
            <a:avLst/>
          </a:prstGeom>
          <a:solidFill>
            <a:schemeClr val="bg1"/>
          </a:solidFill>
          <a:ln>
            <a:noFill/>
          </a:ln>
          <a:effectLst/>
        </p:spPr>
        <p:txBody>
          <a:bodyPr lIns="213348" tIns="213348" rIns="213348" bIns="213348">
            <a:spAutoFit/>
          </a:bodyPr>
          <a:lstStyle/>
          <a:p>
            <a:pPr defTabSz="3839949" fontAlgn="auto">
              <a:spcBef>
                <a:spcPts val="0"/>
              </a:spcBef>
              <a:spcAft>
                <a:spcPts val="0"/>
              </a:spcAft>
            </a:pPr>
            <a:r>
              <a:rPr lang="en-US" sz="3600" dirty="0">
                <a:solidFill>
                  <a:prstClr val="black"/>
                </a:solidFill>
                <a:latin typeface="Calibri" pitchFamily="34" charset="0"/>
              </a:rPr>
              <a:t>Click here to insert your Methods and Materials text. Type it in or copy and paste from your Word document or other source.</a:t>
            </a:r>
          </a:p>
          <a:p>
            <a:pPr defTabSz="3839949" fontAlgn="auto">
              <a:spcBef>
                <a:spcPts val="0"/>
              </a:spcBef>
              <a:spcAft>
                <a:spcPts val="0"/>
              </a:spcAft>
            </a:pPr>
            <a:endParaRPr lang="en-US" sz="3600" dirty="0">
              <a:solidFill>
                <a:prstClr val="black"/>
              </a:solidFill>
              <a:latin typeface="Calibri" pitchFamily="34" charset="0"/>
            </a:endParaRPr>
          </a:p>
          <a:p>
            <a:pPr defTabSz="3839949" fontAlgn="auto">
              <a:spcBef>
                <a:spcPts val="0"/>
              </a:spcBef>
              <a:spcAft>
                <a:spcPts val="0"/>
              </a:spcAft>
            </a:pPr>
            <a:r>
              <a:rPr lang="en-US" sz="3600" dirty="0">
                <a:solidFill>
                  <a:prstClr val="black"/>
                </a:solidFill>
                <a:latin typeface="Calibri" pitchFamily="34" charset="0"/>
              </a:rPr>
              <a:t>This text box will automatically re-size to your text. To turn off that feature, right click inside this box and go to </a:t>
            </a:r>
            <a:r>
              <a:rPr lang="en-US" sz="3600" b="1" dirty="0">
                <a:solidFill>
                  <a:prstClr val="black"/>
                </a:solidFill>
                <a:latin typeface="Calibri" pitchFamily="34" charset="0"/>
              </a:rPr>
              <a:t>Format Shape, Text Box, Autofit</a:t>
            </a:r>
            <a:r>
              <a:rPr lang="en-US" sz="3600" dirty="0">
                <a:solidFill>
                  <a:prstClr val="black"/>
                </a:solidFill>
                <a:latin typeface="Calibri" pitchFamily="34" charset="0"/>
              </a:rPr>
              <a:t>, and select the “Do Not Autofit” radio button</a:t>
            </a:r>
            <a:r>
              <a:rPr lang="en-US" sz="3600" dirty="0" smtClean="0">
                <a:solidFill>
                  <a:prstClr val="black"/>
                </a:solidFill>
                <a:latin typeface="Calibri" pitchFamily="34" charset="0"/>
              </a:rPr>
              <a:t>.</a:t>
            </a:r>
            <a:endParaRPr lang="en-US" sz="3600" dirty="0">
              <a:solidFill>
                <a:prstClr val="black"/>
              </a:solidFill>
              <a:latin typeface="Calibri" pitchFamily="34" charset="0"/>
            </a:endParaRPr>
          </a:p>
        </p:txBody>
      </p:sp>
      <p:sp>
        <p:nvSpPr>
          <p:cNvPr id="2186" name="Text Box 138"/>
          <p:cNvSpPr txBox="1">
            <a:spLocks noChangeArrowheads="1"/>
          </p:cNvSpPr>
          <p:nvPr/>
        </p:nvSpPr>
        <p:spPr bwMode="auto">
          <a:xfrm>
            <a:off x="38391837" y="27332583"/>
            <a:ext cx="11731096" cy="4416569"/>
          </a:xfrm>
          <a:prstGeom prst="rect">
            <a:avLst/>
          </a:prstGeom>
          <a:solidFill>
            <a:schemeClr val="bg1"/>
          </a:solidFill>
          <a:ln>
            <a:noFill/>
          </a:ln>
          <a:effectLst/>
        </p:spPr>
        <p:txBody>
          <a:bodyPr lIns="213348" tIns="213348" rIns="213348" bIns="213348">
            <a:spAutoFit/>
          </a:bodyPr>
          <a:lstStyle/>
          <a:p>
            <a:pPr defTabSz="3839949" fontAlgn="auto">
              <a:spcBef>
                <a:spcPts val="0"/>
              </a:spcBef>
              <a:spcAft>
                <a:spcPts val="0"/>
              </a:spcAft>
            </a:pPr>
            <a:r>
              <a:rPr lang="en-US" sz="3600" dirty="0">
                <a:solidFill>
                  <a:prstClr val="black"/>
                </a:solidFill>
                <a:latin typeface="Calibri" pitchFamily="34" charset="0"/>
              </a:rPr>
              <a:t>Click here to insert your Conclusions text. Type it in or copy and paste from your Word document or other source.</a:t>
            </a:r>
          </a:p>
          <a:p>
            <a:pPr defTabSz="3839949" fontAlgn="auto">
              <a:spcBef>
                <a:spcPts val="0"/>
              </a:spcBef>
              <a:spcAft>
                <a:spcPts val="0"/>
              </a:spcAft>
            </a:pPr>
            <a:endParaRPr lang="en-US" sz="3600" dirty="0">
              <a:solidFill>
                <a:prstClr val="black"/>
              </a:solidFill>
              <a:latin typeface="Calibri" pitchFamily="34" charset="0"/>
            </a:endParaRPr>
          </a:p>
          <a:p>
            <a:pPr defTabSz="3839949" fontAlgn="auto">
              <a:spcBef>
                <a:spcPts val="0"/>
              </a:spcBef>
              <a:spcAft>
                <a:spcPts val="0"/>
              </a:spcAft>
            </a:pPr>
            <a:r>
              <a:rPr lang="en-US" sz="3600" dirty="0">
                <a:solidFill>
                  <a:prstClr val="black"/>
                </a:solidFill>
                <a:latin typeface="Calibri" pitchFamily="34" charset="0"/>
              </a:rPr>
              <a:t>This text box will automatically re-size to your text. To turn off that feature, right click inside this box and go to </a:t>
            </a:r>
            <a:r>
              <a:rPr lang="en-US" sz="3600" b="1" dirty="0">
                <a:solidFill>
                  <a:prstClr val="black"/>
                </a:solidFill>
                <a:latin typeface="Calibri" pitchFamily="34" charset="0"/>
              </a:rPr>
              <a:t>Format Shape, Text Box, Autofit</a:t>
            </a:r>
            <a:r>
              <a:rPr lang="en-US" sz="3600" dirty="0">
                <a:solidFill>
                  <a:prstClr val="black"/>
                </a:solidFill>
                <a:latin typeface="Calibri" pitchFamily="34" charset="0"/>
              </a:rPr>
              <a:t>, and select the “Do Not Autofit” radio button</a:t>
            </a:r>
            <a:r>
              <a:rPr lang="en-US" sz="3600" dirty="0" smtClean="0">
                <a:solidFill>
                  <a:prstClr val="black"/>
                </a:solidFill>
                <a:latin typeface="Calibri" pitchFamily="34" charset="0"/>
              </a:rPr>
              <a:t>.</a:t>
            </a:r>
            <a:endParaRPr lang="en-US" sz="3600" dirty="0">
              <a:solidFill>
                <a:prstClr val="black"/>
              </a:solidFill>
              <a:latin typeface="Calibri" pitchFamily="34" charset="0"/>
            </a:endParaRPr>
          </a:p>
        </p:txBody>
      </p:sp>
      <mc:AlternateContent xmlns:mc="http://schemas.openxmlformats.org/markup-compatibility/2006" xmlns:a14="http://schemas.microsoft.com/office/drawing/2010/main">
        <mc:Choice Requires="a14">
          <p:sp>
            <p:nvSpPr>
              <p:cNvPr id="2187" name="Text Box 139"/>
              <p:cNvSpPr txBox="1">
                <a:spLocks noChangeArrowheads="1"/>
              </p:cNvSpPr>
              <p:nvPr/>
            </p:nvSpPr>
            <p:spPr bwMode="auto">
              <a:xfrm>
                <a:off x="11731096" y="7997296"/>
                <a:ext cx="11731096" cy="14872317"/>
              </a:xfrm>
              <a:prstGeom prst="rect">
                <a:avLst/>
              </a:prstGeom>
              <a:solidFill>
                <a:schemeClr val="bg1"/>
              </a:solidFill>
              <a:ln>
                <a:noFill/>
              </a:ln>
              <a:effectLst/>
            </p:spPr>
            <p:txBody>
              <a:bodyPr lIns="213348" tIns="213348" rIns="213348" bIns="213348">
                <a:spAutoFit/>
              </a:bodyPr>
              <a:lstStyle/>
              <a:p>
                <a:pPr eaLnBrk="1" hangingPunct="1"/>
                <a:r>
                  <a:rPr lang="en-US" sz="3600" b="1" dirty="0">
                    <a:latin typeface="Calibri" pitchFamily="34" charset="0"/>
                  </a:rPr>
                  <a:t>Genigraphics®</a:t>
                </a:r>
                <a:r>
                  <a:rPr lang="en-US" sz="3600" dirty="0">
                    <a:latin typeface="Calibri" pitchFamily="34" charset="0"/>
                  </a:rPr>
                  <a:t> has provided this template to assist in preparation of a medical or scientific research poster. The dimensions are set to </a:t>
                </a:r>
                <a:r>
                  <a:rPr lang="en-US" sz="3600" dirty="0" smtClean="0">
                    <a:latin typeface="Calibri" pitchFamily="34" charset="0"/>
                  </a:rPr>
                  <a:t>42” </a:t>
                </a:r>
                <a:r>
                  <a:rPr lang="en-US" sz="3600" dirty="0">
                    <a:latin typeface="Calibri" pitchFamily="34" charset="0"/>
                  </a:rPr>
                  <a:t>high by </a:t>
                </a:r>
                <a:r>
                  <a:rPr lang="en-US" sz="3600" dirty="0" smtClean="0">
                    <a:latin typeface="Calibri" pitchFamily="34" charset="0"/>
                  </a:rPr>
                  <a:t>56” </a:t>
                </a:r>
                <a:r>
                  <a:rPr lang="en-US" sz="3600" dirty="0">
                    <a:latin typeface="Calibri" pitchFamily="34" charset="0"/>
                  </a:rPr>
                  <a:t>wide but prints can be scaled up or down in size to any dimension with a 3:4 aspect ratio. </a:t>
                </a:r>
                <a:endParaRPr lang="en-US" sz="3600" dirty="0" smtClean="0">
                  <a:latin typeface="Calibri" pitchFamily="34" charset="0"/>
                </a:endParaRPr>
              </a:p>
              <a:p>
                <a:pPr eaLnBrk="1" hangingPunct="1"/>
                <a:endParaRPr lang="en-US" sz="3600" b="1" dirty="0">
                  <a:latin typeface="Calibri" pitchFamily="34" charset="0"/>
                </a:endParaRPr>
              </a:p>
              <a:p>
                <a:pPr eaLnBrk="1" hangingPunct="1"/>
                <a:r>
                  <a:rPr lang="en-US" sz="3600" b="1" dirty="0" smtClean="0">
                    <a:latin typeface="Calibri" pitchFamily="34" charset="0"/>
                  </a:rPr>
                  <a:t>The </a:t>
                </a:r>
                <a:r>
                  <a:rPr lang="en-US" sz="3600" b="1" dirty="0">
                    <a:latin typeface="Calibri" pitchFamily="34" charset="0"/>
                  </a:rPr>
                  <a:t>most critical factor is that your template and poster dimensions must be proportional:</a:t>
                </a:r>
              </a:p>
              <a:p>
                <a:pPr defTabSz="3839949" fontAlgn="auto">
                  <a:spcBef>
                    <a:spcPts val="0"/>
                  </a:spcBef>
                  <a:spcAft>
                    <a:spcPts val="0"/>
                  </a:spcAft>
                </a:pPr>
                <a:endParaRPr lang="en-US" sz="3600" b="1" dirty="0">
                  <a:solidFill>
                    <a:prstClr val="black"/>
                  </a:solidFill>
                  <a:latin typeface="Calibri" pitchFamily="34" charset="0"/>
                </a:endParaRPr>
              </a:p>
              <a:p>
                <a:pPr defTabSz="3839949"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sz="3600" b="1" i="1">
                              <a:solidFill>
                                <a:prstClr val="black"/>
                              </a:solidFill>
                              <a:latin typeface="Cambria Math"/>
                            </a:rPr>
                          </m:ctrlPr>
                        </m:boxPr>
                        <m:e>
                          <m:f>
                            <m:fPr>
                              <m:ctrlPr>
                                <a:rPr lang="en-US" sz="3600" b="1" i="1">
                                  <a:solidFill>
                                    <a:prstClr val="black"/>
                                  </a:solidFill>
                                  <a:latin typeface="Cambria Math"/>
                                </a:rPr>
                              </m:ctrlPr>
                            </m:fPr>
                            <m:num>
                              <m:r>
                                <a:rPr lang="en-US" sz="3600" b="1" i="1">
                                  <a:solidFill>
                                    <a:prstClr val="black"/>
                                  </a:solidFill>
                                  <a:latin typeface="Cambria Math"/>
                                </a:rPr>
                                <m:t>𝒕𝒆𝒎𝒑𝒍𝒂𝒕𝒆</m:t>
                              </m:r>
                              <m:r>
                                <a:rPr lang="en-US" sz="3600" b="1" i="1">
                                  <a:solidFill>
                                    <a:prstClr val="black"/>
                                  </a:solidFill>
                                  <a:latin typeface="Cambria Math"/>
                                </a:rPr>
                                <m:t> </m:t>
                              </m:r>
                              <m:r>
                                <a:rPr lang="en-US" sz="3600" b="1" i="1">
                                  <a:solidFill>
                                    <a:prstClr val="black"/>
                                  </a:solidFill>
                                  <a:latin typeface="Cambria Math"/>
                                </a:rPr>
                                <m:t>𝒉𝒆𝒊𝒈𝒉𝒕</m:t>
                              </m:r>
                            </m:num>
                            <m:den>
                              <m:r>
                                <a:rPr lang="en-US" sz="3600" b="1" i="1">
                                  <a:solidFill>
                                    <a:prstClr val="black"/>
                                  </a:solidFill>
                                  <a:latin typeface="Cambria Math"/>
                                </a:rPr>
                                <m:t>𝒕𝒆𝒎𝒑𝒍𝒂𝒕𝒆</m:t>
                              </m:r>
                              <m:r>
                                <a:rPr lang="en-US" sz="3600" b="1" i="1">
                                  <a:solidFill>
                                    <a:prstClr val="black"/>
                                  </a:solidFill>
                                  <a:latin typeface="Cambria Math"/>
                                </a:rPr>
                                <m:t> </m:t>
                              </m:r>
                              <m:r>
                                <a:rPr lang="en-US" sz="3600" b="1" i="1">
                                  <a:solidFill>
                                    <a:prstClr val="black"/>
                                  </a:solidFill>
                                  <a:latin typeface="Cambria Math"/>
                                </a:rPr>
                                <m:t>𝒘𝒊𝒅𝒕𝒉</m:t>
                              </m:r>
                            </m:den>
                          </m:f>
                        </m:e>
                      </m:box>
                      <m:r>
                        <a:rPr lang="en-US" sz="3600" b="1" i="1">
                          <a:solidFill>
                            <a:prstClr val="black"/>
                          </a:solidFill>
                          <a:latin typeface="Cambria Math"/>
                        </a:rPr>
                        <m:t> = </m:t>
                      </m:r>
                      <m:box>
                        <m:boxPr>
                          <m:ctrlPr>
                            <a:rPr lang="en-US" sz="3600" b="1" i="1">
                              <a:solidFill>
                                <a:prstClr val="black"/>
                              </a:solidFill>
                              <a:latin typeface="Cambria Math"/>
                            </a:rPr>
                          </m:ctrlPr>
                        </m:boxPr>
                        <m:e>
                          <m:f>
                            <m:fPr>
                              <m:ctrlPr>
                                <a:rPr lang="en-US" sz="3600" b="1" i="1">
                                  <a:solidFill>
                                    <a:prstClr val="black"/>
                                  </a:solidFill>
                                  <a:latin typeface="Cambria Math"/>
                                </a:rPr>
                              </m:ctrlPr>
                            </m:fPr>
                            <m:num>
                              <m:r>
                                <a:rPr lang="en-US" sz="3600" b="1" i="1">
                                  <a:solidFill>
                                    <a:prstClr val="black"/>
                                  </a:solidFill>
                                  <a:latin typeface="Cambria Math"/>
                                </a:rPr>
                                <m:t>𝒅𝒆𝒔𝒊𝒓𝒆𝒅</m:t>
                              </m:r>
                              <m:r>
                                <a:rPr lang="en-US" sz="3600" b="1" i="1">
                                  <a:solidFill>
                                    <a:prstClr val="black"/>
                                  </a:solidFill>
                                  <a:latin typeface="Cambria Math"/>
                                </a:rPr>
                                <m:t> </m:t>
                              </m:r>
                              <m:r>
                                <a:rPr lang="en-US" sz="3600" b="1" i="1">
                                  <a:solidFill>
                                    <a:prstClr val="black"/>
                                  </a:solidFill>
                                  <a:latin typeface="Cambria Math"/>
                                </a:rPr>
                                <m:t>𝒑𝒓𝒊𝒏𝒕</m:t>
                              </m:r>
                              <m:r>
                                <a:rPr lang="en-US" sz="3600" b="1" i="1">
                                  <a:solidFill>
                                    <a:prstClr val="black"/>
                                  </a:solidFill>
                                  <a:latin typeface="Cambria Math"/>
                                </a:rPr>
                                <m:t> </m:t>
                              </m:r>
                              <m:r>
                                <a:rPr lang="en-US" sz="3600" b="1" i="1">
                                  <a:solidFill>
                                    <a:prstClr val="black"/>
                                  </a:solidFill>
                                  <a:latin typeface="Cambria Math"/>
                                </a:rPr>
                                <m:t>𝒉𝒆𝒊𝒈𝒉𝒕</m:t>
                              </m:r>
                            </m:num>
                            <m:den>
                              <m:r>
                                <a:rPr lang="en-US" sz="3600" b="1" i="1">
                                  <a:solidFill>
                                    <a:prstClr val="black"/>
                                  </a:solidFill>
                                  <a:latin typeface="Cambria Math"/>
                                </a:rPr>
                                <m:t>𝒅𝒆𝒔𝒊𝒓𝒆𝒅</m:t>
                              </m:r>
                              <m:r>
                                <a:rPr lang="en-US" sz="3600" b="1" i="1">
                                  <a:solidFill>
                                    <a:prstClr val="black"/>
                                  </a:solidFill>
                                  <a:latin typeface="Cambria Math"/>
                                </a:rPr>
                                <m:t> </m:t>
                              </m:r>
                              <m:r>
                                <a:rPr lang="en-US" sz="3600" b="1" i="1">
                                  <a:solidFill>
                                    <a:prstClr val="black"/>
                                  </a:solidFill>
                                  <a:latin typeface="Cambria Math"/>
                                </a:rPr>
                                <m:t>𝒑𝒓𝒊𝒏𝒕</m:t>
                              </m:r>
                              <m:r>
                                <a:rPr lang="en-US" sz="3600" b="1" i="1">
                                  <a:solidFill>
                                    <a:prstClr val="black"/>
                                  </a:solidFill>
                                  <a:latin typeface="Cambria Math"/>
                                </a:rPr>
                                <m:t> </m:t>
                              </m:r>
                              <m:r>
                                <a:rPr lang="en-US" sz="3600" b="1" i="1">
                                  <a:solidFill>
                                    <a:prstClr val="black"/>
                                  </a:solidFill>
                                  <a:latin typeface="Cambria Math"/>
                                </a:rPr>
                                <m:t>𝒘𝒊𝒅𝒕𝒉</m:t>
                              </m:r>
                            </m:den>
                          </m:f>
                        </m:e>
                      </m:box>
                    </m:oMath>
                  </m:oMathPara>
                </a14:m>
                <a:endParaRPr lang="en-US" sz="3600" b="1" dirty="0">
                  <a:solidFill>
                    <a:prstClr val="black"/>
                  </a:solidFill>
                  <a:latin typeface="Calibri" pitchFamily="34" charset="0"/>
                </a:endParaRPr>
              </a:p>
              <a:p>
                <a:pPr defTabSz="3839949" fontAlgn="auto">
                  <a:spcBef>
                    <a:spcPts val="0"/>
                  </a:spcBef>
                  <a:spcAft>
                    <a:spcPts val="0"/>
                  </a:spcAft>
                </a:pPr>
                <a:endParaRPr lang="en-US" sz="3600" dirty="0">
                  <a:solidFill>
                    <a:prstClr val="black"/>
                  </a:solidFill>
                  <a:latin typeface="Calibri" pitchFamily="34" charset="0"/>
                </a:endParaRPr>
              </a:p>
              <a:p>
                <a:pPr defTabSz="3839949" fontAlgn="auto">
                  <a:spcBef>
                    <a:spcPts val="0"/>
                  </a:spcBef>
                  <a:spcAft>
                    <a:spcPts val="0"/>
                  </a:spcAft>
                </a:pPr>
                <a:r>
                  <a:rPr lang="en-US" sz="3600" dirty="0">
                    <a:solidFill>
                      <a:prstClr val="black"/>
                    </a:solidFill>
                    <a:latin typeface="Calibri" pitchFamily="34" charset="0"/>
                  </a:rPr>
                  <a:t>Order your poster from Genigraphics and we will perform a free design review and advise you if we see anything that may be a concern for printing. We’ll even help tidy things up.</a:t>
                </a:r>
              </a:p>
              <a:p>
                <a:pPr defTabSz="3839949" fontAlgn="auto">
                  <a:spcBef>
                    <a:spcPts val="0"/>
                  </a:spcBef>
                  <a:spcAft>
                    <a:spcPts val="0"/>
                  </a:spcAft>
                </a:pPr>
                <a:endParaRPr lang="en-US" sz="3600" dirty="0">
                  <a:solidFill>
                    <a:prstClr val="black"/>
                  </a:solidFill>
                  <a:latin typeface="Calibri" pitchFamily="34" charset="0"/>
                </a:endParaRPr>
              </a:p>
              <a:p>
                <a:pPr defTabSz="3839949" fontAlgn="auto">
                  <a:spcBef>
                    <a:spcPts val="0"/>
                  </a:spcBef>
                  <a:spcAft>
                    <a:spcPts val="0"/>
                  </a:spcAft>
                </a:pPr>
                <a:r>
                  <a:rPr lang="en-US" sz="3600" dirty="0">
                    <a:solidFill>
                      <a:prstClr val="black"/>
                    </a:solidFill>
                    <a:latin typeface="Calibri" pitchFamily="34" charset="0"/>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2187" name="Text Box 139"/>
              <p:cNvSpPr txBox="1">
                <a:spLocks noRot="1" noChangeAspect="1" noMove="1" noResize="1" noEditPoints="1" noAdjustHandles="1" noChangeArrowheads="1" noChangeShapeType="1" noTextEdit="1"/>
              </p:cNvSpPr>
              <p:nvPr/>
            </p:nvSpPr>
            <p:spPr bwMode="auto">
              <a:xfrm>
                <a:off x="11731096" y="7997296"/>
                <a:ext cx="11731096" cy="14872317"/>
              </a:xfrm>
              <a:prstGeom prst="rect">
                <a:avLst/>
              </a:prstGeom>
              <a:blipFill rotWithShape="1">
                <a:blip r:embed="rId5"/>
                <a:stretch>
                  <a:fillRect l="-519" r="-675"/>
                </a:stretch>
              </a:blipFill>
              <a:ln>
                <a:noFill/>
              </a:ln>
              <a:effectLst/>
            </p:spPr>
            <p:txBody>
              <a:bodyPr/>
              <a:lstStyle/>
              <a:p>
                <a:r>
                  <a:rPr lang="en-US">
                    <a:noFill/>
                  </a:rPr>
                  <a:t> </a:t>
                </a:r>
              </a:p>
            </p:txBody>
          </p:sp>
        </mc:Fallback>
      </mc:AlternateContent>
      <p:sp>
        <p:nvSpPr>
          <p:cNvPr id="2188" name="Text Box 140"/>
          <p:cNvSpPr txBox="1">
            <a:spLocks noChangeArrowheads="1"/>
          </p:cNvSpPr>
          <p:nvPr/>
        </p:nvSpPr>
        <p:spPr bwMode="auto">
          <a:xfrm>
            <a:off x="38391837" y="34092734"/>
            <a:ext cx="11731096" cy="2800767"/>
          </a:xfrm>
          <a:prstGeom prst="rect">
            <a:avLst/>
          </a:prstGeom>
          <a:solidFill>
            <a:schemeClr val="bg1"/>
          </a:solidFill>
          <a:ln>
            <a:noFill/>
          </a:ln>
          <a:effectLst/>
        </p:spPr>
        <p:txBody>
          <a:bodyPr lIns="213348" tIns="213348" rIns="213348" bIns="213348">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Aft>
                <a:spcPct val="50000"/>
              </a:spcAft>
              <a:buFontTx/>
              <a:buAutoNum type="arabicPeriod"/>
            </a:pPr>
            <a:r>
              <a:rPr lang="en-US" sz="28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2800" dirty="0">
                <a:latin typeface="Calibri" pitchFamily="34" charset="0"/>
              </a:rPr>
              <a:t>Click on the border once to highlight and select a different font or font size that suits you. This text is in Calibri </a:t>
            </a:r>
            <a:r>
              <a:rPr lang="en-US" sz="2800" dirty="0" smtClean="0">
                <a:latin typeface="Calibri" pitchFamily="34" charset="0"/>
              </a:rPr>
              <a:t>28pt </a:t>
            </a:r>
            <a:r>
              <a:rPr lang="en-US" sz="2800" dirty="0">
                <a:latin typeface="Calibri" pitchFamily="34" charset="0"/>
              </a:rPr>
              <a:t>and is easily readable up to </a:t>
            </a:r>
            <a:r>
              <a:rPr lang="en-US" sz="2800" dirty="0" smtClean="0">
                <a:latin typeface="Calibri" pitchFamily="34" charset="0"/>
              </a:rPr>
              <a:t>4 </a:t>
            </a:r>
            <a:r>
              <a:rPr lang="en-US" sz="2800" dirty="0">
                <a:latin typeface="Calibri" pitchFamily="34" charset="0"/>
              </a:rPr>
              <a:t>feet away. </a:t>
            </a:r>
          </a:p>
        </p:txBody>
      </p:sp>
      <p:pic>
        <p:nvPicPr>
          <p:cNvPr id="74" name="Picture 7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279233" y="18769476"/>
            <a:ext cx="5956300" cy="6569217"/>
          </a:xfrm>
          <a:prstGeom prst="rect">
            <a:avLst/>
          </a:prstGeom>
          <a:ln>
            <a:solidFill>
              <a:schemeClr val="tx2">
                <a:lumMod val="50000"/>
              </a:schemeClr>
            </a:solidFill>
          </a:ln>
        </p:spPr>
      </p:pic>
      <p:sp>
        <p:nvSpPr>
          <p:cNvPr id="75" name="Text Box 240"/>
          <p:cNvSpPr txBox="1">
            <a:spLocks noChangeArrowheads="1"/>
          </p:cNvSpPr>
          <p:nvPr/>
        </p:nvSpPr>
        <p:spPr bwMode="auto">
          <a:xfrm>
            <a:off x="24613159" y="36674715"/>
            <a:ext cx="3779797" cy="450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000" tIns="39999" rIns="80000" bIns="3999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Chart 1.</a:t>
            </a:r>
            <a:r>
              <a:rPr lang="en-US" sz="2400" dirty="0">
                <a:solidFill>
                  <a:schemeClr val="accent1">
                    <a:lumMod val="50000"/>
                  </a:schemeClr>
                </a:solidFill>
                <a:latin typeface="Calibri" pitchFamily="34" charset="0"/>
              </a:rPr>
              <a:t> Label in </a:t>
            </a:r>
            <a:r>
              <a:rPr lang="en-US" sz="2400" dirty="0" smtClean="0">
                <a:solidFill>
                  <a:schemeClr val="accent1">
                    <a:lumMod val="50000"/>
                  </a:schemeClr>
                </a:solidFill>
                <a:latin typeface="Calibri" pitchFamily="34" charset="0"/>
              </a:rPr>
              <a:t>24pt </a:t>
            </a:r>
            <a:r>
              <a:rPr lang="en-US" sz="2400" dirty="0">
                <a:solidFill>
                  <a:schemeClr val="accent1">
                    <a:lumMod val="50000"/>
                  </a:schemeClr>
                </a:solidFill>
                <a:latin typeface="Calibri" pitchFamily="34" charset="0"/>
              </a:rPr>
              <a:t>Calibri.</a:t>
            </a:r>
          </a:p>
        </p:txBody>
      </p:sp>
      <p:sp>
        <p:nvSpPr>
          <p:cNvPr id="76" name="Text Box 241"/>
          <p:cNvSpPr txBox="1">
            <a:spLocks noChangeArrowheads="1"/>
          </p:cNvSpPr>
          <p:nvPr/>
        </p:nvSpPr>
        <p:spPr bwMode="auto">
          <a:xfrm>
            <a:off x="24598663" y="19121298"/>
            <a:ext cx="3759728" cy="450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000" tIns="39999" rIns="80000" bIns="3999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Table 1.</a:t>
            </a:r>
            <a:r>
              <a:rPr lang="en-US" sz="2400" dirty="0">
                <a:solidFill>
                  <a:schemeClr val="accent1">
                    <a:lumMod val="50000"/>
                  </a:schemeClr>
                </a:solidFill>
                <a:latin typeface="Calibri" pitchFamily="34" charset="0"/>
              </a:rPr>
              <a:t> Label in </a:t>
            </a:r>
            <a:r>
              <a:rPr lang="en-US" sz="2400" dirty="0" smtClean="0">
                <a:solidFill>
                  <a:schemeClr val="accent1">
                    <a:lumMod val="50000"/>
                  </a:schemeClr>
                </a:solidFill>
                <a:latin typeface="Calibri" pitchFamily="34" charset="0"/>
              </a:rPr>
              <a:t>24pt </a:t>
            </a:r>
            <a:r>
              <a:rPr lang="en-US" sz="2400" dirty="0">
                <a:solidFill>
                  <a:schemeClr val="accent1">
                    <a:lumMod val="50000"/>
                  </a:schemeClr>
                </a:solidFill>
                <a:latin typeface="Calibri" pitchFamily="34" charset="0"/>
              </a:rPr>
              <a:t>Calibri.</a:t>
            </a:r>
          </a:p>
        </p:txBody>
      </p:sp>
      <p:graphicFrame>
        <p:nvGraphicFramePr>
          <p:cNvPr id="77" name="Content Placeholder 114" descr="Sample table with 4 columns, 7 rows." title="Sample Table"/>
          <p:cNvGraphicFramePr>
            <a:graphicFrameLocks/>
          </p:cNvGraphicFramePr>
          <p:nvPr>
            <p:extLst>
              <p:ext uri="{D42A27DB-BD31-4B8C-83A1-F6EECF244321}">
                <p14:modId xmlns:p14="http://schemas.microsoft.com/office/powerpoint/2010/main" val="2308898603"/>
              </p:ext>
            </p:extLst>
          </p:nvPr>
        </p:nvGraphicFramePr>
        <p:xfrm>
          <a:off x="24566442" y="19775926"/>
          <a:ext cx="12739136" cy="7364840"/>
        </p:xfrm>
        <a:graphic>
          <a:graphicData uri="http://schemas.openxmlformats.org/drawingml/2006/table">
            <a:tbl>
              <a:tblPr firstRow="1" bandRow="1">
                <a:tableStyleId>{B301B821-A1FF-4177-AEE7-76D212191A09}</a:tableStyleId>
              </a:tblPr>
              <a:tblGrid>
                <a:gridCol w="3184784"/>
                <a:gridCol w="3184784"/>
                <a:gridCol w="3184784"/>
                <a:gridCol w="3184784"/>
              </a:tblGrid>
              <a:tr h="1052120">
                <a:tc>
                  <a:txBody>
                    <a:bodyPr/>
                    <a:lstStyle/>
                    <a:p>
                      <a:endParaRPr lang="en-US" sz="3200" dirty="0"/>
                    </a:p>
                  </a:txBody>
                  <a:tcPr marL="106680" marR="106680" marT="40005" marB="40005" anchor="ctr"/>
                </a:tc>
                <a:tc>
                  <a:txBody>
                    <a:bodyPr/>
                    <a:lstStyle/>
                    <a:p>
                      <a:pPr algn="ctr"/>
                      <a:r>
                        <a:rPr lang="en-US" sz="3200" dirty="0" smtClean="0"/>
                        <a:t>Heading</a:t>
                      </a:r>
                      <a:endParaRPr lang="en-US" sz="3200" dirty="0"/>
                    </a:p>
                  </a:txBody>
                  <a:tcPr marL="106680" marR="106680" marT="40005" marB="40005" anchor="ctr"/>
                </a:tc>
                <a:tc>
                  <a:txBody>
                    <a:bodyPr/>
                    <a:lstStyle/>
                    <a:p>
                      <a:pPr algn="ctr"/>
                      <a:r>
                        <a:rPr lang="en-US" sz="3200" dirty="0" smtClean="0"/>
                        <a:t>Heading</a:t>
                      </a:r>
                      <a:endParaRPr lang="en-US" sz="3200" dirty="0"/>
                    </a:p>
                  </a:txBody>
                  <a:tcPr marL="106680" marR="106680" marT="40005" marB="40005" anchor="ctr"/>
                </a:tc>
                <a:tc>
                  <a:txBody>
                    <a:bodyPr/>
                    <a:lstStyle/>
                    <a:p>
                      <a:pPr algn="ctr"/>
                      <a:r>
                        <a:rPr lang="en-US" sz="3200" dirty="0" smtClean="0"/>
                        <a:t>Heading</a:t>
                      </a:r>
                      <a:endParaRPr lang="en-US" sz="3200" dirty="0"/>
                    </a:p>
                  </a:txBody>
                  <a:tcPr marL="106680" marR="106680" marT="40005" marB="40005" anchor="ctr"/>
                </a:tc>
              </a:tr>
              <a:tr h="1052120">
                <a:tc>
                  <a:txBody>
                    <a:bodyPr/>
                    <a:lstStyle/>
                    <a:p>
                      <a:r>
                        <a:rPr lang="en-US" sz="3200" dirty="0" smtClean="0"/>
                        <a:t>Item</a:t>
                      </a:r>
                      <a:endParaRPr lang="en-US" sz="3200" dirty="0"/>
                    </a:p>
                  </a:txBody>
                  <a:tcPr marL="106680" marR="106680" marT="40005" marB="40005" anchor="ctr"/>
                </a:tc>
                <a:tc>
                  <a:txBody>
                    <a:bodyPr/>
                    <a:lstStyle/>
                    <a:p>
                      <a:pPr algn="ctr"/>
                      <a:r>
                        <a:rPr lang="en-US" sz="3200" dirty="0" smtClean="0"/>
                        <a:t>800</a:t>
                      </a:r>
                      <a:endParaRPr lang="en-US" sz="3200" dirty="0"/>
                    </a:p>
                  </a:txBody>
                  <a:tcPr marL="106680" marR="106680" marT="40005" marB="40005" anchor="ctr"/>
                </a:tc>
                <a:tc>
                  <a:txBody>
                    <a:bodyPr/>
                    <a:lstStyle/>
                    <a:p>
                      <a:pPr algn="ctr"/>
                      <a:r>
                        <a:rPr lang="en-US" sz="3200" dirty="0" smtClean="0"/>
                        <a:t>790</a:t>
                      </a:r>
                      <a:endParaRPr lang="en-US" sz="3200" dirty="0"/>
                    </a:p>
                  </a:txBody>
                  <a:tcPr marL="106680" marR="106680" marT="40005" marB="40005" anchor="ctr"/>
                </a:tc>
                <a:tc>
                  <a:txBody>
                    <a:bodyPr/>
                    <a:lstStyle/>
                    <a:p>
                      <a:pPr algn="ctr"/>
                      <a:r>
                        <a:rPr lang="en-US" sz="3200" dirty="0" smtClean="0"/>
                        <a:t>4001</a:t>
                      </a:r>
                      <a:endParaRPr lang="en-US" sz="3200" dirty="0"/>
                    </a:p>
                  </a:txBody>
                  <a:tcPr marL="106680" marR="106680" marT="40005" marB="40005" anchor="ctr"/>
                </a:tc>
              </a:tr>
              <a:tr h="1052120">
                <a:tc>
                  <a:txBody>
                    <a:bodyPr/>
                    <a:lstStyle/>
                    <a:p>
                      <a:r>
                        <a:rPr lang="en-US" sz="3200" dirty="0" smtClean="0"/>
                        <a:t>Item</a:t>
                      </a:r>
                      <a:endParaRPr lang="en-US" sz="3200" dirty="0"/>
                    </a:p>
                  </a:txBody>
                  <a:tcPr marL="106680" marR="106680" marT="40005" marB="40005" anchor="ctr"/>
                </a:tc>
                <a:tc>
                  <a:txBody>
                    <a:bodyPr/>
                    <a:lstStyle/>
                    <a:p>
                      <a:pPr algn="ctr"/>
                      <a:r>
                        <a:rPr lang="en-US" sz="3200" dirty="0" smtClean="0"/>
                        <a:t>356</a:t>
                      </a:r>
                    </a:p>
                  </a:txBody>
                  <a:tcPr marL="106680" marR="106680" marT="40005" marB="40005" anchor="ctr"/>
                </a:tc>
                <a:tc>
                  <a:txBody>
                    <a:bodyPr/>
                    <a:lstStyle/>
                    <a:p>
                      <a:pPr algn="ctr"/>
                      <a:r>
                        <a:rPr lang="en-US" sz="3200" dirty="0" smtClean="0"/>
                        <a:t>856</a:t>
                      </a:r>
                      <a:endParaRPr lang="en-US" sz="3200" dirty="0"/>
                    </a:p>
                  </a:txBody>
                  <a:tcPr marL="106680" marR="106680" marT="40005" marB="40005" anchor="ctr"/>
                </a:tc>
                <a:tc>
                  <a:txBody>
                    <a:bodyPr/>
                    <a:lstStyle/>
                    <a:p>
                      <a:pPr algn="ctr"/>
                      <a:r>
                        <a:rPr lang="en-US" sz="3200" dirty="0" smtClean="0"/>
                        <a:t>290</a:t>
                      </a:r>
                      <a:endParaRPr lang="en-US" sz="3200" dirty="0"/>
                    </a:p>
                  </a:txBody>
                  <a:tcPr marL="106680" marR="106680" marT="40005" marB="40005" anchor="ctr"/>
                </a:tc>
              </a:tr>
              <a:tr h="1052120">
                <a:tc>
                  <a:txBody>
                    <a:bodyPr/>
                    <a:lstStyle/>
                    <a:p>
                      <a:r>
                        <a:rPr lang="en-US" sz="3200" dirty="0" smtClean="0"/>
                        <a:t>Item</a:t>
                      </a:r>
                      <a:endParaRPr lang="en-US" sz="3200" dirty="0"/>
                    </a:p>
                  </a:txBody>
                  <a:tcPr marL="106680" marR="106680" marT="40005" marB="40005" anchor="ctr"/>
                </a:tc>
                <a:tc>
                  <a:txBody>
                    <a:bodyPr/>
                    <a:lstStyle/>
                    <a:p>
                      <a:pPr algn="ctr"/>
                      <a:r>
                        <a:rPr lang="en-US" sz="3200" dirty="0" smtClean="0"/>
                        <a:t>228</a:t>
                      </a:r>
                      <a:endParaRPr lang="en-US" sz="3200" dirty="0"/>
                    </a:p>
                  </a:txBody>
                  <a:tcPr marL="106680" marR="106680" marT="40005" marB="40005" anchor="ctr"/>
                </a:tc>
                <a:tc>
                  <a:txBody>
                    <a:bodyPr/>
                    <a:lstStyle/>
                    <a:p>
                      <a:pPr algn="ctr"/>
                      <a:r>
                        <a:rPr lang="en-US" sz="3200" dirty="0" smtClean="0"/>
                        <a:t>134</a:t>
                      </a:r>
                      <a:endParaRPr lang="en-US" sz="3200" dirty="0"/>
                    </a:p>
                  </a:txBody>
                  <a:tcPr marL="106680" marR="106680" marT="40005" marB="40005" anchor="ctr"/>
                </a:tc>
                <a:tc>
                  <a:txBody>
                    <a:bodyPr/>
                    <a:lstStyle/>
                    <a:p>
                      <a:pPr algn="ctr"/>
                      <a:r>
                        <a:rPr lang="en-US" sz="3200" dirty="0" smtClean="0"/>
                        <a:t>238</a:t>
                      </a:r>
                      <a:endParaRPr lang="en-US" sz="3200" dirty="0"/>
                    </a:p>
                  </a:txBody>
                  <a:tcPr marL="106680" marR="106680" marT="40005" marB="40005" anchor="ctr"/>
                </a:tc>
              </a:tr>
              <a:tr h="1052120">
                <a:tc>
                  <a:txBody>
                    <a:bodyPr/>
                    <a:lstStyle/>
                    <a:p>
                      <a:r>
                        <a:rPr lang="en-US" sz="3200" dirty="0" smtClean="0"/>
                        <a:t>Item</a:t>
                      </a:r>
                      <a:endParaRPr lang="en-US" sz="3200" dirty="0"/>
                    </a:p>
                  </a:txBody>
                  <a:tcPr marL="106680" marR="106680" marT="40005" marB="40005" anchor="ctr"/>
                </a:tc>
                <a:tc>
                  <a:txBody>
                    <a:bodyPr/>
                    <a:lstStyle/>
                    <a:p>
                      <a:pPr algn="ctr"/>
                      <a:r>
                        <a:rPr lang="en-US" sz="3200" dirty="0" smtClean="0"/>
                        <a:t>954</a:t>
                      </a:r>
                      <a:endParaRPr lang="en-US" sz="3200" dirty="0"/>
                    </a:p>
                  </a:txBody>
                  <a:tcPr marL="106680" marR="106680" marT="40005" marB="40005" anchor="ctr"/>
                </a:tc>
                <a:tc>
                  <a:txBody>
                    <a:bodyPr/>
                    <a:lstStyle/>
                    <a:p>
                      <a:pPr algn="ctr"/>
                      <a:r>
                        <a:rPr lang="en-US" sz="3200" dirty="0" smtClean="0"/>
                        <a:t>875</a:t>
                      </a:r>
                      <a:endParaRPr lang="en-US" sz="3200" dirty="0"/>
                    </a:p>
                  </a:txBody>
                  <a:tcPr marL="106680" marR="106680" marT="40005" marB="40005" anchor="ctr"/>
                </a:tc>
                <a:tc>
                  <a:txBody>
                    <a:bodyPr/>
                    <a:lstStyle/>
                    <a:p>
                      <a:pPr algn="ctr"/>
                      <a:r>
                        <a:rPr lang="en-US" sz="3200" dirty="0" smtClean="0"/>
                        <a:t>976</a:t>
                      </a:r>
                      <a:endParaRPr lang="en-US" sz="3200" dirty="0"/>
                    </a:p>
                  </a:txBody>
                  <a:tcPr marL="106680" marR="106680" marT="40005" marB="40005" anchor="ctr"/>
                </a:tc>
              </a:tr>
              <a:tr h="1052120">
                <a:tc>
                  <a:txBody>
                    <a:bodyPr/>
                    <a:lstStyle/>
                    <a:p>
                      <a:r>
                        <a:rPr lang="en-US" sz="3200" dirty="0" smtClean="0"/>
                        <a:t>Item</a:t>
                      </a:r>
                      <a:endParaRPr lang="en-US" sz="3200" dirty="0"/>
                    </a:p>
                  </a:txBody>
                  <a:tcPr marL="106680" marR="106680" marT="40005" marB="40005" anchor="ctr"/>
                </a:tc>
                <a:tc>
                  <a:txBody>
                    <a:bodyPr/>
                    <a:lstStyle/>
                    <a:p>
                      <a:pPr algn="ctr"/>
                      <a:r>
                        <a:rPr lang="en-US" sz="3200" dirty="0" smtClean="0"/>
                        <a:t>324</a:t>
                      </a:r>
                      <a:endParaRPr lang="en-US" sz="3200" dirty="0"/>
                    </a:p>
                  </a:txBody>
                  <a:tcPr marL="106680" marR="106680" marT="40005" marB="40005" anchor="ctr"/>
                </a:tc>
                <a:tc>
                  <a:txBody>
                    <a:bodyPr/>
                    <a:lstStyle/>
                    <a:p>
                      <a:pPr algn="ctr"/>
                      <a:r>
                        <a:rPr lang="en-US" sz="3200" dirty="0" smtClean="0"/>
                        <a:t>325</a:t>
                      </a:r>
                      <a:endParaRPr lang="en-US" sz="3200" dirty="0"/>
                    </a:p>
                  </a:txBody>
                  <a:tcPr marL="106680" marR="106680" marT="40005" marB="40005" anchor="ctr"/>
                </a:tc>
                <a:tc>
                  <a:txBody>
                    <a:bodyPr/>
                    <a:lstStyle/>
                    <a:p>
                      <a:pPr algn="ctr"/>
                      <a:r>
                        <a:rPr lang="en-US" sz="3200" dirty="0" smtClean="0"/>
                        <a:t>301</a:t>
                      </a:r>
                      <a:endParaRPr lang="en-US" sz="3200" dirty="0"/>
                    </a:p>
                  </a:txBody>
                  <a:tcPr marL="106680" marR="106680" marT="40005" marB="40005" anchor="ctr"/>
                </a:tc>
              </a:tr>
              <a:tr h="1052120">
                <a:tc>
                  <a:txBody>
                    <a:bodyPr/>
                    <a:lstStyle/>
                    <a:p>
                      <a:r>
                        <a:rPr lang="en-US" sz="3200" dirty="0" smtClean="0"/>
                        <a:t>Item</a:t>
                      </a:r>
                      <a:endParaRPr lang="en-US" sz="3200" dirty="0"/>
                    </a:p>
                  </a:txBody>
                  <a:tcPr marL="106680" marR="106680" marT="40005" marB="40005" anchor="ctr"/>
                </a:tc>
                <a:tc>
                  <a:txBody>
                    <a:bodyPr/>
                    <a:lstStyle/>
                    <a:p>
                      <a:pPr algn="ctr"/>
                      <a:r>
                        <a:rPr lang="en-US" sz="3200" dirty="0" smtClean="0"/>
                        <a:t>199</a:t>
                      </a:r>
                      <a:endParaRPr lang="en-US" sz="3200" dirty="0"/>
                    </a:p>
                  </a:txBody>
                  <a:tcPr marL="106680" marR="106680" marT="40005" marB="40005" anchor="ctr"/>
                </a:tc>
                <a:tc>
                  <a:txBody>
                    <a:bodyPr/>
                    <a:lstStyle/>
                    <a:p>
                      <a:pPr algn="ctr"/>
                      <a:r>
                        <a:rPr lang="en-US" sz="3200" dirty="0" smtClean="0"/>
                        <a:t>137</a:t>
                      </a:r>
                      <a:endParaRPr lang="en-US" sz="3200" dirty="0"/>
                    </a:p>
                  </a:txBody>
                  <a:tcPr marL="106680" marR="106680" marT="40005" marB="40005" anchor="ctr"/>
                </a:tc>
                <a:tc>
                  <a:txBody>
                    <a:bodyPr/>
                    <a:lstStyle/>
                    <a:p>
                      <a:pPr algn="ctr"/>
                      <a:r>
                        <a:rPr lang="en-US" sz="3200" dirty="0" smtClean="0"/>
                        <a:t>186</a:t>
                      </a:r>
                      <a:endParaRPr lang="en-US" sz="3200" dirty="0"/>
                    </a:p>
                  </a:txBody>
                  <a:tcPr marL="106680" marR="106680" marT="40005" marB="40005" anchor="ctr"/>
                </a:tc>
              </a:tr>
            </a:tbl>
          </a:graphicData>
        </a:graphic>
      </p:graphicFrame>
      <p:graphicFrame>
        <p:nvGraphicFramePr>
          <p:cNvPr id="78" name="Chart 77"/>
          <p:cNvGraphicFramePr/>
          <p:nvPr>
            <p:extLst>
              <p:ext uri="{D42A27DB-BD31-4B8C-83A1-F6EECF244321}">
                <p14:modId xmlns:p14="http://schemas.microsoft.com/office/powerpoint/2010/main" val="4079486075"/>
              </p:ext>
            </p:extLst>
          </p:nvPr>
        </p:nvGraphicFramePr>
        <p:xfrm>
          <a:off x="24527141" y="28092401"/>
          <a:ext cx="12811933" cy="8257902"/>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455</TotalTime>
  <Words>1019</Words>
  <Application>Microsoft Office PowerPoint</Application>
  <PresentationFormat>Custom</PresentationFormat>
  <Paragraphs>90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Genigraphics 800.790.4001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Genigraphics 800.790.4001</dc:creator>
  <dc:description>To order poster prints visit us at www.genigraphics.com</dc:description>
  <cp:lastModifiedBy>Jay Larson</cp:lastModifiedBy>
  <cp:revision>34</cp:revision>
  <dcterms:created xsi:type="dcterms:W3CDTF">2008-05-03T03:01:56Z</dcterms:created>
  <dcterms:modified xsi:type="dcterms:W3CDTF">2015-09-10T22:14:45Z</dcterms:modified>
</cp:coreProperties>
</file>