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21945600"/>
  <p:notesSz cx="6858000" cy="9144000"/>
  <p:defaultTextStyle>
    <a:defPPr>
      <a:defRPr lang="en-US"/>
    </a:defPPr>
    <a:lvl1pPr marL="0" algn="l" defTabSz="4179665" rtl="0" eaLnBrk="1" latinLnBrk="0" hangingPunct="1">
      <a:defRPr sz="8272" kern="1200">
        <a:solidFill>
          <a:schemeClr val="tx1"/>
        </a:solidFill>
        <a:latin typeface="+mn-lt"/>
        <a:ea typeface="+mn-ea"/>
        <a:cs typeface="+mn-cs"/>
      </a:defRPr>
    </a:lvl1pPr>
    <a:lvl2pPr marL="2089833" algn="l" defTabSz="4179665" rtl="0" eaLnBrk="1" latinLnBrk="0" hangingPunct="1">
      <a:defRPr sz="8272" kern="1200">
        <a:solidFill>
          <a:schemeClr val="tx1"/>
        </a:solidFill>
        <a:latin typeface="+mn-lt"/>
        <a:ea typeface="+mn-ea"/>
        <a:cs typeface="+mn-cs"/>
      </a:defRPr>
    </a:lvl2pPr>
    <a:lvl3pPr marL="4179665" algn="l" defTabSz="4179665" rtl="0" eaLnBrk="1" latinLnBrk="0" hangingPunct="1">
      <a:defRPr sz="8272" kern="1200">
        <a:solidFill>
          <a:schemeClr val="tx1"/>
        </a:solidFill>
        <a:latin typeface="+mn-lt"/>
        <a:ea typeface="+mn-ea"/>
        <a:cs typeface="+mn-cs"/>
      </a:defRPr>
    </a:lvl3pPr>
    <a:lvl4pPr marL="6269499" algn="l" defTabSz="4179665" rtl="0" eaLnBrk="1" latinLnBrk="0" hangingPunct="1">
      <a:defRPr sz="8272" kern="1200">
        <a:solidFill>
          <a:schemeClr val="tx1"/>
        </a:solidFill>
        <a:latin typeface="+mn-lt"/>
        <a:ea typeface="+mn-ea"/>
        <a:cs typeface="+mn-cs"/>
      </a:defRPr>
    </a:lvl4pPr>
    <a:lvl5pPr marL="8359331" algn="l" defTabSz="4179665" rtl="0" eaLnBrk="1" latinLnBrk="0" hangingPunct="1">
      <a:defRPr sz="8272" kern="1200">
        <a:solidFill>
          <a:schemeClr val="tx1"/>
        </a:solidFill>
        <a:latin typeface="+mn-lt"/>
        <a:ea typeface="+mn-ea"/>
        <a:cs typeface="+mn-cs"/>
      </a:defRPr>
    </a:lvl5pPr>
    <a:lvl6pPr marL="10449164" algn="l" defTabSz="4179665" rtl="0" eaLnBrk="1" latinLnBrk="0" hangingPunct="1">
      <a:defRPr sz="8272" kern="1200">
        <a:solidFill>
          <a:schemeClr val="tx1"/>
        </a:solidFill>
        <a:latin typeface="+mn-lt"/>
        <a:ea typeface="+mn-ea"/>
        <a:cs typeface="+mn-cs"/>
      </a:defRPr>
    </a:lvl6pPr>
    <a:lvl7pPr marL="12538996" algn="l" defTabSz="4179665" rtl="0" eaLnBrk="1" latinLnBrk="0" hangingPunct="1">
      <a:defRPr sz="8272" kern="1200">
        <a:solidFill>
          <a:schemeClr val="tx1"/>
        </a:solidFill>
        <a:latin typeface="+mn-lt"/>
        <a:ea typeface="+mn-ea"/>
        <a:cs typeface="+mn-cs"/>
      </a:defRPr>
    </a:lvl7pPr>
    <a:lvl8pPr marL="14628829" algn="l" defTabSz="4179665" rtl="0" eaLnBrk="1" latinLnBrk="0" hangingPunct="1">
      <a:defRPr sz="8272" kern="1200">
        <a:solidFill>
          <a:schemeClr val="tx1"/>
        </a:solidFill>
        <a:latin typeface="+mn-lt"/>
        <a:ea typeface="+mn-ea"/>
        <a:cs typeface="+mn-cs"/>
      </a:defRPr>
    </a:lvl8pPr>
    <a:lvl9pPr marL="16718663" algn="l" defTabSz="4179665" rtl="0" eaLnBrk="1" latinLnBrk="0" hangingPunct="1">
      <a:defRPr sz="82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9" autoAdjust="0"/>
    <p:restoredTop sz="94676" autoAdjust="0"/>
  </p:normalViewPr>
  <p:slideViewPr>
    <p:cSldViewPr>
      <p:cViewPr varScale="1">
        <p:scale>
          <a:sx n="35" d="100"/>
          <a:sy n="35" d="100"/>
        </p:scale>
        <p:origin x="1602" y="96"/>
      </p:cViewPr>
      <p:guideLst>
        <p:guide orient="horz" pos="6912"/>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8D2-40DA-955B-936290C52544}"/>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8D2-40DA-955B-936290C52544}"/>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B8D2-40DA-955B-936290C52544}"/>
            </c:ext>
          </c:extLst>
        </c:ser>
        <c:dLbls>
          <c:showLegendKey val="0"/>
          <c:showVal val="0"/>
          <c:showCatName val="0"/>
          <c:showSerName val="0"/>
          <c:showPercent val="0"/>
          <c:showBubbleSize val="0"/>
        </c:dLbls>
        <c:gapWidth val="150"/>
        <c:axId val="93801088"/>
        <c:axId val="93802880"/>
      </c:barChart>
      <c:catAx>
        <c:axId val="93801088"/>
        <c:scaling>
          <c:orientation val="minMax"/>
        </c:scaling>
        <c:delete val="0"/>
        <c:axPos val="b"/>
        <c:numFmt formatCode="General" sourceLinked="0"/>
        <c:majorTickMark val="out"/>
        <c:minorTickMark val="none"/>
        <c:tickLblPos val="nextTo"/>
        <c:crossAx val="93802880"/>
        <c:crosses val="autoZero"/>
        <c:auto val="1"/>
        <c:lblAlgn val="ctr"/>
        <c:lblOffset val="100"/>
        <c:noMultiLvlLbl val="0"/>
      </c:catAx>
      <c:valAx>
        <c:axId val="93802880"/>
        <c:scaling>
          <c:orientation val="minMax"/>
        </c:scaling>
        <c:delete val="0"/>
        <c:axPos val="l"/>
        <c:majorGridlines>
          <c:spPr>
            <a:ln w="9525"/>
          </c:spPr>
        </c:majorGridlines>
        <c:numFmt formatCode="General" sourceLinked="1"/>
        <c:majorTickMark val="out"/>
        <c:minorTickMark val="none"/>
        <c:tickLblPos val="nextTo"/>
        <c:crossAx val="9380108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6172200" y="457200"/>
            <a:ext cx="26403300" cy="210312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75"/>
          </a:p>
        </p:txBody>
      </p:sp>
      <p:sp>
        <p:nvSpPr>
          <p:cNvPr id="9" name="Rectangle 8"/>
          <p:cNvSpPr/>
          <p:nvPr userDrawn="1"/>
        </p:nvSpPr>
        <p:spPr>
          <a:xfrm>
            <a:off x="342900" y="457200"/>
            <a:ext cx="5486400" cy="210312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75"/>
          </a:p>
        </p:txBody>
      </p:sp>
      <p:pic>
        <p:nvPicPr>
          <p:cNvPr id="2" name="Picture 1"/>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28314693" y="21597257"/>
            <a:ext cx="4237948" cy="212489"/>
          </a:xfrm>
          <a:prstGeom prst="rect">
            <a:avLst/>
          </a:prstGeom>
        </p:spPr>
      </p:pic>
      <p:sp>
        <p:nvSpPr>
          <p:cNvPr id="11" name="Instructions">
            <a:extLst>
              <a:ext uri="{FF2B5EF4-FFF2-40B4-BE49-F238E27FC236}">
                <a16:creationId xmlns:a16="http://schemas.microsoft.com/office/drawing/2014/main" id="{586423D1-3151-47D7-940F-11ECE3806353}"/>
              </a:ext>
            </a:extLst>
          </p:cNvPr>
          <p:cNvSpPr/>
          <p:nvPr userDrawn="1"/>
        </p:nvSpPr>
        <p:spPr>
          <a:xfrm>
            <a:off x="-5623560" y="0"/>
            <a:ext cx="521208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0170" tIns="110170" rIns="110170" bIns="11017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58"/>
              </a:spcAft>
            </a:pPr>
            <a:r>
              <a:rPr lang="en-US" sz="4400">
                <a:solidFill>
                  <a:srgbClr val="7F7F7F"/>
                </a:solidFill>
                <a:latin typeface="Calibri" pitchFamily="34" charset="0"/>
                <a:cs typeface="Calibri" panose="020F0502020204030204" pitchFamily="34" charset="0"/>
              </a:rPr>
              <a:t>Poster Print Size:</a:t>
            </a:r>
            <a:endParaRPr sz="4400">
              <a:solidFill>
                <a:srgbClr val="7F7F7F"/>
              </a:solidFill>
              <a:latin typeface="Calibri" pitchFamily="34" charset="0"/>
              <a:cs typeface="Calibri" panose="020F0502020204030204" pitchFamily="34" charset="0"/>
            </a:endParaRPr>
          </a:p>
          <a:p>
            <a:pPr lvl="0">
              <a:spcBef>
                <a:spcPts val="0"/>
              </a:spcBef>
              <a:spcAft>
                <a:spcPts val="1013"/>
              </a:spcAft>
            </a:pPr>
            <a:r>
              <a:rPr lang="en-US" sz="2800">
                <a:solidFill>
                  <a:srgbClr val="7F7F7F"/>
                </a:solidFill>
                <a:latin typeface="Calibri" pitchFamily="34" charset="0"/>
                <a:cs typeface="Calibri" panose="020F0502020204030204" pitchFamily="34" charset="0"/>
              </a:rPr>
              <a:t>This poster template is 24” high by 36” wide. This size was selected for online poster viewing based on the average screen size.  It can be used to print any poster with a 1:1 aspect ratio.</a:t>
            </a:r>
          </a:p>
          <a:p>
            <a:pPr lvl="0">
              <a:spcBef>
                <a:spcPts val="0"/>
              </a:spcBef>
              <a:spcAft>
                <a:spcPts val="1158"/>
              </a:spcAft>
            </a:pPr>
            <a:r>
              <a:rPr lang="en-US" sz="4400">
                <a:solidFill>
                  <a:srgbClr val="7F7F7F"/>
                </a:solidFill>
                <a:latin typeface="Calibri" pitchFamily="34" charset="0"/>
                <a:cs typeface="Calibri" panose="020F0502020204030204" pitchFamily="34" charset="0"/>
              </a:rPr>
              <a:t>Placeholders</a:t>
            </a:r>
            <a:r>
              <a:rPr sz="4400">
                <a:solidFill>
                  <a:srgbClr val="7F7F7F"/>
                </a:solidFill>
                <a:latin typeface="Calibri" pitchFamily="34" charset="0"/>
                <a:cs typeface="Calibri" panose="020F0502020204030204" pitchFamily="34" charset="0"/>
              </a:rPr>
              <a:t>:</a:t>
            </a:r>
          </a:p>
          <a:p>
            <a:pPr lvl="0">
              <a:spcBef>
                <a:spcPts val="0"/>
              </a:spcBef>
              <a:spcAft>
                <a:spcPts val="1158"/>
              </a:spcAft>
            </a:pPr>
            <a:r>
              <a:rPr sz="2800">
                <a:solidFill>
                  <a:srgbClr val="7F7F7F"/>
                </a:solidFill>
                <a:latin typeface="Calibri" pitchFamily="34" charset="0"/>
                <a:cs typeface="Calibri" panose="020F0502020204030204" pitchFamily="34" charset="0"/>
              </a:rPr>
              <a:t>The </a:t>
            </a:r>
            <a:r>
              <a:rPr lang="en-US" sz="2800">
                <a:solidFill>
                  <a:srgbClr val="7F7F7F"/>
                </a:solidFill>
                <a:latin typeface="Calibri" pitchFamily="34" charset="0"/>
                <a:cs typeface="Calibri" panose="020F0502020204030204" pitchFamily="34" charset="0"/>
              </a:rPr>
              <a:t>various elements included</a:t>
            </a:r>
            <a:r>
              <a:rPr sz="2800">
                <a:solidFill>
                  <a:srgbClr val="7F7F7F"/>
                </a:solidFill>
                <a:latin typeface="Calibri" pitchFamily="34" charset="0"/>
                <a:cs typeface="Calibri" panose="020F0502020204030204" pitchFamily="34" charset="0"/>
              </a:rPr>
              <a:t> in this </a:t>
            </a:r>
            <a:r>
              <a:rPr lang="en-US" sz="2800">
                <a:solidFill>
                  <a:srgbClr val="7F7F7F"/>
                </a:solidFill>
                <a:latin typeface="Calibri" pitchFamily="34" charset="0"/>
                <a:cs typeface="Calibri" panose="020F0502020204030204" pitchFamily="34" charset="0"/>
              </a:rPr>
              <a:t>poster are ones</a:t>
            </a:r>
            <a:r>
              <a:rPr lang="en-US" sz="2800" baseline="0">
                <a:solidFill>
                  <a:srgbClr val="7F7F7F"/>
                </a:solidFill>
                <a:latin typeface="Calibri" pitchFamily="34" charset="0"/>
                <a:cs typeface="Calibri" panose="020F0502020204030204" pitchFamily="34" charset="0"/>
              </a:rPr>
              <a:t> we often see in medical, research, and scientific posters.</a:t>
            </a:r>
            <a:r>
              <a:rPr sz="2800">
                <a:solidFill>
                  <a:srgbClr val="7F7F7F"/>
                </a:solidFill>
                <a:latin typeface="Calibri" pitchFamily="34" charset="0"/>
                <a:cs typeface="Calibri" panose="020F0502020204030204" pitchFamily="34" charset="0"/>
              </a:rPr>
              <a:t> </a:t>
            </a:r>
            <a:r>
              <a:rPr lang="en-US" sz="2800">
                <a:solidFill>
                  <a:srgbClr val="7F7F7F"/>
                </a:solidFill>
                <a:latin typeface="Calibri" pitchFamily="34" charset="0"/>
                <a:cs typeface="Calibri" panose="020F0502020204030204" pitchFamily="34" charset="0"/>
              </a:rPr>
              <a:t>Feel</a:t>
            </a:r>
            <a:r>
              <a:rPr lang="en-US" sz="2800" baseline="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158"/>
              </a:spcAft>
            </a:pPr>
            <a:r>
              <a:rPr lang="en-US" sz="4400">
                <a:solidFill>
                  <a:srgbClr val="7F7F7F"/>
                </a:solidFill>
                <a:latin typeface="Calibri" pitchFamily="34" charset="0"/>
                <a:cs typeface="Calibri" panose="020F0502020204030204" pitchFamily="34" charset="0"/>
              </a:rPr>
              <a:t>Image</a:t>
            </a:r>
            <a:r>
              <a:rPr lang="en-US" sz="4400" baseline="0">
                <a:solidFill>
                  <a:srgbClr val="7F7F7F"/>
                </a:solidFill>
                <a:latin typeface="Calibri" pitchFamily="34" charset="0"/>
                <a:cs typeface="Calibri" panose="020F0502020204030204" pitchFamily="34" charset="0"/>
              </a:rPr>
              <a:t> Quality</a:t>
            </a:r>
            <a:r>
              <a:rPr lang="en-US" sz="4400">
                <a:solidFill>
                  <a:srgbClr val="7F7F7F"/>
                </a:solidFill>
                <a:latin typeface="Calibri" pitchFamily="34" charset="0"/>
                <a:cs typeface="Calibri" panose="020F0502020204030204" pitchFamily="34" charset="0"/>
              </a:rPr>
              <a:t>:</a:t>
            </a:r>
          </a:p>
          <a:p>
            <a:pPr lvl="0">
              <a:spcBef>
                <a:spcPts val="0"/>
              </a:spcBef>
              <a:spcAft>
                <a:spcPts val="1158"/>
              </a:spcAft>
            </a:pPr>
            <a:r>
              <a:rPr lang="en-US" sz="2800">
                <a:solidFill>
                  <a:srgbClr val="7F7F7F"/>
                </a:solidFill>
                <a:latin typeface="Calibri" pitchFamily="34" charset="0"/>
                <a:cs typeface="Calibri" panose="020F0502020204030204" pitchFamily="34" charset="0"/>
              </a:rPr>
              <a:t>You can place digital photos or logo art in your poster file by selecting the </a:t>
            </a:r>
            <a:r>
              <a:rPr lang="en-US" sz="2800" b="1">
                <a:solidFill>
                  <a:srgbClr val="7F7F7F"/>
                </a:solidFill>
                <a:latin typeface="Calibri" pitchFamily="34" charset="0"/>
                <a:cs typeface="Calibri" panose="020F0502020204030204" pitchFamily="34" charset="0"/>
              </a:rPr>
              <a:t>Insert, Picture</a:t>
            </a:r>
            <a:r>
              <a:rPr lang="en-US" sz="280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800" b="1">
                <a:solidFill>
                  <a:srgbClr val="7F7F7F"/>
                </a:solidFill>
                <a:latin typeface="Calibri" pitchFamily="34" charset="0"/>
                <a:cs typeface="Calibri" panose="020F0502020204030204" pitchFamily="34" charset="0"/>
              </a:rPr>
              <a:t>150-200 pixels per inch in their final printed size</a:t>
            </a:r>
            <a:r>
              <a:rPr lang="en-US" sz="2800">
                <a:solidFill>
                  <a:srgbClr val="7F7F7F"/>
                </a:solidFill>
                <a:latin typeface="Calibri" pitchFamily="34" charset="0"/>
                <a:cs typeface="Calibri" panose="020F0502020204030204" pitchFamily="34" charset="0"/>
              </a:rPr>
              <a:t>. For instance, a 1600 x 1200 pixel</a:t>
            </a:r>
            <a:r>
              <a:rPr lang="en-US" sz="2800" baseline="0">
                <a:solidFill>
                  <a:srgbClr val="7F7F7F"/>
                </a:solidFill>
                <a:latin typeface="Calibri" pitchFamily="34" charset="0"/>
                <a:cs typeface="Calibri" panose="020F0502020204030204" pitchFamily="34" charset="0"/>
              </a:rPr>
              <a:t> photo will usually look fine up to </a:t>
            </a:r>
            <a:r>
              <a:rPr lang="en-US" sz="2800">
                <a:solidFill>
                  <a:srgbClr val="7F7F7F"/>
                </a:solidFill>
                <a:latin typeface="Calibri" pitchFamily="34" charset="0"/>
                <a:cs typeface="Calibri" panose="020F0502020204030204" pitchFamily="34" charset="0"/>
              </a:rPr>
              <a:t>8“-10” wide on your printed poster.</a:t>
            </a:r>
          </a:p>
          <a:p>
            <a:pPr lvl="0">
              <a:spcBef>
                <a:spcPts val="0"/>
              </a:spcBef>
              <a:spcAft>
                <a:spcPts val="1158"/>
              </a:spcAft>
            </a:pPr>
            <a:r>
              <a:rPr lang="en-US" sz="280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158"/>
              </a:spcAft>
            </a:pPr>
            <a:r>
              <a:rPr lang="en-US" sz="280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158"/>
              </a:spcAft>
            </a:pPr>
            <a:endParaRPr lang="en-US" sz="500">
              <a:solidFill>
                <a:srgbClr val="7F7F7F"/>
              </a:solidFill>
              <a:latin typeface="Calibri" pitchFamily="34" charset="0"/>
              <a:cs typeface="Calibri" panose="020F0502020204030204" pitchFamily="34" charset="0"/>
            </a:endParaRPr>
          </a:p>
          <a:p>
            <a:pPr lvl="0" algn="ctr">
              <a:spcBef>
                <a:spcPts val="0"/>
              </a:spcBef>
              <a:spcAft>
                <a:spcPts val="1158"/>
              </a:spcAft>
            </a:pPr>
            <a:r>
              <a:rPr lang="en-US" sz="2400">
                <a:solidFill>
                  <a:srgbClr val="7F7F7F"/>
                </a:solidFill>
                <a:latin typeface="Calibri" pitchFamily="34" charset="0"/>
                <a:cs typeface="Calibri" panose="020F0502020204030204" pitchFamily="34" charset="0"/>
              </a:rPr>
              <a:t>[This sidebar area does not print.]</a:t>
            </a:r>
          </a:p>
        </p:txBody>
      </p:sp>
      <p:sp>
        <p:nvSpPr>
          <p:cNvPr id="13" name="Instructions">
            <a:extLst>
              <a:ext uri="{FF2B5EF4-FFF2-40B4-BE49-F238E27FC236}">
                <a16:creationId xmlns:a16="http://schemas.microsoft.com/office/drawing/2014/main" id="{0AB28ADD-4BFB-409B-9F73-2A661431661D}"/>
              </a:ext>
            </a:extLst>
          </p:cNvPr>
          <p:cNvSpPr/>
          <p:nvPr userDrawn="1"/>
        </p:nvSpPr>
        <p:spPr>
          <a:xfrm>
            <a:off x="33329880" y="0"/>
            <a:ext cx="521208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158"/>
              </a:spcAft>
            </a:pPr>
            <a:r>
              <a:rPr lang="en-US" sz="4400">
                <a:solidFill>
                  <a:schemeClr val="bg1">
                    <a:lumMod val="50000"/>
                  </a:schemeClr>
                </a:solidFill>
                <a:latin typeface="Calibri" pitchFamily="34" charset="0"/>
                <a:cs typeface="Calibri" panose="020F0502020204030204" pitchFamily="34" charset="0"/>
              </a:rPr>
              <a:t>Change</a:t>
            </a:r>
            <a:r>
              <a:rPr lang="en-US" sz="4400" baseline="0">
                <a:solidFill>
                  <a:schemeClr val="bg1">
                    <a:lumMod val="50000"/>
                  </a:schemeClr>
                </a:solidFill>
                <a:latin typeface="Calibri" pitchFamily="34" charset="0"/>
                <a:cs typeface="Calibri" panose="020F0502020204030204" pitchFamily="34" charset="0"/>
              </a:rPr>
              <a:t> Color Theme</a:t>
            </a:r>
            <a:r>
              <a:rPr lang="en-US" sz="4400">
                <a:solidFill>
                  <a:schemeClr val="bg1">
                    <a:lumMod val="50000"/>
                  </a:schemeClr>
                </a:solidFill>
                <a:latin typeface="Calibri" pitchFamily="34" charset="0"/>
                <a:cs typeface="Calibri" panose="020F0502020204030204" pitchFamily="34" charset="0"/>
              </a:rPr>
              <a:t>:</a:t>
            </a:r>
            <a:endParaRPr sz="440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2800">
                <a:solidFill>
                  <a:schemeClr val="bg1">
                    <a:lumMod val="50000"/>
                  </a:schemeClr>
                </a:solidFill>
                <a:latin typeface="Calibri" pitchFamily="34" charset="0"/>
                <a:cs typeface="Calibri" panose="020F0502020204030204" pitchFamily="34" charset="0"/>
              </a:rPr>
              <a:t>This template is designed to use the built-in color themes in</a:t>
            </a:r>
            <a:r>
              <a:rPr lang="en-US" sz="2800" baseline="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158"/>
              </a:spcAft>
            </a:pPr>
            <a:r>
              <a:rPr lang="en-US" sz="2800" baseline="0">
                <a:solidFill>
                  <a:schemeClr val="bg1">
                    <a:lumMod val="50000"/>
                  </a:schemeClr>
                </a:solidFill>
                <a:latin typeface="Calibri" pitchFamily="34" charset="0"/>
                <a:cs typeface="Calibri" panose="020F0502020204030204" pitchFamily="34" charset="0"/>
              </a:rPr>
              <a:t>To change the color theme, select the </a:t>
            </a:r>
            <a:r>
              <a:rPr lang="en-US" sz="2800" b="1" baseline="0">
                <a:solidFill>
                  <a:schemeClr val="bg1">
                    <a:lumMod val="50000"/>
                  </a:schemeClr>
                </a:solidFill>
                <a:latin typeface="Calibri" pitchFamily="34" charset="0"/>
                <a:cs typeface="Calibri" panose="020F0502020204030204" pitchFamily="34" charset="0"/>
              </a:rPr>
              <a:t>Design</a:t>
            </a:r>
            <a:r>
              <a:rPr lang="en-US" sz="2800" baseline="0">
                <a:solidFill>
                  <a:schemeClr val="bg1">
                    <a:lumMod val="50000"/>
                  </a:schemeClr>
                </a:solidFill>
                <a:latin typeface="Calibri" pitchFamily="34" charset="0"/>
                <a:cs typeface="Calibri" panose="020F0502020204030204" pitchFamily="34" charset="0"/>
              </a:rPr>
              <a:t> tab, then select the </a:t>
            </a:r>
            <a:r>
              <a:rPr lang="en-US" sz="2800" b="1" baseline="0">
                <a:solidFill>
                  <a:schemeClr val="bg1">
                    <a:lumMod val="50000"/>
                  </a:schemeClr>
                </a:solidFill>
                <a:latin typeface="Calibri" pitchFamily="34" charset="0"/>
                <a:cs typeface="Calibri" panose="020F0502020204030204" pitchFamily="34" charset="0"/>
              </a:rPr>
              <a:t>Colors</a:t>
            </a:r>
            <a:r>
              <a:rPr lang="en-US" sz="2800" baseline="0">
                <a:solidFill>
                  <a:schemeClr val="bg1">
                    <a:lumMod val="50000"/>
                  </a:schemeClr>
                </a:solidFill>
                <a:latin typeface="Calibri" pitchFamily="34" charset="0"/>
                <a:cs typeface="Calibri" panose="020F0502020204030204" pitchFamily="34" charset="0"/>
              </a:rPr>
              <a:t> drop-down list.</a:t>
            </a: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endParaRPr lang="en-US" sz="2800" baseline="0">
              <a:solidFill>
                <a:schemeClr val="bg1">
                  <a:lumMod val="50000"/>
                </a:schemeClr>
              </a:solidFill>
              <a:latin typeface="Calibri" pitchFamily="34" charset="0"/>
              <a:cs typeface="Calibri" panose="020F0502020204030204" pitchFamily="34" charset="0"/>
            </a:endParaRPr>
          </a:p>
          <a:p>
            <a:pPr lvl="0">
              <a:spcBef>
                <a:spcPts val="0"/>
              </a:spcBef>
              <a:spcAft>
                <a:spcPts val="1158"/>
              </a:spcAft>
            </a:pPr>
            <a:r>
              <a:rPr lang="en-US" sz="2800" baseline="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158"/>
              </a:spcAft>
            </a:pPr>
            <a:r>
              <a:rPr lang="en-US" sz="440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158"/>
              </a:spcAft>
            </a:pPr>
            <a:r>
              <a:rPr lang="en-US" sz="2800">
                <a:solidFill>
                  <a:schemeClr val="bg1">
                    <a:lumMod val="50000"/>
                  </a:schemeClr>
                </a:solidFill>
                <a:latin typeface="Calibri" pitchFamily="34" charset="0"/>
                <a:cs typeface="Calibri" panose="020F0502020204030204" pitchFamily="34" charset="0"/>
              </a:rPr>
              <a:t>Once your poster file is ready, visit</a:t>
            </a:r>
            <a:r>
              <a:rPr lang="en-US" sz="2800" baseline="0">
                <a:solidFill>
                  <a:schemeClr val="bg1">
                    <a:lumMod val="50000"/>
                  </a:schemeClr>
                </a:solidFill>
                <a:latin typeface="Calibri" pitchFamily="34" charset="0"/>
                <a:cs typeface="Calibri" panose="020F0502020204030204" pitchFamily="34" charset="0"/>
              </a:rPr>
              <a:t> </a:t>
            </a:r>
            <a:r>
              <a:rPr lang="en-US" sz="2800" b="1" baseline="0">
                <a:solidFill>
                  <a:schemeClr val="bg1">
                    <a:lumMod val="50000"/>
                  </a:schemeClr>
                </a:solidFill>
                <a:latin typeface="Calibri" pitchFamily="34" charset="0"/>
                <a:cs typeface="Calibri" panose="020F0502020204030204" pitchFamily="34" charset="0"/>
              </a:rPr>
              <a:t>www.genigraphics.com</a:t>
            </a:r>
            <a:r>
              <a:rPr lang="en-US" sz="2800" baseline="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158"/>
              </a:spcAft>
            </a:pPr>
            <a:r>
              <a:rPr lang="en-US" sz="2800" baseline="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800" baseline="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800" baseline="0">
                <a:solidFill>
                  <a:schemeClr val="bg1">
                    <a:lumMod val="50000"/>
                  </a:schemeClr>
                </a:solidFill>
                <a:latin typeface="Calibri" pitchFamily="34" charset="0"/>
                <a:cs typeface="Calibri" panose="020F0502020204030204" pitchFamily="34" charset="0"/>
              </a:rPr>
              <a:t>US and Canada:  1-800-790-4001</a:t>
            </a:r>
            <a:br>
              <a:rPr lang="en-US" sz="2800" baseline="0">
                <a:solidFill>
                  <a:schemeClr val="bg1">
                    <a:lumMod val="50000"/>
                  </a:schemeClr>
                </a:solidFill>
                <a:latin typeface="Calibri" pitchFamily="34" charset="0"/>
                <a:cs typeface="Calibri" panose="020F0502020204030204" pitchFamily="34" charset="0"/>
              </a:rPr>
            </a:br>
            <a:r>
              <a:rPr lang="en-US" sz="2800" baseline="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400">
                <a:solidFill>
                  <a:schemeClr val="bg1">
                    <a:lumMod val="50000"/>
                  </a:schemeClr>
                </a:solidFill>
                <a:latin typeface="Calibri" pitchFamily="34" charset="0"/>
                <a:cs typeface="Calibri" panose="020F0502020204030204" pitchFamily="34" charset="0"/>
              </a:rPr>
            </a:br>
            <a:r>
              <a:rPr lang="en-US" sz="240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a:extLst>
              <a:ext uri="{FF2B5EF4-FFF2-40B4-BE49-F238E27FC236}">
                <a16:creationId xmlns:a16="http://schemas.microsoft.com/office/drawing/2014/main" id="{8BFF45FC-FF55-4CDA-B774-6155BC7873A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512501" y="4876800"/>
            <a:ext cx="4846838" cy="5123463"/>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1756007" rtl="0" eaLnBrk="1" latinLnBrk="0" hangingPunct="1">
        <a:spcBef>
          <a:spcPct val="0"/>
        </a:spcBef>
        <a:buNone/>
        <a:defRPr sz="8440" kern="1200">
          <a:solidFill>
            <a:schemeClr val="tx1"/>
          </a:solidFill>
          <a:latin typeface="+mj-lt"/>
          <a:ea typeface="+mj-ea"/>
          <a:cs typeface="+mj-cs"/>
        </a:defRPr>
      </a:lvl1pPr>
    </p:titleStyle>
    <p:bodyStyle>
      <a:lvl1pPr marL="658503" indent="-658503" algn="l" defTabSz="1756007" rtl="0" eaLnBrk="1" latinLnBrk="0" hangingPunct="1">
        <a:spcBef>
          <a:spcPct val="20000"/>
        </a:spcBef>
        <a:buFont typeface="Arial" panose="020B0604020202020204" pitchFamily="34" charset="0"/>
        <a:buChar char="•"/>
        <a:defRPr sz="6149" kern="1200">
          <a:solidFill>
            <a:schemeClr val="tx1"/>
          </a:solidFill>
          <a:latin typeface="+mn-lt"/>
          <a:ea typeface="+mn-ea"/>
          <a:cs typeface="+mn-cs"/>
        </a:defRPr>
      </a:lvl1pPr>
      <a:lvl2pPr marL="1426756" indent="-548752" algn="l" defTabSz="1756007" rtl="0" eaLnBrk="1" latinLnBrk="0" hangingPunct="1">
        <a:spcBef>
          <a:spcPct val="20000"/>
        </a:spcBef>
        <a:buFont typeface="Arial" panose="020B0604020202020204" pitchFamily="34" charset="0"/>
        <a:buChar char="–"/>
        <a:defRPr sz="5385" kern="1200">
          <a:solidFill>
            <a:schemeClr val="tx1"/>
          </a:solidFill>
          <a:latin typeface="+mn-lt"/>
          <a:ea typeface="+mn-ea"/>
          <a:cs typeface="+mn-cs"/>
        </a:defRPr>
      </a:lvl2pPr>
      <a:lvl3pPr marL="2195009" indent="-439002" algn="l" defTabSz="1756007" rtl="0" eaLnBrk="1" latinLnBrk="0" hangingPunct="1">
        <a:spcBef>
          <a:spcPct val="20000"/>
        </a:spcBef>
        <a:buFont typeface="Arial" panose="020B0604020202020204" pitchFamily="34" charset="0"/>
        <a:buChar char="•"/>
        <a:defRPr sz="4621" kern="1200">
          <a:solidFill>
            <a:schemeClr val="tx1"/>
          </a:solidFill>
          <a:latin typeface="+mn-lt"/>
          <a:ea typeface="+mn-ea"/>
          <a:cs typeface="+mn-cs"/>
        </a:defRPr>
      </a:lvl3pPr>
      <a:lvl4pPr marL="3073012" indent="-439002" algn="l" defTabSz="1756007" rtl="0" eaLnBrk="1" latinLnBrk="0" hangingPunct="1">
        <a:spcBef>
          <a:spcPct val="20000"/>
        </a:spcBef>
        <a:buFont typeface="Arial" panose="020B0604020202020204" pitchFamily="34" charset="0"/>
        <a:buChar char="–"/>
        <a:defRPr sz="3857" kern="1200">
          <a:solidFill>
            <a:schemeClr val="tx1"/>
          </a:solidFill>
          <a:latin typeface="+mn-lt"/>
          <a:ea typeface="+mn-ea"/>
          <a:cs typeface="+mn-cs"/>
        </a:defRPr>
      </a:lvl4pPr>
      <a:lvl5pPr marL="3951015" indent="-439002" algn="l" defTabSz="1756007" rtl="0" eaLnBrk="1" latinLnBrk="0" hangingPunct="1">
        <a:spcBef>
          <a:spcPct val="20000"/>
        </a:spcBef>
        <a:buFont typeface="Arial" panose="020B0604020202020204" pitchFamily="34" charset="0"/>
        <a:buChar char="»"/>
        <a:defRPr sz="3857" kern="1200">
          <a:solidFill>
            <a:schemeClr val="tx1"/>
          </a:solidFill>
          <a:latin typeface="+mn-lt"/>
          <a:ea typeface="+mn-ea"/>
          <a:cs typeface="+mn-cs"/>
        </a:defRPr>
      </a:lvl5pPr>
      <a:lvl6pPr marL="4829019" indent="-439002" algn="l" defTabSz="1756007" rtl="0" eaLnBrk="1" latinLnBrk="0" hangingPunct="1">
        <a:spcBef>
          <a:spcPct val="20000"/>
        </a:spcBef>
        <a:buFont typeface="Arial" panose="020B0604020202020204" pitchFamily="34" charset="0"/>
        <a:buChar char="•"/>
        <a:defRPr sz="3857" kern="1200">
          <a:solidFill>
            <a:schemeClr val="tx1"/>
          </a:solidFill>
          <a:latin typeface="+mn-lt"/>
          <a:ea typeface="+mn-ea"/>
          <a:cs typeface="+mn-cs"/>
        </a:defRPr>
      </a:lvl6pPr>
      <a:lvl7pPr marL="5707023" indent="-439002" algn="l" defTabSz="1756007" rtl="0" eaLnBrk="1" latinLnBrk="0" hangingPunct="1">
        <a:spcBef>
          <a:spcPct val="20000"/>
        </a:spcBef>
        <a:buFont typeface="Arial" panose="020B0604020202020204" pitchFamily="34" charset="0"/>
        <a:buChar char="•"/>
        <a:defRPr sz="3857" kern="1200">
          <a:solidFill>
            <a:schemeClr val="tx1"/>
          </a:solidFill>
          <a:latin typeface="+mn-lt"/>
          <a:ea typeface="+mn-ea"/>
          <a:cs typeface="+mn-cs"/>
        </a:defRPr>
      </a:lvl7pPr>
      <a:lvl8pPr marL="6585026" indent="-439002" algn="l" defTabSz="1756007" rtl="0" eaLnBrk="1" latinLnBrk="0" hangingPunct="1">
        <a:spcBef>
          <a:spcPct val="20000"/>
        </a:spcBef>
        <a:buFont typeface="Arial" panose="020B0604020202020204" pitchFamily="34" charset="0"/>
        <a:buChar char="•"/>
        <a:defRPr sz="3857" kern="1200">
          <a:solidFill>
            <a:schemeClr val="tx1"/>
          </a:solidFill>
          <a:latin typeface="+mn-lt"/>
          <a:ea typeface="+mn-ea"/>
          <a:cs typeface="+mn-cs"/>
        </a:defRPr>
      </a:lvl8pPr>
      <a:lvl9pPr marL="7463030" indent="-439002" algn="l" defTabSz="1756007" rtl="0" eaLnBrk="1" latinLnBrk="0" hangingPunct="1">
        <a:spcBef>
          <a:spcPct val="20000"/>
        </a:spcBef>
        <a:buFont typeface="Arial" panose="020B0604020202020204" pitchFamily="34" charset="0"/>
        <a:buChar char="•"/>
        <a:defRPr sz="3857" kern="1200">
          <a:solidFill>
            <a:schemeClr val="tx1"/>
          </a:solidFill>
          <a:latin typeface="+mn-lt"/>
          <a:ea typeface="+mn-ea"/>
          <a:cs typeface="+mn-cs"/>
        </a:defRPr>
      </a:lvl9pPr>
    </p:bodyStyle>
    <p:otherStyle>
      <a:defPPr>
        <a:defRPr lang="en-US"/>
      </a:defPPr>
      <a:lvl1pPr marL="0" algn="l" defTabSz="1756007" rtl="0" eaLnBrk="1" latinLnBrk="0" hangingPunct="1">
        <a:defRPr sz="3475" kern="1200">
          <a:solidFill>
            <a:schemeClr val="tx1"/>
          </a:solidFill>
          <a:latin typeface="+mn-lt"/>
          <a:ea typeface="+mn-ea"/>
          <a:cs typeface="+mn-cs"/>
        </a:defRPr>
      </a:lvl1pPr>
      <a:lvl2pPr marL="878003" algn="l" defTabSz="1756007" rtl="0" eaLnBrk="1" latinLnBrk="0" hangingPunct="1">
        <a:defRPr sz="3475" kern="1200">
          <a:solidFill>
            <a:schemeClr val="tx1"/>
          </a:solidFill>
          <a:latin typeface="+mn-lt"/>
          <a:ea typeface="+mn-ea"/>
          <a:cs typeface="+mn-cs"/>
        </a:defRPr>
      </a:lvl2pPr>
      <a:lvl3pPr marL="1756007" algn="l" defTabSz="1756007" rtl="0" eaLnBrk="1" latinLnBrk="0" hangingPunct="1">
        <a:defRPr sz="3475" kern="1200">
          <a:solidFill>
            <a:schemeClr val="tx1"/>
          </a:solidFill>
          <a:latin typeface="+mn-lt"/>
          <a:ea typeface="+mn-ea"/>
          <a:cs typeface="+mn-cs"/>
        </a:defRPr>
      </a:lvl3pPr>
      <a:lvl4pPr marL="2634011" algn="l" defTabSz="1756007" rtl="0" eaLnBrk="1" latinLnBrk="0" hangingPunct="1">
        <a:defRPr sz="3475" kern="1200">
          <a:solidFill>
            <a:schemeClr val="tx1"/>
          </a:solidFill>
          <a:latin typeface="+mn-lt"/>
          <a:ea typeface="+mn-ea"/>
          <a:cs typeface="+mn-cs"/>
        </a:defRPr>
      </a:lvl4pPr>
      <a:lvl5pPr marL="3512014" algn="l" defTabSz="1756007" rtl="0" eaLnBrk="1" latinLnBrk="0" hangingPunct="1">
        <a:defRPr sz="3475" kern="1200">
          <a:solidFill>
            <a:schemeClr val="tx1"/>
          </a:solidFill>
          <a:latin typeface="+mn-lt"/>
          <a:ea typeface="+mn-ea"/>
          <a:cs typeface="+mn-cs"/>
        </a:defRPr>
      </a:lvl5pPr>
      <a:lvl6pPr marL="4390018" algn="l" defTabSz="1756007" rtl="0" eaLnBrk="1" latinLnBrk="0" hangingPunct="1">
        <a:defRPr sz="3475" kern="1200">
          <a:solidFill>
            <a:schemeClr val="tx1"/>
          </a:solidFill>
          <a:latin typeface="+mn-lt"/>
          <a:ea typeface="+mn-ea"/>
          <a:cs typeface="+mn-cs"/>
        </a:defRPr>
      </a:lvl6pPr>
      <a:lvl7pPr marL="5268022" algn="l" defTabSz="1756007" rtl="0" eaLnBrk="1" latinLnBrk="0" hangingPunct="1">
        <a:defRPr sz="3475" kern="1200">
          <a:solidFill>
            <a:schemeClr val="tx1"/>
          </a:solidFill>
          <a:latin typeface="+mn-lt"/>
          <a:ea typeface="+mn-ea"/>
          <a:cs typeface="+mn-cs"/>
        </a:defRPr>
      </a:lvl7pPr>
      <a:lvl8pPr marL="6146024" algn="l" defTabSz="1756007" rtl="0" eaLnBrk="1" latinLnBrk="0" hangingPunct="1">
        <a:defRPr sz="3475" kern="1200">
          <a:solidFill>
            <a:schemeClr val="tx1"/>
          </a:solidFill>
          <a:latin typeface="+mn-lt"/>
          <a:ea typeface="+mn-ea"/>
          <a:cs typeface="+mn-cs"/>
        </a:defRPr>
      </a:lvl8pPr>
      <a:lvl9pPr marL="7024027" algn="l" defTabSz="1756007" rtl="0" eaLnBrk="1" latinLnBrk="0" hangingPunct="1">
        <a:defRPr sz="34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 Box 82"/>
          <p:cNvSpPr txBox="1">
            <a:spLocks noChangeArrowheads="1"/>
          </p:cNvSpPr>
          <p:nvPr/>
        </p:nvSpPr>
        <p:spPr bwMode="auto">
          <a:xfrm>
            <a:off x="6481701" y="914400"/>
            <a:ext cx="658368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15" b="1">
                <a:solidFill>
                  <a:schemeClr val="accent1">
                    <a:lumMod val="50000"/>
                  </a:schemeClr>
                </a:solidFill>
                <a:latin typeface="Calibri" pitchFamily="34" charset="0"/>
              </a:rPr>
              <a:t>INTRODUCTION</a:t>
            </a:r>
          </a:p>
        </p:txBody>
      </p:sp>
      <p:sp>
        <p:nvSpPr>
          <p:cNvPr id="61" name="Text Box 83"/>
          <p:cNvSpPr txBox="1">
            <a:spLocks noChangeArrowheads="1"/>
          </p:cNvSpPr>
          <p:nvPr/>
        </p:nvSpPr>
        <p:spPr bwMode="auto">
          <a:xfrm>
            <a:off x="6481701" y="14117683"/>
            <a:ext cx="658368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15" b="1">
                <a:solidFill>
                  <a:schemeClr val="accent1">
                    <a:lumMod val="50000"/>
                  </a:schemeClr>
                </a:solidFill>
                <a:latin typeface="Calibri" pitchFamily="34" charset="0"/>
              </a:rPr>
              <a:t>METHODS AND MATERIALS</a:t>
            </a:r>
          </a:p>
        </p:txBody>
      </p:sp>
      <p:grpSp>
        <p:nvGrpSpPr>
          <p:cNvPr id="13" name="Group 12">
            <a:extLst>
              <a:ext uri="{FF2B5EF4-FFF2-40B4-BE49-F238E27FC236}">
                <a16:creationId xmlns:a16="http://schemas.microsoft.com/office/drawing/2014/main" id="{B8B410CE-F252-4479-B8CB-F7ECF0D51FAE}"/>
              </a:ext>
            </a:extLst>
          </p:cNvPr>
          <p:cNvGrpSpPr/>
          <p:nvPr/>
        </p:nvGrpSpPr>
        <p:grpSpPr>
          <a:xfrm>
            <a:off x="25670135" y="914400"/>
            <a:ext cx="6583680" cy="5067175"/>
            <a:chOff x="25670135" y="914400"/>
            <a:chExt cx="6583680" cy="5067175"/>
          </a:xfrm>
        </p:grpSpPr>
        <p:sp>
          <p:nvSpPr>
            <p:cNvPr id="63" name="Text Box 86"/>
            <p:cNvSpPr txBox="1">
              <a:spLocks noChangeArrowheads="1"/>
            </p:cNvSpPr>
            <p:nvPr/>
          </p:nvSpPr>
          <p:spPr bwMode="auto">
            <a:xfrm>
              <a:off x="25670135" y="914400"/>
              <a:ext cx="658368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15" b="1">
                  <a:solidFill>
                    <a:schemeClr val="accent1">
                      <a:lumMod val="50000"/>
                    </a:schemeClr>
                  </a:solidFill>
                  <a:latin typeface="Calibri" pitchFamily="34" charset="0"/>
                </a:rPr>
                <a:t>DISCUSSION</a:t>
              </a:r>
            </a:p>
          </p:txBody>
        </p:sp>
        <p:sp>
          <p:nvSpPr>
            <p:cNvPr id="76" name="Text Box 147"/>
            <p:cNvSpPr txBox="1">
              <a:spLocks noChangeArrowheads="1"/>
            </p:cNvSpPr>
            <p:nvPr/>
          </p:nvSpPr>
          <p:spPr bwMode="auto">
            <a:xfrm>
              <a:off x="25670135" y="1955858"/>
              <a:ext cx="6583680" cy="4025717"/>
            </a:xfrm>
            <a:prstGeom prst="rect">
              <a:avLst/>
            </a:prstGeom>
            <a:noFill/>
            <a:ln>
              <a:noFill/>
            </a:ln>
            <a:effectLst/>
          </p:spPr>
          <p:txBody>
            <a:bodyPr lIns="73152" tIns="73152" rIns="73152" bIns="73152">
              <a:spAutoFit/>
            </a:bodyPr>
            <a:lstStyle/>
            <a:p>
              <a:pPr fontAlgn="base"/>
              <a:r>
                <a:rPr lang="en-US" sz="2800"/>
                <a:t>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Ut felis dapibus </a:t>
              </a:r>
              <a:r>
                <a:rPr lang="en-US" sz="2800" err="1"/>
                <a:t>litora</a:t>
              </a:r>
              <a:r>
                <a:rPr lang="en-US" sz="2800"/>
                <a:t> non </a:t>
              </a:r>
              <a:r>
                <a:rPr lang="en-US" sz="2800" err="1"/>
                <a:t>vehicula</a:t>
              </a:r>
              <a:r>
                <a:rPr lang="en-US" sz="2800"/>
                <a:t> </a:t>
              </a:r>
              <a:r>
                <a:rPr lang="en-US" sz="2800" err="1"/>
                <a:t>nullam</a:t>
              </a:r>
              <a:r>
                <a:rPr lang="en-US" sz="2800"/>
                <a:t> montes, </a:t>
              </a:r>
              <a:r>
                <a:rPr lang="en-US" sz="2800" err="1"/>
                <a:t>enim</a:t>
              </a:r>
              <a:r>
                <a:rPr lang="en-US" sz="2800"/>
                <a:t> </a:t>
              </a:r>
              <a:r>
                <a:rPr lang="en-US" sz="2800" err="1"/>
                <a:t>molestie</a:t>
              </a:r>
              <a:r>
                <a:rPr lang="en-US" sz="2800"/>
                <a:t> </a:t>
              </a:r>
              <a:r>
                <a:rPr lang="en-US" sz="2800" err="1"/>
                <a:t>aptent</a:t>
              </a:r>
              <a:r>
                <a:rPr lang="en-US" sz="2800"/>
                <a:t> </a:t>
              </a:r>
              <a:r>
                <a:rPr lang="en-US" sz="2800" err="1"/>
                <a:t>metus</a:t>
              </a:r>
              <a:r>
                <a:rPr lang="en-US" sz="2800"/>
                <a:t> </a:t>
              </a:r>
              <a:r>
                <a:rPr lang="en-US" sz="2800" err="1"/>
                <a:t>primis</a:t>
              </a:r>
              <a:r>
                <a:rPr lang="en-US" sz="2800"/>
                <a:t> </a:t>
              </a:r>
              <a:r>
                <a:rPr lang="en-US" sz="2800" err="1"/>
                <a:t>porttitor</a:t>
              </a:r>
              <a:r>
                <a:rPr lang="en-US" sz="2800"/>
                <a:t> </a:t>
              </a:r>
              <a:r>
                <a:rPr lang="en-US" sz="2800" err="1"/>
                <a:t>fringilla</a:t>
              </a:r>
              <a:r>
                <a:rPr lang="en-US" sz="2800"/>
                <a:t> </a:t>
              </a:r>
              <a:r>
                <a:rPr lang="en-US" sz="2800" err="1"/>
                <a:t>duis</a:t>
              </a:r>
              <a:r>
                <a:rPr lang="en-US" sz="2800"/>
                <a:t>, </a:t>
              </a:r>
              <a:r>
                <a:rPr lang="en-US" sz="2800" err="1"/>
                <a:t>viverra</a:t>
              </a:r>
              <a:r>
                <a:rPr lang="en-US" sz="2800"/>
                <a:t> </a:t>
              </a:r>
              <a:r>
                <a:rPr lang="en-US" sz="2800" err="1"/>
                <a:t>pretium</a:t>
              </a:r>
              <a:r>
                <a:rPr lang="en-US" sz="2800"/>
                <a:t> </a:t>
              </a:r>
              <a:r>
                <a:rPr lang="en-US" sz="2800" err="1"/>
                <a:t>turpis</a:t>
              </a:r>
              <a:r>
                <a:rPr lang="en-US" sz="2800"/>
                <a:t> </a:t>
              </a:r>
              <a:r>
                <a:rPr lang="en-US" sz="2800" err="1"/>
                <a:t>blandit</a:t>
              </a:r>
              <a:r>
                <a:rPr lang="en-US" sz="2800"/>
                <a:t> </a:t>
              </a:r>
              <a:r>
                <a:rPr lang="en-US" sz="2800" err="1"/>
                <a:t>facilisi</a:t>
              </a:r>
              <a:r>
                <a:rPr lang="en-US" sz="2800"/>
                <a:t> vel. </a:t>
              </a:r>
            </a:p>
          </p:txBody>
        </p:sp>
      </p:grpSp>
      <p:sp>
        <p:nvSpPr>
          <p:cNvPr id="77" name="Text Box 148"/>
          <p:cNvSpPr txBox="1">
            <a:spLocks noChangeArrowheads="1"/>
          </p:cNvSpPr>
          <p:nvPr/>
        </p:nvSpPr>
        <p:spPr bwMode="auto">
          <a:xfrm>
            <a:off x="6481701" y="15128461"/>
            <a:ext cx="6583680" cy="5749266"/>
          </a:xfrm>
          <a:prstGeom prst="rect">
            <a:avLst/>
          </a:prstGeom>
          <a:noFill/>
          <a:ln>
            <a:noFill/>
          </a:ln>
          <a:effectLst/>
        </p:spPr>
        <p:txBody>
          <a:bodyPr lIns="73152" tIns="73152" rIns="73152" bIns="73152">
            <a:spAutoFit/>
          </a:bodyPr>
          <a:lstStyle/>
          <a:p>
            <a:r>
              <a:rPr lang="en-US" sz="2800"/>
              <a:t>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Ut felis dapibus </a:t>
            </a:r>
            <a:r>
              <a:rPr lang="en-US" sz="2800" err="1"/>
              <a:t>litora</a:t>
            </a:r>
            <a:r>
              <a:rPr lang="en-US" sz="2800"/>
              <a:t> non </a:t>
            </a:r>
            <a:r>
              <a:rPr lang="en-US" sz="2800" err="1"/>
              <a:t>vehicula</a:t>
            </a:r>
            <a:r>
              <a:rPr lang="en-US" sz="2800"/>
              <a:t> </a:t>
            </a:r>
            <a:r>
              <a:rPr lang="en-US" sz="2800" err="1"/>
              <a:t>nullam</a:t>
            </a:r>
            <a:r>
              <a:rPr lang="en-US" sz="2800"/>
              <a:t> montes, </a:t>
            </a:r>
            <a:r>
              <a:rPr lang="en-US" sz="2800" err="1"/>
              <a:t>enim</a:t>
            </a:r>
            <a:r>
              <a:rPr lang="en-US" sz="2800"/>
              <a:t> </a:t>
            </a:r>
            <a:r>
              <a:rPr lang="en-US" sz="2800" err="1"/>
              <a:t>molestie</a:t>
            </a:r>
            <a:r>
              <a:rPr lang="en-US" sz="2800"/>
              <a:t> </a:t>
            </a:r>
            <a:r>
              <a:rPr lang="en-US" sz="2800" err="1"/>
              <a:t>aptent</a:t>
            </a:r>
            <a:r>
              <a:rPr lang="en-US" sz="2800"/>
              <a:t> </a:t>
            </a:r>
            <a:r>
              <a:rPr lang="en-US" sz="2800" err="1"/>
              <a:t>metus</a:t>
            </a:r>
            <a:r>
              <a:rPr lang="en-US" sz="2800"/>
              <a:t> </a:t>
            </a:r>
            <a:r>
              <a:rPr lang="en-US" sz="2800" err="1"/>
              <a:t>primis</a:t>
            </a:r>
            <a:r>
              <a:rPr lang="en-US" sz="2800"/>
              <a:t> </a:t>
            </a:r>
            <a:r>
              <a:rPr lang="en-US" sz="2800" err="1"/>
              <a:t>porttitor</a:t>
            </a:r>
            <a:r>
              <a:rPr lang="en-US" sz="2800"/>
              <a:t> </a:t>
            </a:r>
            <a:r>
              <a:rPr lang="en-US" sz="2800" err="1"/>
              <a:t>fringilla</a:t>
            </a:r>
            <a:r>
              <a:rPr lang="en-US" sz="2800"/>
              <a:t> </a:t>
            </a:r>
            <a:r>
              <a:rPr lang="en-US" sz="2800" err="1"/>
              <a:t>duis</a:t>
            </a:r>
            <a:r>
              <a:rPr lang="en-US" sz="2800"/>
              <a:t>, </a:t>
            </a:r>
            <a:r>
              <a:rPr lang="en-US" sz="2800" err="1"/>
              <a:t>viverra</a:t>
            </a:r>
            <a:r>
              <a:rPr lang="en-US" sz="2800"/>
              <a:t> </a:t>
            </a:r>
            <a:r>
              <a:rPr lang="en-US" sz="2800" err="1"/>
              <a:t>pretium</a:t>
            </a:r>
            <a:r>
              <a:rPr lang="en-US" sz="2800"/>
              <a:t> </a:t>
            </a:r>
            <a:r>
              <a:rPr lang="en-US" sz="2800" err="1"/>
              <a:t>turpis</a:t>
            </a:r>
            <a:r>
              <a:rPr lang="en-US" sz="2800"/>
              <a:t> </a:t>
            </a:r>
            <a:r>
              <a:rPr lang="en-US" sz="2800" err="1"/>
              <a:t>blandit</a:t>
            </a:r>
            <a:r>
              <a:rPr lang="en-US" sz="2800"/>
              <a:t> </a:t>
            </a:r>
            <a:r>
              <a:rPr lang="en-US" sz="2800" err="1"/>
              <a:t>facilisi</a:t>
            </a:r>
            <a:r>
              <a:rPr lang="en-US" sz="2800"/>
              <a:t> vel. 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a:t>
            </a:r>
            <a:endParaRPr lang="en-US" sz="2800">
              <a:latin typeface="Calibri" pitchFamily="34" charset="0"/>
            </a:endParaRPr>
          </a:p>
        </p:txBody>
      </p:sp>
      <p:sp>
        <p:nvSpPr>
          <p:cNvPr id="62" name="Text Box 85"/>
          <p:cNvSpPr txBox="1">
            <a:spLocks noChangeArrowheads="1"/>
          </p:cNvSpPr>
          <p:nvPr/>
        </p:nvSpPr>
        <p:spPr bwMode="auto">
          <a:xfrm>
            <a:off x="25670135" y="6705377"/>
            <a:ext cx="658368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15" b="1">
                <a:solidFill>
                  <a:schemeClr val="accent1">
                    <a:lumMod val="50000"/>
                  </a:schemeClr>
                </a:solidFill>
                <a:latin typeface="Calibri" pitchFamily="34" charset="0"/>
              </a:rPr>
              <a:t>CONCLUSIONS</a:t>
            </a:r>
          </a:p>
        </p:txBody>
      </p:sp>
      <p:sp>
        <p:nvSpPr>
          <p:cNvPr id="78" name="Text Box 149"/>
          <p:cNvSpPr txBox="1">
            <a:spLocks noChangeArrowheads="1"/>
          </p:cNvSpPr>
          <p:nvPr/>
        </p:nvSpPr>
        <p:spPr bwMode="auto">
          <a:xfrm>
            <a:off x="25670135" y="7739892"/>
            <a:ext cx="6583680" cy="4025717"/>
          </a:xfrm>
          <a:prstGeom prst="rect">
            <a:avLst/>
          </a:prstGeom>
          <a:noFill/>
          <a:ln>
            <a:noFill/>
          </a:ln>
          <a:effectLst/>
        </p:spPr>
        <p:txBody>
          <a:bodyPr lIns="73152" tIns="73152" rIns="73152" bIns="73152">
            <a:spAutoFit/>
          </a:bodyPr>
          <a:lstStyle/>
          <a:p>
            <a:pPr defTabSz="685865" fontAlgn="base">
              <a:spcBef>
                <a:spcPct val="0"/>
              </a:spcBef>
              <a:spcAft>
                <a:spcPct val="0"/>
              </a:spcAft>
            </a:pPr>
            <a:r>
              <a:rPr lang="en-US" sz="2800"/>
              <a:t>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Ut felis dapibus </a:t>
            </a:r>
            <a:r>
              <a:rPr lang="en-US" sz="2800" err="1"/>
              <a:t>litora</a:t>
            </a:r>
            <a:r>
              <a:rPr lang="en-US" sz="2800"/>
              <a:t> non </a:t>
            </a:r>
            <a:r>
              <a:rPr lang="en-US" sz="2800" err="1"/>
              <a:t>vehicula</a:t>
            </a:r>
            <a:r>
              <a:rPr lang="en-US" sz="2800"/>
              <a:t> </a:t>
            </a:r>
            <a:r>
              <a:rPr lang="en-US" sz="2800" err="1"/>
              <a:t>nullam</a:t>
            </a:r>
            <a:r>
              <a:rPr lang="en-US" sz="2800"/>
              <a:t> montes, </a:t>
            </a:r>
            <a:r>
              <a:rPr lang="en-US" sz="2800" err="1"/>
              <a:t>enim</a:t>
            </a:r>
            <a:r>
              <a:rPr lang="en-US" sz="2800"/>
              <a:t> </a:t>
            </a:r>
            <a:r>
              <a:rPr lang="en-US" sz="2800" err="1"/>
              <a:t>molestie</a:t>
            </a:r>
            <a:r>
              <a:rPr lang="en-US" sz="2800"/>
              <a:t> </a:t>
            </a:r>
            <a:r>
              <a:rPr lang="en-US" sz="2800" err="1"/>
              <a:t>aptent</a:t>
            </a:r>
            <a:r>
              <a:rPr lang="en-US" sz="2800"/>
              <a:t> </a:t>
            </a:r>
            <a:r>
              <a:rPr lang="en-US" sz="2800" err="1"/>
              <a:t>metus</a:t>
            </a:r>
            <a:r>
              <a:rPr lang="en-US" sz="2800"/>
              <a:t> </a:t>
            </a:r>
            <a:r>
              <a:rPr lang="en-US" sz="2800" err="1"/>
              <a:t>primis</a:t>
            </a:r>
            <a:r>
              <a:rPr lang="en-US" sz="2800"/>
              <a:t> </a:t>
            </a:r>
            <a:r>
              <a:rPr lang="en-US" sz="2800" err="1"/>
              <a:t>porttitor</a:t>
            </a:r>
            <a:r>
              <a:rPr lang="en-US" sz="2800"/>
              <a:t> </a:t>
            </a:r>
            <a:r>
              <a:rPr lang="en-US" sz="2800" err="1"/>
              <a:t>fringilla</a:t>
            </a:r>
            <a:r>
              <a:rPr lang="en-US" sz="2800"/>
              <a:t> </a:t>
            </a:r>
            <a:r>
              <a:rPr lang="en-US" sz="2800" err="1"/>
              <a:t>duis</a:t>
            </a:r>
            <a:r>
              <a:rPr lang="en-US" sz="2800"/>
              <a:t>, </a:t>
            </a:r>
            <a:r>
              <a:rPr lang="en-US" sz="2800" err="1"/>
              <a:t>viverra</a:t>
            </a:r>
            <a:r>
              <a:rPr lang="en-US" sz="2800"/>
              <a:t> </a:t>
            </a:r>
            <a:r>
              <a:rPr lang="en-US" sz="2800" err="1"/>
              <a:t>pretium</a:t>
            </a:r>
            <a:r>
              <a:rPr lang="en-US" sz="2800"/>
              <a:t> </a:t>
            </a:r>
            <a:r>
              <a:rPr lang="en-US" sz="2800" err="1"/>
              <a:t>turpis</a:t>
            </a:r>
            <a:r>
              <a:rPr lang="en-US" sz="2800"/>
              <a:t> </a:t>
            </a:r>
            <a:r>
              <a:rPr lang="en-US" sz="2800" err="1"/>
              <a:t>blandit</a:t>
            </a:r>
            <a:r>
              <a:rPr lang="en-US" sz="2800"/>
              <a:t> </a:t>
            </a:r>
            <a:r>
              <a:rPr lang="en-US" sz="2800" err="1"/>
              <a:t>facilisi</a:t>
            </a:r>
            <a:r>
              <a:rPr lang="en-US" sz="2800"/>
              <a:t> vel.</a:t>
            </a:r>
            <a:endParaRPr lang="en-US" sz="2800">
              <a:solidFill>
                <a:prstClr val="black"/>
              </a:solidFill>
              <a:latin typeface="Calibri" pitchFamily="34" charset="0"/>
            </a:endParaRPr>
          </a:p>
        </p:txBody>
      </p:sp>
      <p:sp>
        <p:nvSpPr>
          <p:cNvPr id="79" name="Text Box 150"/>
          <p:cNvSpPr txBox="1">
            <a:spLocks noChangeArrowheads="1"/>
          </p:cNvSpPr>
          <p:nvPr/>
        </p:nvSpPr>
        <p:spPr bwMode="auto">
          <a:xfrm>
            <a:off x="6481701" y="1955858"/>
            <a:ext cx="6583680" cy="10919912"/>
          </a:xfrm>
          <a:prstGeom prst="rect">
            <a:avLst/>
          </a:prstGeom>
          <a:noFill/>
          <a:ln>
            <a:noFill/>
          </a:ln>
          <a:effectLst/>
        </p:spPr>
        <p:txBody>
          <a:bodyPr lIns="73152" tIns="73152" rIns="73152" bIns="73152">
            <a:spAutoFit/>
          </a:bodyPr>
          <a:lstStyle/>
          <a:p>
            <a:pPr fontAlgn="base"/>
            <a:r>
              <a:rPr lang="en-US" sz="2800"/>
              <a:t>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Ut felis dapibus </a:t>
            </a:r>
            <a:r>
              <a:rPr lang="en-US" sz="2800" err="1"/>
              <a:t>litora</a:t>
            </a:r>
            <a:r>
              <a:rPr lang="en-US" sz="2800"/>
              <a:t> non </a:t>
            </a:r>
            <a:r>
              <a:rPr lang="en-US" sz="2800" err="1"/>
              <a:t>vehicula</a:t>
            </a:r>
            <a:r>
              <a:rPr lang="en-US" sz="2800"/>
              <a:t> </a:t>
            </a:r>
            <a:r>
              <a:rPr lang="en-US" sz="2800" err="1"/>
              <a:t>nullam</a:t>
            </a:r>
            <a:r>
              <a:rPr lang="en-US" sz="2800"/>
              <a:t> montes, </a:t>
            </a:r>
            <a:r>
              <a:rPr lang="en-US" sz="2800" err="1"/>
              <a:t>enim</a:t>
            </a:r>
            <a:r>
              <a:rPr lang="en-US" sz="2800"/>
              <a:t> </a:t>
            </a:r>
            <a:r>
              <a:rPr lang="en-US" sz="2800" err="1"/>
              <a:t>molestie</a:t>
            </a:r>
            <a:r>
              <a:rPr lang="en-US" sz="2800"/>
              <a:t> </a:t>
            </a:r>
            <a:r>
              <a:rPr lang="en-US" sz="2800" err="1"/>
              <a:t>aptent</a:t>
            </a:r>
            <a:r>
              <a:rPr lang="en-US" sz="2800"/>
              <a:t> </a:t>
            </a:r>
            <a:r>
              <a:rPr lang="en-US" sz="2800" err="1"/>
              <a:t>metus</a:t>
            </a:r>
            <a:r>
              <a:rPr lang="en-US" sz="2800"/>
              <a:t> </a:t>
            </a:r>
            <a:r>
              <a:rPr lang="en-US" sz="2800" err="1"/>
              <a:t>primis</a:t>
            </a:r>
            <a:r>
              <a:rPr lang="en-US" sz="2800"/>
              <a:t> </a:t>
            </a:r>
            <a:r>
              <a:rPr lang="en-US" sz="2800" err="1"/>
              <a:t>porttitor</a:t>
            </a:r>
            <a:r>
              <a:rPr lang="en-US" sz="2800"/>
              <a:t> </a:t>
            </a:r>
            <a:r>
              <a:rPr lang="en-US" sz="2800" err="1"/>
              <a:t>fringilla</a:t>
            </a:r>
            <a:r>
              <a:rPr lang="en-US" sz="2800"/>
              <a:t> </a:t>
            </a:r>
            <a:r>
              <a:rPr lang="en-US" sz="2800" err="1"/>
              <a:t>duis</a:t>
            </a:r>
            <a:r>
              <a:rPr lang="en-US" sz="2800"/>
              <a:t>, </a:t>
            </a:r>
            <a:r>
              <a:rPr lang="en-US" sz="2800" err="1"/>
              <a:t>viverra</a:t>
            </a:r>
            <a:r>
              <a:rPr lang="en-US" sz="2800"/>
              <a:t> </a:t>
            </a:r>
            <a:r>
              <a:rPr lang="en-US" sz="2800" err="1"/>
              <a:t>pretium</a:t>
            </a:r>
            <a:r>
              <a:rPr lang="en-US" sz="2800"/>
              <a:t> </a:t>
            </a:r>
            <a:r>
              <a:rPr lang="en-US" sz="2800" err="1"/>
              <a:t>turpis</a:t>
            </a:r>
            <a:r>
              <a:rPr lang="en-US" sz="2800"/>
              <a:t> </a:t>
            </a:r>
            <a:r>
              <a:rPr lang="en-US" sz="2800" err="1"/>
              <a:t>blandit</a:t>
            </a:r>
            <a:r>
              <a:rPr lang="en-US" sz="2800"/>
              <a:t> </a:t>
            </a:r>
            <a:r>
              <a:rPr lang="en-US" sz="2800" err="1"/>
              <a:t>facilisi</a:t>
            </a:r>
            <a:r>
              <a:rPr lang="en-US" sz="2800"/>
              <a:t> vel. </a:t>
            </a:r>
            <a:r>
              <a:rPr lang="en-US" sz="2800" err="1"/>
              <a:t>Molestie</a:t>
            </a:r>
            <a:r>
              <a:rPr lang="en-US" sz="2800"/>
              <a:t> </a:t>
            </a:r>
            <a:r>
              <a:rPr lang="en-US" sz="2800" err="1"/>
              <a:t>vulputate</a:t>
            </a:r>
            <a:r>
              <a:rPr lang="en-US" sz="2800"/>
              <a:t> </a:t>
            </a:r>
            <a:r>
              <a:rPr lang="en-US" sz="2800" err="1"/>
              <a:t>malesuada</a:t>
            </a:r>
            <a:r>
              <a:rPr lang="en-US" sz="2800"/>
              <a:t> </a:t>
            </a:r>
            <a:r>
              <a:rPr lang="en-US" sz="2800" err="1"/>
              <a:t>bibendum</a:t>
            </a:r>
            <a:r>
              <a:rPr lang="en-US" sz="2800"/>
              <a:t> </a:t>
            </a:r>
            <a:r>
              <a:rPr lang="en-US" sz="2800" err="1"/>
              <a:t>nisl</a:t>
            </a:r>
            <a:r>
              <a:rPr lang="en-US" sz="2800"/>
              <a:t> nostra </a:t>
            </a:r>
            <a:r>
              <a:rPr lang="en-US" sz="2800" err="1"/>
              <a:t>himenaeos</a:t>
            </a:r>
            <a:r>
              <a:rPr lang="en-US" sz="2800"/>
              <a:t> </a:t>
            </a:r>
            <a:r>
              <a:rPr lang="en-US" sz="2800" err="1"/>
              <a:t>curae</a:t>
            </a:r>
            <a:r>
              <a:rPr lang="en-US" sz="2800"/>
              <a:t> </a:t>
            </a:r>
            <a:r>
              <a:rPr lang="en-US" sz="2800" err="1"/>
              <a:t>mattis</a:t>
            </a:r>
            <a:r>
              <a:rPr lang="en-US" sz="2800"/>
              <a:t>, ad </a:t>
            </a:r>
            <a:r>
              <a:rPr lang="en-US" sz="2800" err="1"/>
              <a:t>quisque</a:t>
            </a:r>
            <a:r>
              <a:rPr lang="en-US" sz="2800"/>
              <a:t> </a:t>
            </a:r>
            <a:r>
              <a:rPr lang="en-US" sz="2800" err="1"/>
              <a:t>torquent</a:t>
            </a:r>
            <a:r>
              <a:rPr lang="en-US" sz="2800"/>
              <a:t> semper ac </a:t>
            </a:r>
            <a:r>
              <a:rPr lang="en-US" sz="2800" err="1"/>
              <a:t>nunc</a:t>
            </a:r>
            <a:r>
              <a:rPr lang="en-US" sz="2800"/>
              <a:t> </a:t>
            </a:r>
            <a:r>
              <a:rPr lang="en-US" sz="2800" err="1"/>
              <a:t>facilisi</a:t>
            </a:r>
            <a:r>
              <a:rPr lang="en-US" sz="2800"/>
              <a:t> </a:t>
            </a:r>
            <a:r>
              <a:rPr lang="en-US" sz="2800" err="1"/>
              <a:t>tellus</a:t>
            </a:r>
            <a:r>
              <a:rPr lang="en-US" sz="2800"/>
              <a:t>, </a:t>
            </a:r>
            <a:r>
              <a:rPr lang="en-US" sz="2800" err="1"/>
              <a:t>placerat</a:t>
            </a:r>
            <a:r>
              <a:rPr lang="en-US" sz="2800"/>
              <a:t> tempus </a:t>
            </a:r>
            <a:r>
              <a:rPr lang="en-US" sz="2800" err="1"/>
              <a:t>donec</a:t>
            </a:r>
            <a:r>
              <a:rPr lang="en-US" sz="2800"/>
              <a:t> </a:t>
            </a:r>
            <a:r>
              <a:rPr lang="en-US" sz="2800" err="1"/>
              <a:t>morbi</a:t>
            </a:r>
            <a:r>
              <a:rPr lang="en-US" sz="2800"/>
              <a:t> </a:t>
            </a:r>
            <a:r>
              <a:rPr lang="en-US" sz="2800" err="1"/>
              <a:t>nulla</a:t>
            </a:r>
            <a:r>
              <a:rPr lang="en-US" sz="2800"/>
              <a:t> non </a:t>
            </a:r>
            <a:r>
              <a:rPr lang="en-US" sz="2800" err="1"/>
              <a:t>aliquam</a:t>
            </a:r>
            <a:r>
              <a:rPr lang="en-US" sz="2800"/>
              <a:t>.</a:t>
            </a:r>
          </a:p>
          <a:p>
            <a:pPr fontAlgn="base"/>
            <a:r>
              <a:rPr lang="en-US" sz="2800"/>
              <a:t>Non gravida </a:t>
            </a:r>
            <a:r>
              <a:rPr lang="en-US" sz="2800" err="1"/>
              <a:t>phasellus</a:t>
            </a:r>
            <a:r>
              <a:rPr lang="en-US" sz="2800"/>
              <a:t> felis lacinia montes </a:t>
            </a:r>
            <a:r>
              <a:rPr lang="en-US" sz="2800" err="1"/>
              <a:t>volutpat</a:t>
            </a:r>
            <a:r>
              <a:rPr lang="en-US" sz="2800"/>
              <a:t> </a:t>
            </a:r>
            <a:r>
              <a:rPr lang="en-US" sz="2800" err="1"/>
              <a:t>sodales</a:t>
            </a:r>
            <a:r>
              <a:rPr lang="en-US" sz="2800"/>
              <a:t>, ante </a:t>
            </a:r>
            <a:r>
              <a:rPr lang="en-US" sz="2800" err="1"/>
              <a:t>malesuada</a:t>
            </a:r>
            <a:r>
              <a:rPr lang="en-US" sz="2800"/>
              <a:t> </a:t>
            </a:r>
            <a:r>
              <a:rPr lang="en-US" sz="2800" err="1"/>
              <a:t>tempor</a:t>
            </a:r>
            <a:r>
              <a:rPr lang="en-US" sz="2800"/>
              <a:t> </a:t>
            </a:r>
            <a:r>
              <a:rPr lang="en-US" sz="2800" err="1"/>
              <a:t>taciti</a:t>
            </a:r>
            <a:r>
              <a:rPr lang="en-US" sz="2800"/>
              <a:t> </a:t>
            </a:r>
            <a:r>
              <a:rPr lang="en-US" sz="2800" err="1"/>
              <a:t>condimentum</a:t>
            </a:r>
            <a:r>
              <a:rPr lang="en-US" sz="2800"/>
              <a:t> </a:t>
            </a:r>
            <a:r>
              <a:rPr lang="en-US" sz="2800" err="1"/>
              <a:t>nulla</a:t>
            </a:r>
            <a:r>
              <a:rPr lang="en-US" sz="2800"/>
              <a:t> </a:t>
            </a:r>
            <a:r>
              <a:rPr lang="en-US" sz="2800" err="1"/>
              <a:t>praesent</a:t>
            </a:r>
            <a:r>
              <a:rPr lang="en-US" sz="2800"/>
              <a:t>, ad </a:t>
            </a:r>
            <a:r>
              <a:rPr lang="en-US" sz="2800" err="1"/>
              <a:t>porttitor</a:t>
            </a:r>
            <a:r>
              <a:rPr lang="en-US" sz="2800"/>
              <a:t> </a:t>
            </a:r>
            <a:r>
              <a:rPr lang="en-US" sz="2800" err="1"/>
              <a:t>cubilia</a:t>
            </a:r>
            <a:r>
              <a:rPr lang="en-US" sz="2800"/>
              <a:t> </a:t>
            </a:r>
            <a:r>
              <a:rPr lang="en-US" sz="2800" err="1"/>
              <a:t>odio</a:t>
            </a:r>
            <a:r>
              <a:rPr lang="en-US" sz="2800"/>
              <a:t> </a:t>
            </a:r>
            <a:r>
              <a:rPr lang="en-US" sz="2800" err="1"/>
              <a:t>consequat</a:t>
            </a:r>
            <a:r>
              <a:rPr lang="en-US" sz="2800"/>
              <a:t> </a:t>
            </a:r>
            <a:r>
              <a:rPr lang="en-US" sz="2800" err="1"/>
              <a:t>vivamus</a:t>
            </a:r>
            <a:r>
              <a:rPr lang="en-US" sz="2800"/>
              <a:t>. Bibendum </a:t>
            </a:r>
            <a:r>
              <a:rPr lang="en-US" sz="2800" err="1"/>
              <a:t>tempor</a:t>
            </a:r>
            <a:r>
              <a:rPr lang="en-US" sz="2800"/>
              <a:t> </a:t>
            </a:r>
            <a:r>
              <a:rPr lang="en-US" sz="2800" err="1"/>
              <a:t>duis</a:t>
            </a:r>
            <a:r>
              <a:rPr lang="en-US" sz="2800"/>
              <a:t> </a:t>
            </a:r>
            <a:r>
              <a:rPr lang="en-US" sz="2800" err="1"/>
              <a:t>commodo</a:t>
            </a:r>
            <a:r>
              <a:rPr lang="en-US" sz="2800"/>
              <a:t> </a:t>
            </a:r>
            <a:r>
              <a:rPr lang="en-US" sz="2800" err="1"/>
              <a:t>vivamus</a:t>
            </a:r>
            <a:r>
              <a:rPr lang="en-US" sz="2800"/>
              <a:t> dictum </a:t>
            </a:r>
            <a:r>
              <a:rPr lang="en-US" sz="2800" err="1"/>
              <a:t>morbi</a:t>
            </a:r>
            <a:r>
              <a:rPr lang="en-US" sz="2800"/>
              <a:t> </a:t>
            </a:r>
            <a:r>
              <a:rPr lang="en-US" sz="2800" err="1"/>
              <a:t>penatibus</a:t>
            </a:r>
            <a:r>
              <a:rPr lang="en-US" sz="2800"/>
              <a:t> </a:t>
            </a:r>
            <a:r>
              <a:rPr lang="en-US" sz="2800" err="1"/>
              <a:t>potenti</a:t>
            </a:r>
            <a:r>
              <a:rPr lang="en-US" sz="2800"/>
              <a:t> </a:t>
            </a:r>
            <a:r>
              <a:rPr lang="en-US" sz="2800" err="1"/>
              <a:t>nascetur</a:t>
            </a:r>
            <a:r>
              <a:rPr lang="en-US" sz="2800"/>
              <a:t> mollis per </a:t>
            </a:r>
            <a:r>
              <a:rPr lang="en-US" sz="2800" err="1"/>
              <a:t>quam</a:t>
            </a:r>
            <a:r>
              <a:rPr lang="en-US" sz="2800"/>
              <a:t> </a:t>
            </a:r>
            <a:r>
              <a:rPr lang="en-US" sz="2800" err="1"/>
              <a:t>ridiculus</a:t>
            </a:r>
            <a:r>
              <a:rPr lang="en-US" sz="2800"/>
              <a:t> </a:t>
            </a:r>
            <a:r>
              <a:rPr lang="en-US" sz="2800" err="1"/>
              <a:t>natoque</a:t>
            </a:r>
            <a:r>
              <a:rPr lang="en-US" sz="2800"/>
              <a:t>, </a:t>
            </a:r>
            <a:r>
              <a:rPr lang="en-US" sz="2800" err="1"/>
              <a:t>porttitor</a:t>
            </a:r>
            <a:r>
              <a:rPr lang="en-US" sz="2800"/>
              <a:t> </a:t>
            </a:r>
            <a:r>
              <a:rPr lang="en-US" sz="2800" err="1"/>
              <a:t>torquent</a:t>
            </a:r>
            <a:r>
              <a:rPr lang="en-US" sz="2800"/>
              <a:t> </a:t>
            </a:r>
            <a:r>
              <a:rPr lang="en-US" sz="2800" err="1"/>
              <a:t>elementum</a:t>
            </a:r>
            <a:r>
              <a:rPr lang="en-US" sz="2800"/>
              <a:t> diam eros </a:t>
            </a:r>
            <a:r>
              <a:rPr lang="en-US" sz="2800" err="1"/>
              <a:t>condimentum</a:t>
            </a:r>
            <a:r>
              <a:rPr lang="en-US" sz="2800"/>
              <a:t> pulvinar risus sociis ligula cursus </a:t>
            </a:r>
            <a:r>
              <a:rPr lang="en-US" sz="2800" err="1"/>
              <a:t>litora</a:t>
            </a:r>
            <a:r>
              <a:rPr lang="en-US" sz="2800"/>
              <a:t>. Bibendum </a:t>
            </a:r>
            <a:r>
              <a:rPr lang="en-US" sz="2800" err="1"/>
              <a:t>tempor</a:t>
            </a:r>
            <a:r>
              <a:rPr lang="en-US" sz="2800"/>
              <a:t> </a:t>
            </a:r>
            <a:r>
              <a:rPr lang="en-US" sz="2800" err="1"/>
              <a:t>duis</a:t>
            </a:r>
            <a:r>
              <a:rPr lang="en-US" sz="2800"/>
              <a:t> </a:t>
            </a:r>
            <a:r>
              <a:rPr lang="en-US" sz="2800" err="1"/>
              <a:t>commodo</a:t>
            </a:r>
            <a:r>
              <a:rPr lang="en-US" sz="2800"/>
              <a:t> </a:t>
            </a:r>
            <a:r>
              <a:rPr lang="en-US" sz="2800" err="1"/>
              <a:t>vivamus</a:t>
            </a:r>
            <a:r>
              <a:rPr lang="en-US" sz="2800"/>
              <a:t> dictum </a:t>
            </a:r>
            <a:r>
              <a:rPr lang="en-US" sz="2800" err="1"/>
              <a:t>morbi</a:t>
            </a:r>
            <a:r>
              <a:rPr lang="en-US" sz="2800"/>
              <a:t> </a:t>
            </a:r>
            <a:r>
              <a:rPr lang="en-US" sz="2800" err="1"/>
              <a:t>penatibus</a:t>
            </a:r>
            <a:r>
              <a:rPr lang="en-US" sz="2800"/>
              <a:t> </a:t>
            </a:r>
            <a:r>
              <a:rPr lang="en-US" sz="2800" err="1"/>
              <a:t>potenti</a:t>
            </a:r>
            <a:r>
              <a:rPr lang="en-US" sz="2800"/>
              <a:t> </a:t>
            </a:r>
            <a:r>
              <a:rPr lang="en-US" sz="2800" err="1"/>
              <a:t>nascetur</a:t>
            </a:r>
            <a:r>
              <a:rPr lang="en-US" sz="2800"/>
              <a:t> mollis.</a:t>
            </a:r>
          </a:p>
        </p:txBody>
      </p:sp>
      <p:grpSp>
        <p:nvGrpSpPr>
          <p:cNvPr id="12" name="Group 11">
            <a:extLst>
              <a:ext uri="{FF2B5EF4-FFF2-40B4-BE49-F238E27FC236}">
                <a16:creationId xmlns:a16="http://schemas.microsoft.com/office/drawing/2014/main" id="{03532E68-21BB-45AD-92C7-37D0D5D26B9B}"/>
              </a:ext>
            </a:extLst>
          </p:cNvPr>
          <p:cNvGrpSpPr/>
          <p:nvPr/>
        </p:nvGrpSpPr>
        <p:grpSpPr>
          <a:xfrm>
            <a:off x="25670135" y="16935016"/>
            <a:ext cx="6583680" cy="3942711"/>
            <a:chOff x="25670135" y="16935016"/>
            <a:chExt cx="6583680" cy="3942711"/>
          </a:xfrm>
        </p:grpSpPr>
        <p:sp>
          <p:nvSpPr>
            <p:cNvPr id="65" name="Text Box 88"/>
            <p:cNvSpPr txBox="1">
              <a:spLocks noChangeArrowheads="1"/>
            </p:cNvSpPr>
            <p:nvPr/>
          </p:nvSpPr>
          <p:spPr bwMode="auto">
            <a:xfrm>
              <a:off x="25670135" y="16935016"/>
              <a:ext cx="658368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15" b="1">
                  <a:solidFill>
                    <a:schemeClr val="accent1">
                      <a:lumMod val="50000"/>
                    </a:schemeClr>
                  </a:solidFill>
                  <a:latin typeface="Calibri" pitchFamily="34" charset="0"/>
                </a:rPr>
                <a:t>REFERENCES</a:t>
              </a:r>
            </a:p>
          </p:txBody>
        </p:sp>
        <p:sp>
          <p:nvSpPr>
            <p:cNvPr id="80" name="Text Box 151"/>
            <p:cNvSpPr txBox="1">
              <a:spLocks noChangeArrowheads="1"/>
            </p:cNvSpPr>
            <p:nvPr/>
          </p:nvSpPr>
          <p:spPr bwMode="auto">
            <a:xfrm>
              <a:off x="25670135" y="17960005"/>
              <a:ext cx="6583680" cy="2917722"/>
            </a:xfrm>
            <a:prstGeom prst="rect">
              <a:avLst/>
            </a:prstGeom>
            <a:noFill/>
            <a:ln>
              <a:noFill/>
            </a:ln>
            <a:effectLst/>
          </p:spPr>
          <p:txBody>
            <a:bodyPr wrap="square" lIns="73152" tIns="73152" rIns="73152" bIns="73152">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0" indent="0" defTabSz="685865" fontAlgn="base">
                <a:spcBef>
                  <a:spcPct val="0"/>
                </a:spcBef>
                <a:spcAft>
                  <a:spcPct val="50000"/>
                </a:spcAft>
              </a:pPr>
              <a:r>
                <a:rPr lang="en-US" sz="2000">
                  <a:latin typeface="+mn-lt"/>
                </a:rPr>
                <a:t>Lorem ipsum dolor sit </a:t>
              </a:r>
              <a:r>
                <a:rPr lang="en-US" sz="2000" err="1">
                  <a:latin typeface="+mn-lt"/>
                </a:rPr>
                <a:t>amet</a:t>
              </a:r>
              <a:r>
                <a:rPr lang="en-US" sz="2000">
                  <a:latin typeface="+mn-lt"/>
                </a:rPr>
                <a:t> </a:t>
              </a:r>
              <a:r>
                <a:rPr lang="en-US" sz="2000" err="1">
                  <a:latin typeface="+mn-lt"/>
                </a:rPr>
                <a:t>consectetur</a:t>
              </a:r>
              <a:r>
                <a:rPr lang="en-US" sz="2000">
                  <a:latin typeface="+mn-lt"/>
                </a:rPr>
                <a:t> </a:t>
              </a:r>
              <a:r>
                <a:rPr lang="en-US" sz="2000" err="1">
                  <a:latin typeface="+mn-lt"/>
                </a:rPr>
                <a:t>adipiscing</a:t>
              </a:r>
              <a:r>
                <a:rPr lang="en-US" sz="2000">
                  <a:latin typeface="+mn-lt"/>
                </a:rPr>
                <a:t> </a:t>
              </a:r>
              <a:r>
                <a:rPr lang="en-US" sz="2000" err="1">
                  <a:latin typeface="+mn-lt"/>
                </a:rPr>
                <a:t>elit</a:t>
              </a:r>
              <a:r>
                <a:rPr lang="en-US" sz="2000">
                  <a:latin typeface="+mn-lt"/>
                </a:rPr>
                <a:t> </a:t>
              </a:r>
              <a:r>
                <a:rPr lang="en-US" sz="2000" err="1">
                  <a:latin typeface="+mn-lt"/>
                </a:rPr>
                <a:t>condimentum</a:t>
              </a:r>
              <a:r>
                <a:rPr lang="en-US" sz="2000">
                  <a:latin typeface="+mn-lt"/>
                </a:rPr>
                <a:t> </a:t>
              </a:r>
              <a:r>
                <a:rPr lang="en-US" sz="2000" err="1">
                  <a:latin typeface="+mn-lt"/>
                </a:rPr>
                <a:t>tincidunt</a:t>
              </a:r>
              <a:r>
                <a:rPr lang="en-US" sz="2000">
                  <a:latin typeface="+mn-lt"/>
                </a:rPr>
                <a:t>, </a:t>
              </a:r>
              <a:r>
                <a:rPr lang="en-US" sz="2000" err="1">
                  <a:latin typeface="+mn-lt"/>
                </a:rPr>
                <a:t>aptent</a:t>
              </a:r>
              <a:r>
                <a:rPr lang="en-US" sz="2000">
                  <a:latin typeface="+mn-lt"/>
                </a:rPr>
                <a:t> sed </a:t>
              </a:r>
              <a:r>
                <a:rPr lang="en-US" sz="2000" err="1">
                  <a:latin typeface="+mn-lt"/>
                </a:rPr>
                <a:t>laoreet</a:t>
              </a:r>
              <a:r>
                <a:rPr lang="en-US" sz="2000">
                  <a:latin typeface="+mn-lt"/>
                </a:rPr>
                <a:t> </a:t>
              </a:r>
              <a:r>
                <a:rPr lang="en-US" sz="2000" err="1">
                  <a:latin typeface="+mn-lt"/>
                </a:rPr>
                <a:t>morbi</a:t>
              </a:r>
              <a:r>
                <a:rPr lang="en-US" sz="2000">
                  <a:latin typeface="+mn-lt"/>
                </a:rPr>
                <a:t> pharetra </a:t>
              </a:r>
              <a:r>
                <a:rPr lang="en-US" sz="2000" err="1">
                  <a:latin typeface="+mn-lt"/>
                </a:rPr>
                <a:t>duis</a:t>
              </a:r>
              <a:r>
                <a:rPr lang="en-US" sz="2000">
                  <a:latin typeface="+mn-lt"/>
                </a:rPr>
                <a:t> cursus </a:t>
              </a:r>
              <a:r>
                <a:rPr lang="en-US" sz="2000" err="1">
                  <a:latin typeface="+mn-lt"/>
                </a:rPr>
                <a:t>himenaeos</a:t>
              </a:r>
              <a:r>
                <a:rPr lang="en-US" sz="2000">
                  <a:latin typeface="+mn-lt"/>
                </a:rPr>
                <a:t>, </a:t>
              </a:r>
              <a:r>
                <a:rPr lang="en-US" sz="2000" err="1">
                  <a:latin typeface="+mn-lt"/>
                </a:rPr>
                <a:t>curae</a:t>
              </a:r>
              <a:r>
                <a:rPr lang="en-US" sz="2000">
                  <a:latin typeface="+mn-lt"/>
                </a:rPr>
                <a:t> </a:t>
              </a:r>
              <a:r>
                <a:rPr lang="en-US" sz="2000" err="1">
                  <a:latin typeface="+mn-lt"/>
                </a:rPr>
                <a:t>odio</a:t>
              </a:r>
              <a:r>
                <a:rPr lang="en-US" sz="2000">
                  <a:latin typeface="+mn-lt"/>
                </a:rPr>
                <a:t> </a:t>
              </a:r>
              <a:r>
                <a:rPr lang="en-US" sz="2000" err="1">
                  <a:latin typeface="+mn-lt"/>
                </a:rPr>
                <a:t>cubilia</a:t>
              </a:r>
              <a:r>
                <a:rPr lang="en-US" sz="2000">
                  <a:latin typeface="+mn-lt"/>
                </a:rPr>
                <a:t> </a:t>
              </a:r>
              <a:r>
                <a:rPr lang="en-US" sz="2000" err="1">
                  <a:latin typeface="+mn-lt"/>
                </a:rPr>
                <a:t>dignissim</a:t>
              </a:r>
              <a:r>
                <a:rPr lang="en-US" sz="2000">
                  <a:latin typeface="+mn-lt"/>
                </a:rPr>
                <a:t> </a:t>
              </a:r>
              <a:r>
                <a:rPr lang="en-US" sz="2000" err="1">
                  <a:latin typeface="+mn-lt"/>
                </a:rPr>
                <a:t>enim</a:t>
              </a:r>
              <a:r>
                <a:rPr lang="en-US" sz="2000">
                  <a:latin typeface="+mn-lt"/>
                </a:rPr>
                <a:t> </a:t>
              </a:r>
              <a:r>
                <a:rPr lang="en-US" sz="2000" err="1">
                  <a:latin typeface="+mn-lt"/>
                </a:rPr>
                <a:t>ornare</a:t>
              </a:r>
              <a:r>
                <a:rPr lang="en-US" sz="2000">
                  <a:latin typeface="+mn-lt"/>
                </a:rPr>
                <a:t> </a:t>
              </a:r>
              <a:r>
                <a:rPr lang="en-US" sz="2000" err="1">
                  <a:latin typeface="+mn-lt"/>
                </a:rPr>
                <a:t>mollis</a:t>
              </a:r>
              <a:r>
                <a:rPr lang="en-US" sz="2000">
                  <a:latin typeface="+mn-lt"/>
                </a:rPr>
                <a:t> </a:t>
              </a:r>
              <a:r>
                <a:rPr lang="en-US" sz="2000" err="1">
                  <a:latin typeface="+mn-lt"/>
                </a:rPr>
                <a:t>nibh</a:t>
              </a:r>
              <a:r>
                <a:rPr lang="en-US" sz="2000">
                  <a:latin typeface="+mn-lt"/>
                </a:rPr>
                <a:t>. Ut felis dapibus </a:t>
              </a:r>
              <a:r>
                <a:rPr lang="en-US" sz="2000" err="1">
                  <a:latin typeface="+mn-lt"/>
                </a:rPr>
                <a:t>litora</a:t>
              </a:r>
              <a:r>
                <a:rPr lang="en-US" sz="2000">
                  <a:latin typeface="+mn-lt"/>
                </a:rPr>
                <a:t> non </a:t>
              </a:r>
              <a:r>
                <a:rPr lang="en-US" sz="2000" err="1">
                  <a:latin typeface="+mn-lt"/>
                </a:rPr>
                <a:t>vehicula</a:t>
              </a:r>
              <a:r>
                <a:rPr lang="en-US" sz="2000">
                  <a:latin typeface="+mn-lt"/>
                </a:rPr>
                <a:t> </a:t>
              </a:r>
              <a:r>
                <a:rPr lang="en-US" sz="2000" err="1">
                  <a:latin typeface="+mn-lt"/>
                </a:rPr>
                <a:t>nullam</a:t>
              </a:r>
              <a:r>
                <a:rPr lang="en-US" sz="2000">
                  <a:latin typeface="+mn-lt"/>
                </a:rPr>
                <a:t> montes, </a:t>
              </a:r>
              <a:r>
                <a:rPr lang="en-US" sz="2000" err="1">
                  <a:latin typeface="+mn-lt"/>
                </a:rPr>
                <a:t>enim</a:t>
              </a:r>
              <a:r>
                <a:rPr lang="en-US" sz="2000">
                  <a:latin typeface="+mn-lt"/>
                </a:rPr>
                <a:t> </a:t>
              </a:r>
              <a:r>
                <a:rPr lang="en-US" sz="2000" err="1">
                  <a:latin typeface="+mn-lt"/>
                </a:rPr>
                <a:t>molestie</a:t>
              </a:r>
              <a:r>
                <a:rPr lang="en-US" sz="2000">
                  <a:latin typeface="+mn-lt"/>
                </a:rPr>
                <a:t> </a:t>
              </a:r>
              <a:r>
                <a:rPr lang="en-US" sz="2000" err="1">
                  <a:latin typeface="+mn-lt"/>
                </a:rPr>
                <a:t>aptent</a:t>
              </a:r>
              <a:r>
                <a:rPr lang="en-US" sz="2000">
                  <a:latin typeface="+mn-lt"/>
                </a:rPr>
                <a:t> </a:t>
              </a:r>
              <a:r>
                <a:rPr lang="en-US" sz="2000" err="1">
                  <a:latin typeface="+mn-lt"/>
                </a:rPr>
                <a:t>metus</a:t>
              </a:r>
              <a:r>
                <a:rPr lang="en-US" sz="2000">
                  <a:latin typeface="+mn-lt"/>
                </a:rPr>
                <a:t> </a:t>
              </a:r>
              <a:r>
                <a:rPr lang="en-US" sz="2000" err="1">
                  <a:latin typeface="+mn-lt"/>
                </a:rPr>
                <a:t>primis</a:t>
              </a:r>
              <a:r>
                <a:rPr lang="en-US" sz="2000">
                  <a:latin typeface="+mn-lt"/>
                </a:rPr>
                <a:t> </a:t>
              </a:r>
              <a:r>
                <a:rPr lang="en-US" sz="2000" err="1">
                  <a:latin typeface="+mn-lt"/>
                </a:rPr>
                <a:t>porttitor</a:t>
              </a:r>
              <a:r>
                <a:rPr lang="en-US" sz="2000">
                  <a:latin typeface="+mn-lt"/>
                </a:rPr>
                <a:t> </a:t>
              </a:r>
              <a:r>
                <a:rPr lang="en-US" sz="2000" err="1">
                  <a:latin typeface="+mn-lt"/>
                </a:rPr>
                <a:t>fringilla</a:t>
              </a:r>
              <a:r>
                <a:rPr lang="en-US" sz="2000">
                  <a:latin typeface="+mn-lt"/>
                </a:rPr>
                <a:t> </a:t>
              </a:r>
              <a:r>
                <a:rPr lang="en-US" sz="2000" err="1">
                  <a:latin typeface="+mn-lt"/>
                </a:rPr>
                <a:t>duis</a:t>
              </a:r>
              <a:r>
                <a:rPr lang="en-US" sz="2000">
                  <a:latin typeface="+mn-lt"/>
                </a:rPr>
                <a:t>, </a:t>
              </a:r>
              <a:r>
                <a:rPr lang="en-US" sz="2000" err="1">
                  <a:latin typeface="+mn-lt"/>
                </a:rPr>
                <a:t>viverra</a:t>
              </a:r>
              <a:r>
                <a:rPr lang="en-US" sz="2000">
                  <a:latin typeface="+mn-lt"/>
                </a:rPr>
                <a:t> </a:t>
              </a:r>
              <a:r>
                <a:rPr lang="en-US" sz="2000" err="1">
                  <a:latin typeface="+mn-lt"/>
                </a:rPr>
                <a:t>pretium</a:t>
              </a:r>
              <a:r>
                <a:rPr lang="en-US" sz="2000">
                  <a:latin typeface="+mn-lt"/>
                </a:rPr>
                <a:t> </a:t>
              </a:r>
              <a:r>
                <a:rPr lang="en-US" sz="2000" err="1">
                  <a:latin typeface="+mn-lt"/>
                </a:rPr>
                <a:t>turpis</a:t>
              </a:r>
              <a:r>
                <a:rPr lang="en-US" sz="2000">
                  <a:latin typeface="+mn-lt"/>
                </a:rPr>
                <a:t> </a:t>
              </a:r>
              <a:r>
                <a:rPr lang="en-US" sz="2000" err="1">
                  <a:latin typeface="+mn-lt"/>
                </a:rPr>
                <a:t>blandit</a:t>
              </a:r>
              <a:r>
                <a:rPr lang="en-US" sz="2000">
                  <a:latin typeface="+mn-lt"/>
                </a:rPr>
                <a:t> </a:t>
              </a:r>
              <a:r>
                <a:rPr lang="en-US" sz="2000" err="1">
                  <a:latin typeface="+mn-lt"/>
                </a:rPr>
                <a:t>facilisi</a:t>
              </a:r>
              <a:r>
                <a:rPr lang="en-US" sz="2000">
                  <a:latin typeface="+mn-lt"/>
                </a:rPr>
                <a:t> vel. </a:t>
              </a:r>
              <a:r>
                <a:rPr lang="en-US" sz="2000" err="1">
                  <a:latin typeface="+mn-lt"/>
                </a:rPr>
                <a:t>Molestie</a:t>
              </a:r>
              <a:r>
                <a:rPr lang="en-US" sz="2000">
                  <a:latin typeface="+mn-lt"/>
                </a:rPr>
                <a:t> </a:t>
              </a:r>
              <a:r>
                <a:rPr lang="en-US" sz="2000" err="1">
                  <a:latin typeface="+mn-lt"/>
                </a:rPr>
                <a:t>vulputate</a:t>
              </a:r>
              <a:r>
                <a:rPr lang="en-US" sz="2000">
                  <a:latin typeface="+mn-lt"/>
                </a:rPr>
                <a:t> </a:t>
              </a:r>
              <a:r>
                <a:rPr lang="en-US" sz="2000" err="1">
                  <a:latin typeface="+mn-lt"/>
                </a:rPr>
                <a:t>malesuada</a:t>
              </a:r>
              <a:r>
                <a:rPr lang="en-US" sz="2000">
                  <a:latin typeface="+mn-lt"/>
                </a:rPr>
                <a:t> </a:t>
              </a:r>
              <a:r>
                <a:rPr lang="en-US" sz="2000" err="1">
                  <a:latin typeface="+mn-lt"/>
                </a:rPr>
                <a:t>bibendum</a:t>
              </a:r>
              <a:r>
                <a:rPr lang="en-US" sz="2000">
                  <a:latin typeface="+mn-lt"/>
                </a:rPr>
                <a:t> </a:t>
              </a:r>
              <a:r>
                <a:rPr lang="en-US" sz="2000" err="1">
                  <a:latin typeface="+mn-lt"/>
                </a:rPr>
                <a:t>nisl</a:t>
              </a:r>
              <a:r>
                <a:rPr lang="en-US" sz="2000">
                  <a:latin typeface="+mn-lt"/>
                </a:rPr>
                <a:t> nostra </a:t>
              </a:r>
              <a:r>
                <a:rPr lang="en-US" sz="2000" err="1">
                  <a:latin typeface="+mn-lt"/>
                </a:rPr>
                <a:t>himenaeos</a:t>
              </a:r>
              <a:r>
                <a:rPr lang="en-US" sz="2000">
                  <a:latin typeface="+mn-lt"/>
                </a:rPr>
                <a:t> </a:t>
              </a:r>
              <a:r>
                <a:rPr lang="en-US" sz="2000" err="1">
                  <a:latin typeface="+mn-lt"/>
                </a:rPr>
                <a:t>curae</a:t>
              </a:r>
              <a:r>
                <a:rPr lang="en-US" sz="2000">
                  <a:latin typeface="+mn-lt"/>
                </a:rPr>
                <a:t> </a:t>
              </a:r>
              <a:r>
                <a:rPr lang="en-US" sz="2000" err="1">
                  <a:latin typeface="+mn-lt"/>
                </a:rPr>
                <a:t>mattis</a:t>
              </a:r>
              <a:r>
                <a:rPr lang="en-US" sz="2000">
                  <a:latin typeface="+mn-lt"/>
                </a:rPr>
                <a:t>, ad </a:t>
              </a:r>
              <a:r>
                <a:rPr lang="en-US" sz="2000" err="1">
                  <a:latin typeface="+mn-lt"/>
                </a:rPr>
                <a:t>quisque</a:t>
              </a:r>
              <a:r>
                <a:rPr lang="en-US" sz="2000">
                  <a:latin typeface="+mn-lt"/>
                </a:rPr>
                <a:t> </a:t>
              </a:r>
              <a:r>
                <a:rPr lang="en-US" sz="2000" err="1">
                  <a:latin typeface="+mn-lt"/>
                </a:rPr>
                <a:t>torquent</a:t>
              </a:r>
              <a:r>
                <a:rPr lang="en-US" sz="2000">
                  <a:latin typeface="+mn-lt"/>
                </a:rPr>
                <a:t> semper ac </a:t>
              </a:r>
              <a:r>
                <a:rPr lang="en-US" sz="2000" err="1">
                  <a:latin typeface="+mn-lt"/>
                </a:rPr>
                <a:t>nunc</a:t>
              </a:r>
              <a:r>
                <a:rPr lang="en-US" sz="2000">
                  <a:latin typeface="+mn-lt"/>
                </a:rPr>
                <a:t> </a:t>
              </a:r>
              <a:r>
                <a:rPr lang="en-US" sz="2000" err="1">
                  <a:latin typeface="+mn-lt"/>
                </a:rPr>
                <a:t>facilisi</a:t>
              </a:r>
              <a:r>
                <a:rPr lang="en-US" sz="2000">
                  <a:latin typeface="+mn-lt"/>
                </a:rPr>
                <a:t> </a:t>
              </a:r>
              <a:r>
                <a:rPr lang="en-US" sz="2000" err="1">
                  <a:latin typeface="+mn-lt"/>
                </a:rPr>
                <a:t>tellus</a:t>
              </a:r>
              <a:r>
                <a:rPr lang="en-US" sz="2000">
                  <a:latin typeface="+mn-lt"/>
                </a:rPr>
                <a:t>, </a:t>
              </a:r>
              <a:r>
                <a:rPr lang="en-US" sz="2000" err="1">
                  <a:latin typeface="+mn-lt"/>
                </a:rPr>
                <a:t>placerat</a:t>
              </a:r>
              <a:r>
                <a:rPr lang="en-US" sz="2000">
                  <a:latin typeface="+mn-lt"/>
                </a:rPr>
                <a:t> tempus </a:t>
              </a:r>
              <a:r>
                <a:rPr lang="en-US" sz="2000" err="1">
                  <a:latin typeface="+mn-lt"/>
                </a:rPr>
                <a:t>donec</a:t>
              </a:r>
              <a:r>
                <a:rPr lang="en-US" sz="2000">
                  <a:latin typeface="+mn-lt"/>
                </a:rPr>
                <a:t> </a:t>
              </a:r>
              <a:r>
                <a:rPr lang="en-US" sz="2000" err="1">
                  <a:latin typeface="+mn-lt"/>
                </a:rPr>
                <a:t>morbi</a:t>
              </a:r>
              <a:r>
                <a:rPr lang="en-US" sz="2000">
                  <a:latin typeface="+mn-lt"/>
                </a:rPr>
                <a:t> </a:t>
              </a:r>
              <a:r>
                <a:rPr lang="en-US" sz="2000" err="1">
                  <a:latin typeface="+mn-lt"/>
                </a:rPr>
                <a:t>nulla</a:t>
              </a:r>
              <a:r>
                <a:rPr lang="en-US" sz="2000">
                  <a:latin typeface="+mn-lt"/>
                </a:rPr>
                <a:t> non </a:t>
              </a:r>
              <a:r>
                <a:rPr lang="en-US" sz="2000" err="1">
                  <a:latin typeface="+mn-lt"/>
                </a:rPr>
                <a:t>aliquam</a:t>
              </a:r>
              <a:r>
                <a:rPr lang="en-US" sz="2000">
                  <a:latin typeface="+mn-lt"/>
                </a:rPr>
                <a:t>.</a:t>
              </a:r>
              <a:endParaRPr lang="en-US" sz="2000">
                <a:solidFill>
                  <a:prstClr val="black"/>
                </a:solidFill>
                <a:latin typeface="+mn-lt"/>
              </a:endParaRPr>
            </a:p>
          </p:txBody>
        </p:sp>
      </p:grpSp>
      <p:grpSp>
        <p:nvGrpSpPr>
          <p:cNvPr id="2" name="Group 1">
            <a:extLst>
              <a:ext uri="{FF2B5EF4-FFF2-40B4-BE49-F238E27FC236}">
                <a16:creationId xmlns:a16="http://schemas.microsoft.com/office/drawing/2014/main" id="{F5277747-E779-4329-9377-D4ADAC148E4E}"/>
              </a:ext>
            </a:extLst>
          </p:cNvPr>
          <p:cNvGrpSpPr/>
          <p:nvPr/>
        </p:nvGrpSpPr>
        <p:grpSpPr>
          <a:xfrm>
            <a:off x="13564485" y="914400"/>
            <a:ext cx="11371684" cy="5498063"/>
            <a:chOff x="13564485" y="914400"/>
            <a:chExt cx="11371684" cy="5498063"/>
          </a:xfrm>
        </p:grpSpPr>
        <p:sp>
          <p:nvSpPr>
            <p:cNvPr id="64" name="Text Box 87"/>
            <p:cNvSpPr txBox="1">
              <a:spLocks noChangeArrowheads="1"/>
            </p:cNvSpPr>
            <p:nvPr/>
          </p:nvSpPr>
          <p:spPr bwMode="auto">
            <a:xfrm>
              <a:off x="13564485" y="914400"/>
              <a:ext cx="1137168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2880" tIns="182880" rIns="182880" bIns="18288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215" b="1">
                  <a:solidFill>
                    <a:schemeClr val="accent1">
                      <a:lumMod val="50000"/>
                    </a:schemeClr>
                  </a:solidFill>
                  <a:latin typeface="Calibri" pitchFamily="34" charset="0"/>
                </a:rPr>
                <a:t>RESULTS</a:t>
              </a:r>
            </a:p>
          </p:txBody>
        </p:sp>
        <p:sp>
          <p:nvSpPr>
            <p:cNvPr id="81" name="Text Box 152"/>
            <p:cNvSpPr txBox="1">
              <a:spLocks noChangeArrowheads="1"/>
            </p:cNvSpPr>
            <p:nvPr/>
          </p:nvSpPr>
          <p:spPr bwMode="auto">
            <a:xfrm>
              <a:off x="13564485" y="1955858"/>
              <a:ext cx="11315700" cy="4456605"/>
            </a:xfrm>
            <a:prstGeom prst="rect">
              <a:avLst/>
            </a:prstGeom>
            <a:noFill/>
            <a:ln>
              <a:noFill/>
            </a:ln>
            <a:effectLst/>
          </p:spPr>
          <p:txBody>
            <a:bodyPr lIns="73152" tIns="73152" rIns="73152" bIns="73152">
              <a:spAutoFit/>
            </a:bodyPr>
            <a:lstStyle/>
            <a:p>
              <a:pPr fontAlgn="base"/>
              <a:r>
                <a:rPr lang="en-US" sz="2800"/>
                <a:t>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Ut felis dapibus </a:t>
              </a:r>
              <a:r>
                <a:rPr lang="en-US" sz="2800" err="1"/>
                <a:t>litora</a:t>
              </a:r>
              <a:r>
                <a:rPr lang="en-US" sz="2800"/>
                <a:t> non </a:t>
              </a:r>
              <a:r>
                <a:rPr lang="en-US" sz="2800" err="1"/>
                <a:t>vehicula</a:t>
              </a:r>
              <a:r>
                <a:rPr lang="en-US" sz="2800"/>
                <a:t> </a:t>
              </a:r>
              <a:r>
                <a:rPr lang="en-US" sz="2800" err="1"/>
                <a:t>nullam</a:t>
              </a:r>
              <a:r>
                <a:rPr lang="en-US" sz="2800"/>
                <a:t> montes, </a:t>
              </a:r>
              <a:r>
                <a:rPr lang="en-US" sz="2800" err="1"/>
                <a:t>enim</a:t>
              </a:r>
              <a:r>
                <a:rPr lang="en-US" sz="2800"/>
                <a:t> </a:t>
              </a:r>
              <a:r>
                <a:rPr lang="en-US" sz="2800" err="1"/>
                <a:t>molestie</a:t>
              </a:r>
              <a:r>
                <a:rPr lang="en-US" sz="2800"/>
                <a:t> </a:t>
              </a:r>
              <a:r>
                <a:rPr lang="en-US" sz="2800" err="1"/>
                <a:t>aptent</a:t>
              </a:r>
              <a:r>
                <a:rPr lang="en-US" sz="2800"/>
                <a:t> </a:t>
              </a:r>
              <a:r>
                <a:rPr lang="en-US" sz="2800" err="1"/>
                <a:t>metus</a:t>
              </a:r>
              <a:r>
                <a:rPr lang="en-US" sz="2800"/>
                <a:t> </a:t>
              </a:r>
              <a:r>
                <a:rPr lang="en-US" sz="2800" err="1"/>
                <a:t>primis</a:t>
              </a:r>
              <a:r>
                <a:rPr lang="en-US" sz="2800"/>
                <a:t> </a:t>
              </a:r>
              <a:r>
                <a:rPr lang="en-US" sz="2800" err="1"/>
                <a:t>porttitor</a:t>
              </a:r>
              <a:r>
                <a:rPr lang="en-US" sz="2800"/>
                <a:t> </a:t>
              </a:r>
              <a:r>
                <a:rPr lang="en-US" sz="2800" err="1"/>
                <a:t>fringilla</a:t>
              </a:r>
              <a:r>
                <a:rPr lang="en-US" sz="2800"/>
                <a:t> </a:t>
              </a:r>
              <a:r>
                <a:rPr lang="en-US" sz="2800" err="1"/>
                <a:t>duis</a:t>
              </a:r>
              <a:r>
                <a:rPr lang="en-US" sz="2800"/>
                <a:t>, </a:t>
              </a:r>
              <a:r>
                <a:rPr lang="en-US" sz="2800" err="1"/>
                <a:t>viverra</a:t>
              </a:r>
              <a:r>
                <a:rPr lang="en-US" sz="2800"/>
                <a:t> </a:t>
              </a:r>
              <a:r>
                <a:rPr lang="en-US" sz="2800" err="1"/>
                <a:t>pretium</a:t>
              </a:r>
              <a:r>
                <a:rPr lang="en-US" sz="2800"/>
                <a:t> </a:t>
              </a:r>
              <a:r>
                <a:rPr lang="en-US" sz="2800" err="1"/>
                <a:t>turpis</a:t>
              </a:r>
              <a:r>
                <a:rPr lang="en-US" sz="2800"/>
                <a:t> </a:t>
              </a:r>
              <a:r>
                <a:rPr lang="en-US" sz="2800" err="1"/>
                <a:t>blandit</a:t>
              </a:r>
              <a:r>
                <a:rPr lang="en-US" sz="2800"/>
                <a:t> </a:t>
              </a:r>
              <a:r>
                <a:rPr lang="en-US" sz="2800" err="1"/>
                <a:t>facilisi</a:t>
              </a:r>
              <a:r>
                <a:rPr lang="en-US" sz="2800"/>
                <a:t> vel. </a:t>
              </a:r>
              <a:r>
                <a:rPr lang="en-US" sz="2800" err="1"/>
                <a:t>Molestie</a:t>
              </a:r>
              <a:r>
                <a:rPr lang="en-US" sz="2800"/>
                <a:t> </a:t>
              </a:r>
              <a:r>
                <a:rPr lang="en-US" sz="2800" err="1"/>
                <a:t>vulputate</a:t>
              </a:r>
              <a:r>
                <a:rPr lang="en-US" sz="2800"/>
                <a:t> </a:t>
              </a:r>
              <a:r>
                <a:rPr lang="en-US" sz="2800" err="1"/>
                <a:t>malesuada</a:t>
              </a:r>
              <a:r>
                <a:rPr lang="en-US" sz="2800"/>
                <a:t> </a:t>
              </a:r>
              <a:r>
                <a:rPr lang="en-US" sz="2800" err="1"/>
                <a:t>bibendum</a:t>
              </a:r>
              <a:r>
                <a:rPr lang="en-US" sz="2800"/>
                <a:t> </a:t>
              </a:r>
              <a:r>
                <a:rPr lang="en-US" sz="2800" err="1"/>
                <a:t>nisl</a:t>
              </a:r>
              <a:r>
                <a:rPr lang="en-US" sz="2800"/>
                <a:t> nostra </a:t>
              </a:r>
              <a:r>
                <a:rPr lang="en-US" sz="2800" err="1"/>
                <a:t>himenaeos</a:t>
              </a:r>
              <a:r>
                <a:rPr lang="en-US" sz="2800"/>
                <a:t> </a:t>
              </a:r>
              <a:r>
                <a:rPr lang="en-US" sz="2800" err="1"/>
                <a:t>curae</a:t>
              </a:r>
              <a:r>
                <a:rPr lang="en-US" sz="2800"/>
                <a:t> </a:t>
              </a:r>
              <a:r>
                <a:rPr lang="en-US" sz="2800" err="1"/>
                <a:t>mattis</a:t>
              </a:r>
              <a:r>
                <a:rPr lang="en-US" sz="2800"/>
                <a:t>, ad </a:t>
              </a:r>
              <a:r>
                <a:rPr lang="en-US" sz="2800" err="1"/>
                <a:t>quisque</a:t>
              </a:r>
              <a:r>
                <a:rPr lang="en-US" sz="2800"/>
                <a:t> </a:t>
              </a:r>
              <a:r>
                <a:rPr lang="en-US" sz="2800" err="1"/>
                <a:t>torquent</a:t>
              </a:r>
              <a:r>
                <a:rPr lang="en-US" sz="2800"/>
                <a:t> semper ac </a:t>
              </a:r>
              <a:r>
                <a:rPr lang="en-US" sz="2800" err="1"/>
                <a:t>nunc</a:t>
              </a:r>
              <a:r>
                <a:rPr lang="en-US" sz="2800"/>
                <a:t> </a:t>
              </a:r>
              <a:r>
                <a:rPr lang="en-US" sz="2800" err="1"/>
                <a:t>facilisi</a:t>
              </a:r>
              <a:r>
                <a:rPr lang="en-US" sz="2800"/>
                <a:t> </a:t>
              </a:r>
              <a:r>
                <a:rPr lang="en-US" sz="2800" err="1"/>
                <a:t>tellus</a:t>
              </a:r>
              <a:r>
                <a:rPr lang="en-US" sz="2800"/>
                <a:t>, </a:t>
              </a:r>
              <a:r>
                <a:rPr lang="en-US" sz="2800" err="1"/>
                <a:t>placerat</a:t>
              </a:r>
              <a:r>
                <a:rPr lang="en-US" sz="2800"/>
                <a:t> tempus </a:t>
              </a:r>
              <a:r>
                <a:rPr lang="en-US" sz="2800" err="1"/>
                <a:t>donec</a:t>
              </a:r>
              <a:r>
                <a:rPr lang="en-US" sz="2800"/>
                <a:t> </a:t>
              </a:r>
              <a:r>
                <a:rPr lang="en-US" sz="2800" err="1"/>
                <a:t>morbi</a:t>
              </a:r>
              <a:r>
                <a:rPr lang="en-US" sz="2800"/>
                <a:t> </a:t>
              </a:r>
              <a:r>
                <a:rPr lang="en-US" sz="2800" err="1"/>
                <a:t>nulla</a:t>
              </a:r>
              <a:r>
                <a:rPr lang="en-US" sz="2800"/>
                <a:t> non </a:t>
              </a:r>
              <a:r>
                <a:rPr lang="en-US" sz="2800" err="1"/>
                <a:t>aliquam</a:t>
              </a:r>
              <a:r>
                <a:rPr lang="en-US" sz="2800"/>
                <a:t>.</a:t>
              </a:r>
            </a:p>
            <a:p>
              <a:pPr fontAlgn="base"/>
              <a:r>
                <a:rPr lang="en-US" sz="2800"/>
                <a:t>Non gravida </a:t>
              </a:r>
              <a:r>
                <a:rPr lang="en-US" sz="2800" err="1"/>
                <a:t>phasellus</a:t>
              </a:r>
              <a:r>
                <a:rPr lang="en-US" sz="2800"/>
                <a:t> </a:t>
              </a:r>
              <a:r>
                <a:rPr lang="en-US" sz="2800" err="1"/>
                <a:t>felis</a:t>
              </a:r>
              <a:r>
                <a:rPr lang="en-US" sz="2800"/>
                <a:t> lacinia </a:t>
              </a:r>
              <a:r>
                <a:rPr lang="en-US" sz="2800" err="1"/>
                <a:t>montes</a:t>
              </a:r>
              <a:r>
                <a:rPr lang="en-US" sz="2800"/>
                <a:t> </a:t>
              </a:r>
              <a:r>
                <a:rPr lang="en-US" sz="2800" err="1"/>
                <a:t>volutpat</a:t>
              </a:r>
              <a:r>
                <a:rPr lang="en-US" sz="2800"/>
                <a:t> </a:t>
              </a:r>
              <a:r>
                <a:rPr lang="en-US" sz="2800" err="1"/>
                <a:t>sodales</a:t>
              </a:r>
              <a:r>
                <a:rPr lang="en-US" sz="2800"/>
                <a:t>, ante </a:t>
              </a:r>
              <a:r>
                <a:rPr lang="en-US" sz="2800" err="1"/>
                <a:t>malesuada</a:t>
              </a:r>
              <a:r>
                <a:rPr lang="en-US" sz="2800"/>
                <a:t> </a:t>
              </a:r>
              <a:r>
                <a:rPr lang="en-US" sz="2800" err="1"/>
                <a:t>tempor</a:t>
              </a:r>
              <a:r>
                <a:rPr lang="en-US" sz="2800"/>
                <a:t> </a:t>
              </a:r>
              <a:r>
                <a:rPr lang="en-US" sz="2800" err="1"/>
                <a:t>taciti</a:t>
              </a:r>
              <a:r>
                <a:rPr lang="en-US" sz="2800"/>
                <a:t> </a:t>
              </a:r>
              <a:r>
                <a:rPr lang="en-US" sz="2800" err="1"/>
                <a:t>condimentum</a:t>
              </a:r>
              <a:r>
                <a:rPr lang="en-US" sz="2800"/>
                <a:t> </a:t>
              </a:r>
              <a:r>
                <a:rPr lang="en-US" sz="2800" err="1"/>
                <a:t>nulla</a:t>
              </a:r>
              <a:r>
                <a:rPr lang="en-US" sz="2800"/>
                <a:t> </a:t>
              </a:r>
              <a:r>
                <a:rPr lang="en-US" sz="2800" err="1"/>
                <a:t>praesent</a:t>
              </a:r>
              <a:r>
                <a:rPr lang="en-US" sz="2800"/>
                <a:t>, ad </a:t>
              </a:r>
              <a:r>
                <a:rPr lang="en-US" sz="2800" err="1"/>
                <a:t>porttitor</a:t>
              </a:r>
              <a:r>
                <a:rPr lang="en-US" sz="2800"/>
                <a:t> </a:t>
              </a:r>
              <a:r>
                <a:rPr lang="en-US" sz="2800" err="1"/>
                <a:t>cubilia</a:t>
              </a:r>
              <a:r>
                <a:rPr lang="en-US" sz="2800"/>
                <a:t> </a:t>
              </a:r>
              <a:r>
                <a:rPr lang="en-US" sz="2800" err="1"/>
                <a:t>odio</a:t>
              </a:r>
              <a:r>
                <a:rPr lang="en-US" sz="2800"/>
                <a:t> </a:t>
              </a:r>
              <a:r>
                <a:rPr lang="en-US" sz="2800" err="1"/>
                <a:t>consequat</a:t>
              </a:r>
              <a:r>
                <a:rPr lang="en-US" sz="2800"/>
                <a:t> </a:t>
              </a:r>
              <a:r>
                <a:rPr lang="en-US" sz="2800" err="1"/>
                <a:t>vivamus</a:t>
              </a:r>
              <a:r>
                <a:rPr lang="en-US" sz="2800"/>
                <a:t>.</a:t>
              </a:r>
            </a:p>
          </p:txBody>
        </p:sp>
      </p:grpSp>
      <p:grpSp>
        <p:nvGrpSpPr>
          <p:cNvPr id="3" name="Group 2">
            <a:extLst>
              <a:ext uri="{FF2B5EF4-FFF2-40B4-BE49-F238E27FC236}">
                <a16:creationId xmlns:a16="http://schemas.microsoft.com/office/drawing/2014/main" id="{296D70B7-A55F-4124-83DA-234DF25C997B}"/>
              </a:ext>
            </a:extLst>
          </p:cNvPr>
          <p:cNvGrpSpPr/>
          <p:nvPr/>
        </p:nvGrpSpPr>
        <p:grpSpPr>
          <a:xfrm>
            <a:off x="25670135" y="12667423"/>
            <a:ext cx="6583680" cy="4147478"/>
            <a:chOff x="30439360" y="8686800"/>
            <a:chExt cx="8534400" cy="4948665"/>
          </a:xfrm>
        </p:grpSpPr>
        <p:sp>
          <p:nvSpPr>
            <p:cNvPr id="82" name="Text Box 240"/>
            <p:cNvSpPr txBox="1">
              <a:spLocks noChangeArrowheads="1"/>
            </p:cNvSpPr>
            <p:nvPr/>
          </p:nvSpPr>
          <p:spPr bwMode="auto">
            <a:xfrm>
              <a:off x="30439361" y="13003504"/>
              <a:ext cx="4471190" cy="631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051" tIns="33526" rIns="67051" bIns="33526">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200" b="1">
                  <a:solidFill>
                    <a:schemeClr val="accent1">
                      <a:lumMod val="50000"/>
                    </a:schemeClr>
                  </a:solidFill>
                  <a:latin typeface="Calibri" pitchFamily="34" charset="0"/>
                </a:rPr>
                <a:t>Chart 1.</a:t>
              </a:r>
              <a:r>
                <a:rPr lang="en-US" sz="2200">
                  <a:solidFill>
                    <a:schemeClr val="accent1">
                      <a:lumMod val="50000"/>
                    </a:schemeClr>
                  </a:solidFill>
                  <a:latin typeface="Calibri" pitchFamily="34" charset="0"/>
                </a:rPr>
                <a:t> Label in 22pt Calibri.</a:t>
              </a:r>
            </a:p>
          </p:txBody>
        </p:sp>
        <p:graphicFrame>
          <p:nvGraphicFramePr>
            <p:cNvPr id="85" name="Chart 84"/>
            <p:cNvGraphicFramePr/>
            <p:nvPr>
              <p:extLst>
                <p:ext uri="{D42A27DB-BD31-4B8C-83A1-F6EECF244321}">
                  <p14:modId xmlns:p14="http://schemas.microsoft.com/office/powerpoint/2010/main" val="2026242695"/>
                </p:ext>
              </p:extLst>
            </p:nvPr>
          </p:nvGraphicFramePr>
          <p:xfrm>
            <a:off x="30439360" y="8686800"/>
            <a:ext cx="8534400" cy="4096512"/>
          </p:xfrm>
          <a:graphic>
            <a:graphicData uri="http://schemas.openxmlformats.org/drawingml/2006/chart">
              <c:chart xmlns:c="http://schemas.openxmlformats.org/drawingml/2006/chart" xmlns:r="http://schemas.openxmlformats.org/officeDocument/2006/relationships" r:id="rId2"/>
            </a:graphicData>
          </a:graphic>
        </p:graphicFrame>
      </p:grpSp>
      <p:sp>
        <p:nvSpPr>
          <p:cNvPr id="87" name="Title 1"/>
          <p:cNvSpPr txBox="1">
            <a:spLocks/>
          </p:cNvSpPr>
          <p:nvPr/>
        </p:nvSpPr>
        <p:spPr>
          <a:xfrm>
            <a:off x="527298" y="3567417"/>
            <a:ext cx="5074920" cy="1902059"/>
          </a:xfrm>
          <a:prstGeom prst="rect">
            <a:avLst/>
          </a:prstGeom>
          <a:noFill/>
        </p:spPr>
        <p:txBody>
          <a:bodyPr lIns="73152" tIns="73152" rIns="73152" bIns="73152" anchor="t" anchorCtr="0">
            <a:spAutoFit/>
          </a:bodyPr>
          <a:lstStyle>
            <a:lvl1pPr algn="ctr" defTabSz="2194731" rtl="0" eaLnBrk="1" latinLnBrk="0" hangingPunct="1">
              <a:spcBef>
                <a:spcPct val="0"/>
              </a:spcBef>
              <a:buNone/>
              <a:defRPr sz="10548" kern="1200">
                <a:solidFill>
                  <a:schemeClr val="tx1"/>
                </a:solidFill>
                <a:latin typeface="+mj-lt"/>
                <a:ea typeface="+mj-ea"/>
                <a:cs typeface="+mj-cs"/>
              </a:defRPr>
            </a:lvl1pPr>
          </a:lstStyle>
          <a:p>
            <a:pPr algn="l"/>
            <a:r>
              <a:rPr lang="en-US" sz="3800" b="1">
                <a:solidFill>
                  <a:schemeClr val="bg1"/>
                </a:solidFill>
                <a:latin typeface="Calibri" pitchFamily="34" charset="0"/>
              </a:rPr>
              <a:t>Template Provided By Genigraphics. Replace This Text With Your Title</a:t>
            </a:r>
            <a:endParaRPr lang="en-US" sz="3800">
              <a:solidFill>
                <a:schemeClr val="bg1"/>
              </a:solidFill>
            </a:endParaRPr>
          </a:p>
        </p:txBody>
      </p:sp>
      <p:sp>
        <p:nvSpPr>
          <p:cNvPr id="88" name="Subtitle 2"/>
          <p:cNvSpPr txBox="1">
            <a:spLocks/>
          </p:cNvSpPr>
          <p:nvPr/>
        </p:nvSpPr>
        <p:spPr>
          <a:xfrm>
            <a:off x="527298" y="5362048"/>
            <a:ext cx="5074920" cy="1895904"/>
          </a:xfrm>
          <a:prstGeom prst="rect">
            <a:avLst/>
          </a:prstGeom>
          <a:noFill/>
        </p:spPr>
        <p:txBody>
          <a:bodyPr lIns="73152" tIns="73152" rIns="73152" bIns="73152" anchor="t" anchorCtr="0">
            <a:spAutoFit/>
          </a:bodyPr>
          <a:lstStyle>
            <a:lvl1pPr marL="823025" indent="-823025" algn="l" defTabSz="2194731" rtl="0" eaLnBrk="1" latinLnBrk="0" hangingPunct="1">
              <a:spcBef>
                <a:spcPct val="20000"/>
              </a:spcBef>
              <a:buFont typeface="Arial" panose="020B0604020202020204" pitchFamily="34" charset="0"/>
              <a:buChar char="•"/>
              <a:defRPr sz="7685" kern="1200">
                <a:solidFill>
                  <a:schemeClr val="tx1"/>
                </a:solidFill>
                <a:latin typeface="+mn-lt"/>
                <a:ea typeface="+mn-ea"/>
                <a:cs typeface="+mn-cs"/>
              </a:defRPr>
            </a:lvl1pPr>
            <a:lvl2pPr marL="1783220" indent="-685854" algn="l" defTabSz="2194731" rtl="0" eaLnBrk="1" latinLnBrk="0" hangingPunct="1">
              <a:spcBef>
                <a:spcPct val="20000"/>
              </a:spcBef>
              <a:buFont typeface="Arial" panose="020B0604020202020204" pitchFamily="34" charset="0"/>
              <a:buChar char="–"/>
              <a:defRPr sz="6730" kern="1200">
                <a:solidFill>
                  <a:schemeClr val="tx1"/>
                </a:solidFill>
                <a:latin typeface="+mn-lt"/>
                <a:ea typeface="+mn-ea"/>
                <a:cs typeface="+mn-cs"/>
              </a:defRPr>
            </a:lvl2pPr>
            <a:lvl3pPr marL="2743414" indent="-548683" algn="l" defTabSz="2194731" rtl="0" eaLnBrk="1" latinLnBrk="0" hangingPunct="1">
              <a:spcBef>
                <a:spcPct val="20000"/>
              </a:spcBef>
              <a:buFont typeface="Arial" panose="020B0604020202020204" pitchFamily="34" charset="0"/>
              <a:buChar char="•"/>
              <a:defRPr sz="5775" kern="1200">
                <a:solidFill>
                  <a:schemeClr val="tx1"/>
                </a:solidFill>
                <a:latin typeface="+mn-lt"/>
                <a:ea typeface="+mn-ea"/>
                <a:cs typeface="+mn-cs"/>
              </a:defRPr>
            </a:lvl3pPr>
            <a:lvl4pPr marL="3840779"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4pPr>
            <a:lvl5pPr marL="4938145"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5pPr>
            <a:lvl6pPr marL="6035510"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6pPr>
            <a:lvl7pPr marL="7132876"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7pPr>
            <a:lvl8pPr marL="8230242"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8pPr>
            <a:lvl9pPr marL="9327608"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9pPr>
          </a:lstStyle>
          <a:p>
            <a:pPr marL="0" indent="0">
              <a:buNone/>
            </a:pPr>
            <a:r>
              <a:rPr lang="en-US" sz="2800">
                <a:solidFill>
                  <a:schemeClr val="bg1"/>
                </a:solidFill>
                <a:latin typeface="Calibri" pitchFamily="34" charset="0"/>
              </a:rPr>
              <a:t>John Smith, MD</a:t>
            </a:r>
            <a:r>
              <a:rPr lang="en-US" sz="2800" baseline="30000">
                <a:solidFill>
                  <a:schemeClr val="bg1"/>
                </a:solidFill>
                <a:latin typeface="Calibri" pitchFamily="34" charset="0"/>
              </a:rPr>
              <a:t>1</a:t>
            </a:r>
            <a:r>
              <a:rPr lang="en-US" sz="2800">
                <a:solidFill>
                  <a:schemeClr val="bg1"/>
                </a:solidFill>
                <a:latin typeface="Calibri" pitchFamily="34" charset="0"/>
              </a:rPr>
              <a:t>; Jane Doe, PhD</a:t>
            </a:r>
            <a:r>
              <a:rPr lang="en-US" sz="2800" baseline="30000">
                <a:solidFill>
                  <a:schemeClr val="bg1"/>
                </a:solidFill>
                <a:latin typeface="Calibri" pitchFamily="34" charset="0"/>
              </a:rPr>
              <a:t>2</a:t>
            </a:r>
            <a:r>
              <a:rPr lang="en-US" sz="2800">
                <a:solidFill>
                  <a:schemeClr val="bg1"/>
                </a:solidFill>
                <a:latin typeface="Calibri" pitchFamily="34" charset="0"/>
              </a:rPr>
              <a:t>; Frederick Smith, MD, PhD</a:t>
            </a:r>
            <a:r>
              <a:rPr lang="en-US" sz="2800" baseline="30000">
                <a:solidFill>
                  <a:schemeClr val="bg1"/>
                </a:solidFill>
                <a:latin typeface="Calibri" pitchFamily="34" charset="0"/>
              </a:rPr>
              <a:t>1,2</a:t>
            </a:r>
          </a:p>
          <a:p>
            <a:pPr marL="0" indent="0">
              <a:buNone/>
            </a:pPr>
            <a:r>
              <a:rPr lang="en-US" sz="2400" baseline="30000">
                <a:solidFill>
                  <a:schemeClr val="bg1"/>
                </a:solidFill>
                <a:latin typeface="Calibri" pitchFamily="34" charset="0"/>
              </a:rPr>
              <a:t>1</a:t>
            </a:r>
            <a:r>
              <a:rPr lang="en-US" sz="2400">
                <a:solidFill>
                  <a:schemeClr val="bg1"/>
                </a:solidFill>
                <a:latin typeface="Calibri" pitchFamily="34" charset="0"/>
              </a:rPr>
              <a:t>University of Affiliation</a:t>
            </a:r>
          </a:p>
          <a:p>
            <a:pPr marL="0" indent="0">
              <a:buNone/>
            </a:pPr>
            <a:r>
              <a:rPr lang="en-US" sz="2400" baseline="30000">
                <a:solidFill>
                  <a:schemeClr val="bg1"/>
                </a:solidFill>
                <a:latin typeface="Calibri" pitchFamily="34" charset="0"/>
              </a:rPr>
              <a:t>2</a:t>
            </a:r>
            <a:r>
              <a:rPr lang="en-US" sz="2400">
                <a:solidFill>
                  <a:schemeClr val="bg1"/>
                </a:solidFill>
                <a:latin typeface="Calibri" pitchFamily="34" charset="0"/>
              </a:rPr>
              <a:t>Medical Center of Affiliation</a:t>
            </a:r>
          </a:p>
        </p:txBody>
      </p:sp>
      <p:sp>
        <p:nvSpPr>
          <p:cNvPr id="89" name="Rectangle 265"/>
          <p:cNvSpPr>
            <a:spLocks noChangeAspect="1" noChangeArrowheads="1"/>
          </p:cNvSpPr>
          <p:nvPr/>
        </p:nvSpPr>
        <p:spPr bwMode="auto">
          <a:xfrm>
            <a:off x="1434840" y="1122178"/>
            <a:ext cx="3259836" cy="2082375"/>
          </a:xfrm>
          <a:prstGeom prst="rect">
            <a:avLst/>
          </a:prstGeom>
          <a:blipFill dpi="0" rotWithShape="1">
            <a:blip r:embed="rId3">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2002" tIns="16001" rIns="32002" bIns="16001" anchor="ctr"/>
          <a:lstStyle/>
          <a:p>
            <a:pPr algn="ctr" defTabSz="1536286"/>
            <a:r>
              <a:rPr lang="en-US" sz="2000" b="1">
                <a:latin typeface="Calibri" pitchFamily="34" charset="0"/>
              </a:rPr>
              <a:t>REPLACE THIS BOX WITH YOUR ORGANIZATION’S</a:t>
            </a:r>
          </a:p>
          <a:p>
            <a:pPr algn="ctr" defTabSz="1536286"/>
            <a:r>
              <a:rPr lang="en-US" sz="2000" b="1">
                <a:latin typeface="Calibri" pitchFamily="34" charset="0"/>
              </a:rPr>
              <a:t>HIGH RESOLUTION LOGO</a:t>
            </a:r>
          </a:p>
        </p:txBody>
      </p:sp>
      <p:sp>
        <p:nvSpPr>
          <p:cNvPr id="90" name="Text Box 264"/>
          <p:cNvSpPr txBox="1">
            <a:spLocks noChangeArrowheads="1"/>
          </p:cNvSpPr>
          <p:nvPr/>
        </p:nvSpPr>
        <p:spPr bwMode="auto">
          <a:xfrm>
            <a:off x="527298" y="18843185"/>
            <a:ext cx="5074920" cy="43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152" tIns="73152" rIns="73152" bIns="73152"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700">
                <a:solidFill>
                  <a:schemeClr val="bg1"/>
                </a:solidFill>
                <a:latin typeface="Calibri" pitchFamily="34" charset="0"/>
              </a:rPr>
              <a:t>CONTACT</a:t>
            </a:r>
          </a:p>
        </p:txBody>
      </p:sp>
      <p:sp>
        <p:nvSpPr>
          <p:cNvPr id="91" name="Text Box 274"/>
          <p:cNvSpPr txBox="1">
            <a:spLocks noChangeArrowheads="1"/>
          </p:cNvSpPr>
          <p:nvPr/>
        </p:nvSpPr>
        <p:spPr bwMode="auto">
          <a:xfrm>
            <a:off x="527298" y="19293840"/>
            <a:ext cx="5074920" cy="1554480"/>
          </a:xfrm>
          <a:prstGeom prst="rect">
            <a:avLst/>
          </a:prstGeom>
          <a:noFill/>
          <a:ln>
            <a:noFill/>
          </a:ln>
          <a:effectLst/>
        </p:spPr>
        <p:txBody>
          <a:bodyPr lIns="73152" tIns="73152" rIns="73152" bIns="73152" anchor="ctr" anchorCtr="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1543">
                <a:solidFill>
                  <a:schemeClr val="bg1"/>
                </a:solidFill>
                <a:latin typeface="Calibri" pitchFamily="34" charset="0"/>
              </a:rPr>
              <a:t>&lt;your name&gt;</a:t>
            </a:r>
          </a:p>
          <a:p>
            <a:r>
              <a:rPr lang="en-US" sz="1543">
                <a:solidFill>
                  <a:schemeClr val="bg1"/>
                </a:solidFill>
                <a:latin typeface="Calibri" pitchFamily="34" charset="0"/>
              </a:rPr>
              <a:t>&lt;organization name&gt;</a:t>
            </a:r>
          </a:p>
          <a:p>
            <a:r>
              <a:rPr lang="en-US" sz="1543">
                <a:solidFill>
                  <a:schemeClr val="bg1"/>
                </a:solidFill>
                <a:latin typeface="Calibri" pitchFamily="34" charset="0"/>
              </a:rPr>
              <a:t>&lt;address&gt;</a:t>
            </a:r>
          </a:p>
          <a:p>
            <a:r>
              <a:rPr lang="en-US" sz="1543">
                <a:solidFill>
                  <a:schemeClr val="bg1"/>
                </a:solidFill>
                <a:latin typeface="Calibri" pitchFamily="34" charset="0"/>
              </a:rPr>
              <a:t>Email: </a:t>
            </a:r>
          </a:p>
          <a:p>
            <a:r>
              <a:rPr lang="en-US" sz="1543">
                <a:solidFill>
                  <a:schemeClr val="bg1"/>
                </a:solidFill>
                <a:latin typeface="Calibri" pitchFamily="34" charset="0"/>
              </a:rPr>
              <a:t>Phone: </a:t>
            </a:r>
          </a:p>
          <a:p>
            <a:r>
              <a:rPr lang="en-US" sz="1543">
                <a:solidFill>
                  <a:schemeClr val="bg1"/>
                </a:solidFill>
                <a:latin typeface="Calibri" pitchFamily="34" charset="0"/>
              </a:rPr>
              <a:t>Website: </a:t>
            </a:r>
          </a:p>
        </p:txBody>
      </p:sp>
      <p:sp>
        <p:nvSpPr>
          <p:cNvPr id="92" name="Text Box 246"/>
          <p:cNvSpPr txBox="1">
            <a:spLocks noChangeArrowheads="1"/>
          </p:cNvSpPr>
          <p:nvPr/>
        </p:nvSpPr>
        <p:spPr bwMode="auto">
          <a:xfrm>
            <a:off x="498054" y="7729851"/>
            <a:ext cx="5074920" cy="914400"/>
          </a:xfrm>
          <a:prstGeom prst="rect">
            <a:avLst/>
          </a:prstGeom>
          <a:noFill/>
          <a:ln>
            <a:noFill/>
          </a:ln>
          <a:effectLst/>
        </p:spPr>
        <p:txBody>
          <a:bodyPr wrap="none" lIns="73152" tIns="73152" rIns="73152" bIns="73152"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b="1">
                <a:solidFill>
                  <a:schemeClr val="bg1"/>
                </a:solidFill>
                <a:latin typeface="Calibri" pitchFamily="34" charset="0"/>
              </a:rPr>
              <a:t>ABSTRACT</a:t>
            </a:r>
          </a:p>
        </p:txBody>
      </p:sp>
      <p:sp>
        <p:nvSpPr>
          <p:cNvPr id="93" name="Text Box 267"/>
          <p:cNvSpPr txBox="1">
            <a:spLocks noChangeArrowheads="1"/>
          </p:cNvSpPr>
          <p:nvPr/>
        </p:nvSpPr>
        <p:spPr bwMode="auto">
          <a:xfrm>
            <a:off x="498054" y="8714453"/>
            <a:ext cx="5074920" cy="9297892"/>
          </a:xfrm>
          <a:prstGeom prst="rect">
            <a:avLst/>
          </a:prstGeom>
          <a:noFill/>
          <a:ln>
            <a:noFill/>
          </a:ln>
          <a:effectLst/>
        </p:spPr>
        <p:txBody>
          <a:bodyPr lIns="73152" tIns="73152" rIns="73152" bIns="73152">
            <a:no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1536415"/>
            <a:r>
              <a:rPr lang="en-US" sz="2800">
                <a:solidFill>
                  <a:schemeClr val="bg1"/>
                </a:solidFill>
                <a:latin typeface="Calibri" pitchFamily="34" charset="0"/>
              </a:rPr>
              <a:t>This text box will automatically re-size to your text. To turn off that feature, right click inside this box and go to </a:t>
            </a:r>
            <a:r>
              <a:rPr lang="en-US" sz="2800" b="1">
                <a:solidFill>
                  <a:schemeClr val="bg1"/>
                </a:solidFill>
                <a:latin typeface="Calibri" pitchFamily="34" charset="0"/>
              </a:rPr>
              <a:t>Format Shape, Text Box, Autofit</a:t>
            </a:r>
            <a:r>
              <a:rPr lang="en-US" sz="2800">
                <a:solidFill>
                  <a:schemeClr val="bg1"/>
                </a:solidFill>
                <a:latin typeface="Calibri" pitchFamily="34" charset="0"/>
              </a:rPr>
              <a:t>, and select the “Do Not Autofit” radio button.</a:t>
            </a:r>
          </a:p>
          <a:p>
            <a:pPr defTabSz="1536415"/>
            <a:endParaRPr lang="en-US" sz="2800">
              <a:solidFill>
                <a:schemeClr val="bg1"/>
              </a:solidFill>
              <a:latin typeface="Calibri" pitchFamily="34" charset="0"/>
            </a:endParaRPr>
          </a:p>
          <a:p>
            <a:pPr defTabSz="1536415"/>
            <a:r>
              <a:rPr lang="en-US" sz="2800">
                <a:solidFill>
                  <a:schemeClr val="bg1"/>
                </a:solidFill>
                <a:latin typeface="Calibri" pitchFamily="34" charset="0"/>
              </a:rPr>
              <a:t>To change the font style of this text box: Click on the border once to highlight the entire text box, then select a different font or font size that suits you. This text is Calibri 28pt and is easily read up to 4 feet away on a 22x48 poster,  up to 6 feet away on a 36x72 poster, and up to 8 feet away on a 48x96 poster. </a:t>
            </a:r>
          </a:p>
          <a:p>
            <a:pPr defTabSz="1536415"/>
            <a:endParaRPr lang="en-US" sz="2800">
              <a:solidFill>
                <a:schemeClr val="bg1"/>
              </a:solidFill>
              <a:latin typeface="Calibri" pitchFamily="34" charset="0"/>
            </a:endParaRPr>
          </a:p>
          <a:p>
            <a:pPr defTabSz="1536415"/>
            <a:r>
              <a:rPr lang="en-US" sz="2800">
                <a:solidFill>
                  <a:schemeClr val="bg1"/>
                </a:solidFill>
                <a:latin typeface="Calibri" pitchFamily="34" charset="0"/>
              </a:rPr>
              <a:t>Zoom out to 100% (for 36x64 to preview what this will look like on your printed poster.</a:t>
            </a:r>
          </a:p>
        </p:txBody>
      </p:sp>
      <p:grpSp>
        <p:nvGrpSpPr>
          <p:cNvPr id="11" name="Group 10">
            <a:extLst>
              <a:ext uri="{FF2B5EF4-FFF2-40B4-BE49-F238E27FC236}">
                <a16:creationId xmlns:a16="http://schemas.microsoft.com/office/drawing/2014/main" id="{01A505E9-3D14-4BF6-ABE0-A36B93AE68A7}"/>
              </a:ext>
            </a:extLst>
          </p:cNvPr>
          <p:cNvGrpSpPr/>
          <p:nvPr/>
        </p:nvGrpSpPr>
        <p:grpSpPr>
          <a:xfrm>
            <a:off x="13564485" y="6969940"/>
            <a:ext cx="10698480" cy="5253083"/>
            <a:chOff x="13564485" y="7190814"/>
            <a:chExt cx="10698480" cy="5253083"/>
          </a:xfrm>
        </p:grpSpPr>
        <p:sp>
          <p:nvSpPr>
            <p:cNvPr id="94" name="Text Box 241"/>
            <p:cNvSpPr txBox="1">
              <a:spLocks noChangeArrowheads="1"/>
            </p:cNvSpPr>
            <p:nvPr/>
          </p:nvSpPr>
          <p:spPr bwMode="auto">
            <a:xfrm>
              <a:off x="13564485" y="12019153"/>
              <a:ext cx="2729484" cy="424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2002" tIns="16001" rIns="32002" bIns="16001">
              <a:no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200" b="1">
                  <a:solidFill>
                    <a:schemeClr val="accent1">
                      <a:lumMod val="50000"/>
                    </a:schemeClr>
                  </a:solidFill>
                  <a:latin typeface="Calibri" pitchFamily="34" charset="0"/>
                </a:rPr>
                <a:t>Table 1.</a:t>
              </a:r>
              <a:r>
                <a:rPr lang="en-US" sz="2200">
                  <a:solidFill>
                    <a:schemeClr val="accent1">
                      <a:lumMod val="50000"/>
                    </a:schemeClr>
                  </a:solidFill>
                  <a:latin typeface="Calibri" pitchFamily="34" charset="0"/>
                </a:rPr>
                <a:t> Label in 22pt Calibri.</a:t>
              </a:r>
            </a:p>
          </p:txBody>
        </p:sp>
        <p:graphicFrame>
          <p:nvGraphicFramePr>
            <p:cNvPr id="99" name="Content Placeholder 114" descr="Sample table with 4 columns, 7 rows." title="Sample Table"/>
            <p:cNvGraphicFramePr>
              <a:graphicFrameLocks/>
            </p:cNvGraphicFramePr>
            <p:nvPr>
              <p:extLst>
                <p:ext uri="{D42A27DB-BD31-4B8C-83A1-F6EECF244321}">
                  <p14:modId xmlns:p14="http://schemas.microsoft.com/office/powerpoint/2010/main" val="3011016323"/>
                </p:ext>
              </p:extLst>
            </p:nvPr>
          </p:nvGraphicFramePr>
          <p:xfrm>
            <a:off x="13564485" y="7190814"/>
            <a:ext cx="10698480" cy="4663439"/>
          </p:xfrm>
          <a:graphic>
            <a:graphicData uri="http://schemas.openxmlformats.org/drawingml/2006/table">
              <a:tbl>
                <a:tblPr firstRow="1" bandRow="1">
                  <a:tableStyleId>{B301B821-A1FF-4177-AEE7-76D212191A09}</a:tableStyleId>
                </a:tblPr>
                <a:tblGrid>
                  <a:gridCol w="2139696">
                    <a:extLst>
                      <a:ext uri="{9D8B030D-6E8A-4147-A177-3AD203B41FA5}">
                        <a16:colId xmlns:a16="http://schemas.microsoft.com/office/drawing/2014/main" val="20000"/>
                      </a:ext>
                    </a:extLst>
                  </a:gridCol>
                  <a:gridCol w="2139696">
                    <a:extLst>
                      <a:ext uri="{9D8B030D-6E8A-4147-A177-3AD203B41FA5}">
                        <a16:colId xmlns:a16="http://schemas.microsoft.com/office/drawing/2014/main" val="20001"/>
                      </a:ext>
                    </a:extLst>
                  </a:gridCol>
                  <a:gridCol w="2139696">
                    <a:extLst>
                      <a:ext uri="{9D8B030D-6E8A-4147-A177-3AD203B41FA5}">
                        <a16:colId xmlns:a16="http://schemas.microsoft.com/office/drawing/2014/main" val="1738471546"/>
                      </a:ext>
                    </a:extLst>
                  </a:gridCol>
                  <a:gridCol w="2139696">
                    <a:extLst>
                      <a:ext uri="{9D8B030D-6E8A-4147-A177-3AD203B41FA5}">
                        <a16:colId xmlns:a16="http://schemas.microsoft.com/office/drawing/2014/main" val="20002"/>
                      </a:ext>
                    </a:extLst>
                  </a:gridCol>
                  <a:gridCol w="2139696">
                    <a:extLst>
                      <a:ext uri="{9D8B030D-6E8A-4147-A177-3AD203B41FA5}">
                        <a16:colId xmlns:a16="http://schemas.microsoft.com/office/drawing/2014/main" val="20003"/>
                      </a:ext>
                    </a:extLst>
                  </a:gridCol>
                </a:tblGrid>
                <a:tr h="622103">
                  <a:tc>
                    <a:txBody>
                      <a:bodyPr/>
                      <a:lstStyle/>
                      <a:p>
                        <a:endParaRPr lang="en-US" sz="2800"/>
                      </a:p>
                    </a:txBody>
                    <a:tcPr marL="113792" marR="113792" marT="56896" marB="56896" anchor="ctr">
                      <a:solidFill>
                        <a:schemeClr val="tx2"/>
                      </a:solidFill>
                    </a:tcPr>
                  </a:tc>
                  <a:tc>
                    <a:txBody>
                      <a:bodyPr/>
                      <a:lstStyle/>
                      <a:p>
                        <a:pPr algn="ctr"/>
                        <a:r>
                          <a:rPr lang="en-US" sz="2800"/>
                          <a:t>Heading</a:t>
                        </a:r>
                      </a:p>
                    </a:txBody>
                    <a:tcPr marL="113792" marR="113792" marT="56896" marB="56896" anchor="ctr">
                      <a:solidFill>
                        <a:schemeClr val="tx2"/>
                      </a:solidFill>
                    </a:tcPr>
                  </a:tc>
                  <a:tc>
                    <a:txBody>
                      <a:bodyPr/>
                      <a:lstStyle/>
                      <a:p>
                        <a:pPr algn="ctr"/>
                        <a:r>
                          <a:rPr lang="en-US" sz="2800"/>
                          <a:t>Heading</a:t>
                        </a:r>
                      </a:p>
                    </a:txBody>
                    <a:tcPr marL="113792" marR="113792" marT="56896" marB="56896" anchor="ctr">
                      <a:solidFill>
                        <a:schemeClr val="tx2"/>
                      </a:solidFill>
                    </a:tcPr>
                  </a:tc>
                  <a:tc>
                    <a:txBody>
                      <a:bodyPr/>
                      <a:lstStyle/>
                      <a:p>
                        <a:pPr algn="ctr"/>
                        <a:r>
                          <a:rPr lang="en-US" sz="2800"/>
                          <a:t>Heading</a:t>
                        </a:r>
                      </a:p>
                    </a:txBody>
                    <a:tcPr marL="113792" marR="113792" marT="56896" marB="56896" anchor="ctr">
                      <a:solidFill>
                        <a:schemeClr val="tx2"/>
                      </a:solidFill>
                    </a:tcPr>
                  </a:tc>
                  <a:tc>
                    <a:txBody>
                      <a:bodyPr/>
                      <a:lstStyle/>
                      <a:p>
                        <a:pPr algn="ctr"/>
                        <a:r>
                          <a:rPr lang="en-US" sz="2800"/>
                          <a:t>Heading</a:t>
                        </a:r>
                      </a:p>
                    </a:txBody>
                    <a:tcPr marL="113792" marR="113792" marT="56896" marB="56896" anchor="ctr">
                      <a:solidFill>
                        <a:schemeClr val="tx2"/>
                      </a:solidFill>
                    </a:tcPr>
                  </a:tc>
                  <a:extLst>
                    <a:ext uri="{0D108BD9-81ED-4DB2-BD59-A6C34878D82A}">
                      <a16:rowId xmlns:a16="http://schemas.microsoft.com/office/drawing/2014/main" val="10000"/>
                    </a:ext>
                  </a:extLst>
                </a:tr>
                <a:tr h="673556">
                  <a:tc>
                    <a:txBody>
                      <a:bodyPr/>
                      <a:lstStyle/>
                      <a:p>
                        <a:r>
                          <a:rPr lang="en-US" sz="2800"/>
                          <a:t>Item</a:t>
                        </a:r>
                      </a:p>
                    </a:txBody>
                    <a:tcPr marL="113792" marR="113792" marT="56896" marB="56896" anchor="ctr"/>
                  </a:tc>
                  <a:tc>
                    <a:txBody>
                      <a:bodyPr/>
                      <a:lstStyle/>
                      <a:p>
                        <a:pPr algn="ctr"/>
                        <a:r>
                          <a:rPr lang="en-US" sz="2800"/>
                          <a:t>800</a:t>
                        </a:r>
                      </a:p>
                    </a:txBody>
                    <a:tcPr marL="113792" marR="113792" marT="56896" marB="56896" anchor="ctr"/>
                  </a:tc>
                  <a:tc>
                    <a:txBody>
                      <a:bodyPr/>
                      <a:lstStyle/>
                      <a:p>
                        <a:pPr algn="ctr"/>
                        <a:r>
                          <a:rPr lang="en-US" sz="2800"/>
                          <a:t>560</a:t>
                        </a:r>
                      </a:p>
                    </a:txBody>
                    <a:tcPr marL="113792" marR="113792" marT="56896" marB="56896" anchor="ctr"/>
                  </a:tc>
                  <a:tc>
                    <a:txBody>
                      <a:bodyPr/>
                      <a:lstStyle/>
                      <a:p>
                        <a:pPr algn="ctr"/>
                        <a:r>
                          <a:rPr lang="en-US" sz="2800"/>
                          <a:t>790</a:t>
                        </a:r>
                      </a:p>
                    </a:txBody>
                    <a:tcPr marL="113792" marR="113792" marT="56896" marB="56896" anchor="ctr"/>
                  </a:tc>
                  <a:tc>
                    <a:txBody>
                      <a:bodyPr/>
                      <a:lstStyle/>
                      <a:p>
                        <a:pPr algn="ctr"/>
                        <a:r>
                          <a:rPr lang="en-US" sz="2800"/>
                          <a:t>4001</a:t>
                        </a:r>
                      </a:p>
                    </a:txBody>
                    <a:tcPr marL="113792" marR="113792" marT="56896" marB="56896" anchor="ctr"/>
                  </a:tc>
                  <a:extLst>
                    <a:ext uri="{0D108BD9-81ED-4DB2-BD59-A6C34878D82A}">
                      <a16:rowId xmlns:a16="http://schemas.microsoft.com/office/drawing/2014/main" val="10001"/>
                    </a:ext>
                  </a:extLst>
                </a:tr>
                <a:tr h="673556">
                  <a:tc>
                    <a:txBody>
                      <a:bodyPr/>
                      <a:lstStyle/>
                      <a:p>
                        <a:r>
                          <a:rPr lang="en-US" sz="2800"/>
                          <a:t>Item</a:t>
                        </a:r>
                      </a:p>
                    </a:txBody>
                    <a:tcPr marL="113792" marR="113792" marT="56896" marB="56896" anchor="ctr"/>
                  </a:tc>
                  <a:tc>
                    <a:txBody>
                      <a:bodyPr/>
                      <a:lstStyle/>
                      <a:p>
                        <a:pPr algn="ctr"/>
                        <a:r>
                          <a:rPr lang="en-US" sz="2800"/>
                          <a:t>356</a:t>
                        </a:r>
                      </a:p>
                    </a:txBody>
                    <a:tcPr marL="113792" marR="113792" marT="56896" marB="56896" anchor="ctr"/>
                  </a:tc>
                  <a:tc>
                    <a:txBody>
                      <a:bodyPr/>
                      <a:lstStyle/>
                      <a:p>
                        <a:pPr algn="ctr"/>
                        <a:r>
                          <a:rPr lang="en-US" sz="2800"/>
                          <a:t>563</a:t>
                        </a:r>
                      </a:p>
                    </a:txBody>
                    <a:tcPr marL="113792" marR="113792" marT="56896" marB="56896" anchor="ctr"/>
                  </a:tc>
                  <a:tc>
                    <a:txBody>
                      <a:bodyPr/>
                      <a:lstStyle/>
                      <a:p>
                        <a:pPr algn="ctr"/>
                        <a:r>
                          <a:rPr lang="en-US" sz="2800"/>
                          <a:t>856</a:t>
                        </a:r>
                      </a:p>
                    </a:txBody>
                    <a:tcPr marL="113792" marR="113792" marT="56896" marB="56896" anchor="ctr"/>
                  </a:tc>
                  <a:tc>
                    <a:txBody>
                      <a:bodyPr/>
                      <a:lstStyle/>
                      <a:p>
                        <a:pPr algn="ctr"/>
                        <a:r>
                          <a:rPr lang="en-US" sz="2800"/>
                          <a:t>290</a:t>
                        </a:r>
                      </a:p>
                    </a:txBody>
                    <a:tcPr marL="113792" marR="113792" marT="56896" marB="56896" anchor="ctr"/>
                  </a:tc>
                  <a:extLst>
                    <a:ext uri="{0D108BD9-81ED-4DB2-BD59-A6C34878D82A}">
                      <a16:rowId xmlns:a16="http://schemas.microsoft.com/office/drawing/2014/main" val="10002"/>
                    </a:ext>
                  </a:extLst>
                </a:tr>
                <a:tr h="673556">
                  <a:tc>
                    <a:txBody>
                      <a:bodyPr/>
                      <a:lstStyle/>
                      <a:p>
                        <a:r>
                          <a:rPr lang="en-US" sz="2800"/>
                          <a:t>Item</a:t>
                        </a:r>
                      </a:p>
                    </a:txBody>
                    <a:tcPr marL="113792" marR="113792" marT="56896" marB="56896" anchor="ctr"/>
                  </a:tc>
                  <a:tc>
                    <a:txBody>
                      <a:bodyPr/>
                      <a:lstStyle/>
                      <a:p>
                        <a:pPr algn="ctr"/>
                        <a:r>
                          <a:rPr lang="en-US" sz="2800"/>
                          <a:t>228</a:t>
                        </a:r>
                      </a:p>
                    </a:txBody>
                    <a:tcPr marL="113792" marR="113792" marT="56896" marB="56896" anchor="ctr"/>
                  </a:tc>
                  <a:tc>
                    <a:txBody>
                      <a:bodyPr/>
                      <a:lstStyle/>
                      <a:p>
                        <a:pPr algn="ctr"/>
                        <a:r>
                          <a:rPr lang="en-US" sz="2800"/>
                          <a:t>892</a:t>
                        </a:r>
                      </a:p>
                    </a:txBody>
                    <a:tcPr marL="113792" marR="113792" marT="56896" marB="56896" anchor="ctr"/>
                  </a:tc>
                  <a:tc>
                    <a:txBody>
                      <a:bodyPr/>
                      <a:lstStyle/>
                      <a:p>
                        <a:pPr algn="ctr"/>
                        <a:r>
                          <a:rPr lang="en-US" sz="2800"/>
                          <a:t>134</a:t>
                        </a:r>
                      </a:p>
                    </a:txBody>
                    <a:tcPr marL="113792" marR="113792" marT="56896" marB="56896" anchor="ctr"/>
                  </a:tc>
                  <a:tc>
                    <a:txBody>
                      <a:bodyPr/>
                      <a:lstStyle/>
                      <a:p>
                        <a:pPr algn="ctr"/>
                        <a:r>
                          <a:rPr lang="en-US" sz="2800"/>
                          <a:t>238</a:t>
                        </a:r>
                      </a:p>
                    </a:txBody>
                    <a:tcPr marL="113792" marR="113792" marT="56896" marB="56896" anchor="ctr"/>
                  </a:tc>
                  <a:extLst>
                    <a:ext uri="{0D108BD9-81ED-4DB2-BD59-A6C34878D82A}">
                      <a16:rowId xmlns:a16="http://schemas.microsoft.com/office/drawing/2014/main" val="10003"/>
                    </a:ext>
                  </a:extLst>
                </a:tr>
                <a:tr h="673556">
                  <a:tc>
                    <a:txBody>
                      <a:bodyPr/>
                      <a:lstStyle/>
                      <a:p>
                        <a:r>
                          <a:rPr lang="en-US" sz="2800"/>
                          <a:t>Item</a:t>
                        </a:r>
                      </a:p>
                    </a:txBody>
                    <a:tcPr marL="113792" marR="113792" marT="56896" marB="56896" anchor="ctr"/>
                  </a:tc>
                  <a:tc>
                    <a:txBody>
                      <a:bodyPr/>
                      <a:lstStyle/>
                      <a:p>
                        <a:pPr algn="ctr"/>
                        <a:r>
                          <a:rPr lang="en-US" sz="2800"/>
                          <a:t>954</a:t>
                        </a:r>
                      </a:p>
                    </a:txBody>
                    <a:tcPr marL="113792" marR="113792" marT="56896" marB="56896" anchor="ctr"/>
                  </a:tc>
                  <a:tc>
                    <a:txBody>
                      <a:bodyPr/>
                      <a:lstStyle/>
                      <a:p>
                        <a:pPr algn="ctr"/>
                        <a:r>
                          <a:rPr lang="en-US" sz="2800"/>
                          <a:t>120</a:t>
                        </a:r>
                      </a:p>
                    </a:txBody>
                    <a:tcPr marL="113792" marR="113792" marT="56896" marB="56896" anchor="ctr"/>
                  </a:tc>
                  <a:tc>
                    <a:txBody>
                      <a:bodyPr/>
                      <a:lstStyle/>
                      <a:p>
                        <a:pPr algn="ctr"/>
                        <a:r>
                          <a:rPr lang="en-US" sz="2800"/>
                          <a:t>875</a:t>
                        </a:r>
                      </a:p>
                    </a:txBody>
                    <a:tcPr marL="113792" marR="113792" marT="56896" marB="56896" anchor="ctr"/>
                  </a:tc>
                  <a:tc>
                    <a:txBody>
                      <a:bodyPr/>
                      <a:lstStyle/>
                      <a:p>
                        <a:pPr algn="ctr"/>
                        <a:r>
                          <a:rPr lang="en-US" sz="2800"/>
                          <a:t>976</a:t>
                        </a:r>
                      </a:p>
                    </a:txBody>
                    <a:tcPr marL="113792" marR="113792" marT="56896" marB="56896" anchor="ctr"/>
                  </a:tc>
                  <a:extLst>
                    <a:ext uri="{0D108BD9-81ED-4DB2-BD59-A6C34878D82A}">
                      <a16:rowId xmlns:a16="http://schemas.microsoft.com/office/drawing/2014/main" val="10004"/>
                    </a:ext>
                  </a:extLst>
                </a:tr>
                <a:tr h="673556">
                  <a:tc>
                    <a:txBody>
                      <a:bodyPr/>
                      <a:lstStyle/>
                      <a:p>
                        <a:r>
                          <a:rPr lang="en-US" sz="2800"/>
                          <a:t>Item</a:t>
                        </a:r>
                      </a:p>
                    </a:txBody>
                    <a:tcPr marL="113792" marR="113792" marT="56896" marB="56896" anchor="ctr"/>
                  </a:tc>
                  <a:tc>
                    <a:txBody>
                      <a:bodyPr/>
                      <a:lstStyle/>
                      <a:p>
                        <a:pPr algn="ctr"/>
                        <a:r>
                          <a:rPr lang="en-US" sz="2800"/>
                          <a:t>322</a:t>
                        </a:r>
                      </a:p>
                    </a:txBody>
                    <a:tcPr marL="113792" marR="113792" marT="56896" marB="56896" anchor="ctr"/>
                  </a:tc>
                  <a:tc>
                    <a:txBody>
                      <a:bodyPr/>
                      <a:lstStyle/>
                      <a:p>
                        <a:pPr algn="ctr"/>
                        <a:r>
                          <a:rPr lang="en-US" sz="2800"/>
                          <a:t>266</a:t>
                        </a:r>
                      </a:p>
                    </a:txBody>
                    <a:tcPr marL="113792" marR="113792" marT="56896" marB="56896" anchor="ctr"/>
                  </a:tc>
                  <a:tc>
                    <a:txBody>
                      <a:bodyPr/>
                      <a:lstStyle/>
                      <a:p>
                        <a:pPr algn="ctr"/>
                        <a:r>
                          <a:rPr lang="en-US" sz="2800"/>
                          <a:t>325</a:t>
                        </a:r>
                      </a:p>
                    </a:txBody>
                    <a:tcPr marL="113792" marR="113792" marT="56896" marB="56896" anchor="ctr"/>
                  </a:tc>
                  <a:tc>
                    <a:txBody>
                      <a:bodyPr/>
                      <a:lstStyle/>
                      <a:p>
                        <a:pPr algn="ctr"/>
                        <a:r>
                          <a:rPr lang="en-US" sz="2800"/>
                          <a:t>301</a:t>
                        </a:r>
                      </a:p>
                    </a:txBody>
                    <a:tcPr marL="113792" marR="113792" marT="56896" marB="56896" anchor="ctr"/>
                  </a:tc>
                  <a:extLst>
                    <a:ext uri="{0D108BD9-81ED-4DB2-BD59-A6C34878D82A}">
                      <a16:rowId xmlns:a16="http://schemas.microsoft.com/office/drawing/2014/main" val="10005"/>
                    </a:ext>
                  </a:extLst>
                </a:tr>
                <a:tr h="673556">
                  <a:tc>
                    <a:txBody>
                      <a:bodyPr/>
                      <a:lstStyle/>
                      <a:p>
                        <a:r>
                          <a:rPr lang="en-US" sz="2800"/>
                          <a:t>Item</a:t>
                        </a:r>
                      </a:p>
                    </a:txBody>
                    <a:tcPr marL="113792" marR="113792" marT="56896" marB="56896" anchor="ctr"/>
                  </a:tc>
                  <a:tc>
                    <a:txBody>
                      <a:bodyPr/>
                      <a:lstStyle/>
                      <a:p>
                        <a:pPr algn="ctr"/>
                        <a:r>
                          <a:rPr lang="en-US" sz="2800"/>
                          <a:t>199</a:t>
                        </a:r>
                      </a:p>
                    </a:txBody>
                    <a:tcPr marL="113792" marR="113792" marT="56896" marB="56896" anchor="ctr"/>
                  </a:tc>
                  <a:tc>
                    <a:txBody>
                      <a:bodyPr/>
                      <a:lstStyle/>
                      <a:p>
                        <a:pPr algn="ctr"/>
                        <a:r>
                          <a:rPr lang="en-US" sz="2800"/>
                          <a:t>533</a:t>
                        </a:r>
                      </a:p>
                    </a:txBody>
                    <a:tcPr marL="113792" marR="113792" marT="56896" marB="56896" anchor="ctr"/>
                  </a:tc>
                  <a:tc>
                    <a:txBody>
                      <a:bodyPr/>
                      <a:lstStyle/>
                      <a:p>
                        <a:pPr algn="ctr"/>
                        <a:r>
                          <a:rPr lang="en-US" sz="2800"/>
                          <a:t>137</a:t>
                        </a:r>
                      </a:p>
                    </a:txBody>
                    <a:tcPr marL="113792" marR="113792" marT="56896" marB="56896" anchor="ctr"/>
                  </a:tc>
                  <a:tc>
                    <a:txBody>
                      <a:bodyPr/>
                      <a:lstStyle/>
                      <a:p>
                        <a:pPr algn="ctr"/>
                        <a:r>
                          <a:rPr lang="en-US" sz="2800"/>
                          <a:t>186</a:t>
                        </a:r>
                      </a:p>
                    </a:txBody>
                    <a:tcPr marL="113792" marR="113792" marT="56896" marB="56896" anchor="ctr"/>
                  </a:tc>
                  <a:extLst>
                    <a:ext uri="{0D108BD9-81ED-4DB2-BD59-A6C34878D82A}">
                      <a16:rowId xmlns:a16="http://schemas.microsoft.com/office/drawing/2014/main" val="10006"/>
                    </a:ext>
                  </a:extLst>
                </a:tr>
              </a:tbl>
            </a:graphicData>
          </a:graphic>
        </p:graphicFrame>
      </p:grpSp>
      <p:sp>
        <p:nvSpPr>
          <p:cNvPr id="104" name="Text Box 152"/>
          <p:cNvSpPr txBox="1">
            <a:spLocks noChangeArrowheads="1"/>
          </p:cNvSpPr>
          <p:nvPr/>
        </p:nvSpPr>
        <p:spPr bwMode="auto">
          <a:xfrm>
            <a:off x="13564485" y="12593269"/>
            <a:ext cx="11315700" cy="2302169"/>
          </a:xfrm>
          <a:prstGeom prst="rect">
            <a:avLst/>
          </a:prstGeom>
          <a:noFill/>
          <a:ln>
            <a:noFill/>
          </a:ln>
          <a:effectLst/>
        </p:spPr>
        <p:txBody>
          <a:bodyPr lIns="73152" tIns="73152" rIns="73152" bIns="73152">
            <a:spAutoFit/>
          </a:bodyPr>
          <a:lstStyle/>
          <a:p>
            <a:r>
              <a:rPr lang="en-US" sz="2800"/>
              <a:t>Lorem ipsum dolor sit </a:t>
            </a:r>
            <a:r>
              <a:rPr lang="en-US" sz="2800" err="1"/>
              <a:t>amet</a:t>
            </a:r>
            <a:r>
              <a:rPr lang="en-US" sz="2800"/>
              <a:t> </a:t>
            </a:r>
            <a:r>
              <a:rPr lang="en-US" sz="2800" err="1"/>
              <a:t>consectetur</a:t>
            </a:r>
            <a:r>
              <a:rPr lang="en-US" sz="2800"/>
              <a:t> </a:t>
            </a:r>
            <a:r>
              <a:rPr lang="en-US" sz="2800" err="1"/>
              <a:t>adipiscing</a:t>
            </a:r>
            <a:r>
              <a:rPr lang="en-US" sz="2800"/>
              <a:t> </a:t>
            </a:r>
            <a:r>
              <a:rPr lang="en-US" sz="2800" err="1"/>
              <a:t>elit</a:t>
            </a:r>
            <a:r>
              <a:rPr lang="en-US" sz="2800"/>
              <a:t> </a:t>
            </a:r>
            <a:r>
              <a:rPr lang="en-US" sz="2800" err="1"/>
              <a:t>condimentum</a:t>
            </a:r>
            <a:r>
              <a:rPr lang="en-US" sz="2800"/>
              <a:t> </a:t>
            </a:r>
            <a:r>
              <a:rPr lang="en-US" sz="2800" err="1"/>
              <a:t>tincidunt</a:t>
            </a:r>
            <a:r>
              <a:rPr lang="en-US" sz="2800"/>
              <a:t>, </a:t>
            </a:r>
            <a:r>
              <a:rPr lang="en-US" sz="2800" err="1"/>
              <a:t>aptent</a:t>
            </a:r>
            <a:r>
              <a:rPr lang="en-US" sz="2800"/>
              <a:t> sed </a:t>
            </a:r>
            <a:r>
              <a:rPr lang="en-US" sz="2800" err="1"/>
              <a:t>laoreet</a:t>
            </a:r>
            <a:r>
              <a:rPr lang="en-US" sz="2800"/>
              <a:t> </a:t>
            </a:r>
            <a:r>
              <a:rPr lang="en-US" sz="2800" err="1"/>
              <a:t>morbi</a:t>
            </a:r>
            <a:r>
              <a:rPr lang="en-US" sz="2800"/>
              <a:t> pharetra </a:t>
            </a:r>
            <a:r>
              <a:rPr lang="en-US" sz="2800" err="1"/>
              <a:t>duis</a:t>
            </a:r>
            <a:r>
              <a:rPr lang="en-US" sz="2800"/>
              <a:t> cursus </a:t>
            </a:r>
            <a:r>
              <a:rPr lang="en-US" sz="2800" err="1"/>
              <a:t>himenaeos</a:t>
            </a:r>
            <a:r>
              <a:rPr lang="en-US" sz="2800"/>
              <a:t>, </a:t>
            </a:r>
            <a:r>
              <a:rPr lang="en-US" sz="2800" err="1"/>
              <a:t>curae</a:t>
            </a:r>
            <a:r>
              <a:rPr lang="en-US" sz="2800"/>
              <a:t> </a:t>
            </a:r>
            <a:r>
              <a:rPr lang="en-US" sz="2800" err="1"/>
              <a:t>odio</a:t>
            </a:r>
            <a:r>
              <a:rPr lang="en-US" sz="2800"/>
              <a:t> </a:t>
            </a:r>
            <a:r>
              <a:rPr lang="en-US" sz="2800" err="1"/>
              <a:t>cubilia</a:t>
            </a:r>
            <a:r>
              <a:rPr lang="en-US" sz="2800"/>
              <a:t> </a:t>
            </a:r>
            <a:r>
              <a:rPr lang="en-US" sz="2800" err="1"/>
              <a:t>dignissim</a:t>
            </a:r>
            <a:r>
              <a:rPr lang="en-US" sz="2800"/>
              <a:t> </a:t>
            </a:r>
            <a:r>
              <a:rPr lang="en-US" sz="2800" err="1"/>
              <a:t>enim</a:t>
            </a:r>
            <a:r>
              <a:rPr lang="en-US" sz="2800"/>
              <a:t> </a:t>
            </a:r>
            <a:r>
              <a:rPr lang="en-US" sz="2800" err="1"/>
              <a:t>ornare</a:t>
            </a:r>
            <a:r>
              <a:rPr lang="en-US" sz="2800"/>
              <a:t> </a:t>
            </a:r>
            <a:r>
              <a:rPr lang="en-US" sz="2800" err="1"/>
              <a:t>mollis</a:t>
            </a:r>
            <a:r>
              <a:rPr lang="en-US" sz="2800"/>
              <a:t> </a:t>
            </a:r>
            <a:r>
              <a:rPr lang="en-US" sz="2800" err="1"/>
              <a:t>nibh</a:t>
            </a:r>
            <a:r>
              <a:rPr lang="en-US" sz="2800"/>
              <a:t>. Ut felis dapibus </a:t>
            </a:r>
            <a:r>
              <a:rPr lang="en-US" sz="2800" err="1"/>
              <a:t>litora</a:t>
            </a:r>
            <a:r>
              <a:rPr lang="en-US" sz="2800"/>
              <a:t> non </a:t>
            </a:r>
            <a:r>
              <a:rPr lang="en-US" sz="2800" err="1"/>
              <a:t>vehicula</a:t>
            </a:r>
            <a:r>
              <a:rPr lang="en-US" sz="2800"/>
              <a:t> </a:t>
            </a:r>
            <a:r>
              <a:rPr lang="en-US" sz="2800" err="1"/>
              <a:t>nullam</a:t>
            </a:r>
            <a:r>
              <a:rPr lang="en-US" sz="2800"/>
              <a:t> montes, </a:t>
            </a:r>
            <a:r>
              <a:rPr lang="en-US" sz="2800" err="1"/>
              <a:t>enim</a:t>
            </a:r>
            <a:r>
              <a:rPr lang="en-US" sz="2800"/>
              <a:t> </a:t>
            </a:r>
            <a:r>
              <a:rPr lang="en-US" sz="2800" err="1"/>
              <a:t>molestie</a:t>
            </a:r>
            <a:r>
              <a:rPr lang="en-US" sz="2800"/>
              <a:t> </a:t>
            </a:r>
            <a:r>
              <a:rPr lang="en-US" sz="2800" err="1"/>
              <a:t>aptent</a:t>
            </a:r>
            <a:r>
              <a:rPr lang="en-US" sz="2800"/>
              <a:t> </a:t>
            </a:r>
            <a:r>
              <a:rPr lang="en-US" sz="2800" err="1"/>
              <a:t>metus</a:t>
            </a:r>
            <a:r>
              <a:rPr lang="en-US" sz="2800"/>
              <a:t> </a:t>
            </a:r>
            <a:r>
              <a:rPr lang="en-US" sz="2800" err="1"/>
              <a:t>primis</a:t>
            </a:r>
            <a:r>
              <a:rPr lang="en-US" sz="2800"/>
              <a:t> </a:t>
            </a:r>
            <a:r>
              <a:rPr lang="en-US" sz="2800" err="1"/>
              <a:t>porttitor</a:t>
            </a:r>
            <a:r>
              <a:rPr lang="en-US" sz="2800"/>
              <a:t> </a:t>
            </a:r>
            <a:r>
              <a:rPr lang="en-US" sz="2800" err="1"/>
              <a:t>fringilla</a:t>
            </a:r>
            <a:r>
              <a:rPr lang="en-US" sz="2800"/>
              <a:t> </a:t>
            </a:r>
            <a:r>
              <a:rPr lang="en-US" sz="2800" err="1"/>
              <a:t>duis</a:t>
            </a:r>
            <a:r>
              <a:rPr lang="en-US" sz="2800"/>
              <a:t>, </a:t>
            </a:r>
            <a:r>
              <a:rPr lang="en-US" sz="2800" err="1"/>
              <a:t>viverra</a:t>
            </a:r>
            <a:r>
              <a:rPr lang="en-US" sz="2800"/>
              <a:t> </a:t>
            </a:r>
            <a:r>
              <a:rPr lang="en-US" sz="2800" err="1"/>
              <a:t>pretium</a:t>
            </a:r>
            <a:r>
              <a:rPr lang="en-US" sz="2800"/>
              <a:t> </a:t>
            </a:r>
            <a:r>
              <a:rPr lang="en-US" sz="2800" err="1"/>
              <a:t>turpis</a:t>
            </a:r>
            <a:r>
              <a:rPr lang="en-US" sz="2800"/>
              <a:t> </a:t>
            </a:r>
            <a:r>
              <a:rPr lang="en-US" sz="2800" err="1"/>
              <a:t>blandit</a:t>
            </a:r>
            <a:r>
              <a:rPr lang="en-US" sz="2800"/>
              <a:t> </a:t>
            </a:r>
            <a:r>
              <a:rPr lang="en-US" sz="2800" err="1"/>
              <a:t>facilisi</a:t>
            </a:r>
            <a:r>
              <a:rPr lang="en-US" sz="2800"/>
              <a:t> vel.</a:t>
            </a:r>
            <a:endParaRPr lang="en-US" sz="2800">
              <a:latin typeface="Calibri" pitchFamily="34" charset="0"/>
            </a:endParaRPr>
          </a:p>
        </p:txBody>
      </p:sp>
      <p:grpSp>
        <p:nvGrpSpPr>
          <p:cNvPr id="5" name="Group 4">
            <a:extLst>
              <a:ext uri="{FF2B5EF4-FFF2-40B4-BE49-F238E27FC236}">
                <a16:creationId xmlns:a16="http://schemas.microsoft.com/office/drawing/2014/main" id="{254011DD-1AD8-4136-AF10-85C39DC1520B}"/>
              </a:ext>
            </a:extLst>
          </p:cNvPr>
          <p:cNvGrpSpPr/>
          <p:nvPr/>
        </p:nvGrpSpPr>
        <p:grpSpPr>
          <a:xfrm>
            <a:off x="13564485" y="15640146"/>
            <a:ext cx="11606546" cy="5307920"/>
            <a:chOff x="21336000" y="18789866"/>
            <a:chExt cx="18054628" cy="8256764"/>
          </a:xfrm>
        </p:grpSpPr>
        <p:pic>
          <p:nvPicPr>
            <p:cNvPr id="86" name="Picture 8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46240" y="18789866"/>
              <a:ext cx="6827520" cy="7530088"/>
            </a:xfrm>
            <a:prstGeom prst="rect">
              <a:avLst/>
            </a:prstGeom>
            <a:ln>
              <a:solidFill>
                <a:schemeClr val="tx2">
                  <a:lumMod val="50000"/>
                </a:schemeClr>
              </a:solidFill>
            </a:ln>
          </p:spPr>
        </p:pic>
        <p:pic>
          <p:nvPicPr>
            <p:cNvPr id="96" name="Picture 243" descr="Picture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0" y="23134320"/>
              <a:ext cx="4779264" cy="3185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 name="Text Box 245"/>
            <p:cNvSpPr txBox="1">
              <a:spLocks noChangeArrowheads="1"/>
            </p:cNvSpPr>
            <p:nvPr/>
          </p:nvSpPr>
          <p:spPr bwMode="auto">
            <a:xfrm>
              <a:off x="21336000" y="26517600"/>
              <a:ext cx="4919289" cy="52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2002" tIns="16001" rIns="32002" bIns="16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a:solidFill>
                    <a:schemeClr val="accent1">
                      <a:lumMod val="50000"/>
                    </a:schemeClr>
                  </a:solidFill>
                  <a:latin typeface="Calibri" pitchFamily="34" charset="0"/>
                </a:rPr>
                <a:t>Figure 3.</a:t>
              </a:r>
              <a:r>
                <a:rPr lang="en-US" sz="2000">
                  <a:solidFill>
                    <a:schemeClr val="accent1">
                      <a:lumMod val="50000"/>
                    </a:schemeClr>
                  </a:solidFill>
                  <a:latin typeface="Calibri" pitchFamily="34" charset="0"/>
                </a:rPr>
                <a:t> Label in 22pt Calibri.</a:t>
              </a:r>
            </a:p>
          </p:txBody>
        </p:sp>
        <p:pic>
          <p:nvPicPr>
            <p:cNvPr id="100"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84224" y="23135418"/>
              <a:ext cx="4779264" cy="318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a:extLst>
                <a:ext uri="{FF2B5EF4-FFF2-40B4-BE49-F238E27FC236}">
                  <a16:creationId xmlns:a16="http://schemas.microsoft.com/office/drawing/2014/main" id="{ED143DF5-F765-4F74-995B-B9B67413E97F}"/>
                </a:ext>
              </a:extLst>
            </p:cNvPr>
            <p:cNvGrpSpPr/>
            <p:nvPr/>
          </p:nvGrpSpPr>
          <p:grpSpPr>
            <a:xfrm>
              <a:off x="21336000" y="18789866"/>
              <a:ext cx="10267513" cy="3912310"/>
              <a:chOff x="21336000" y="18653760"/>
              <a:chExt cx="10267513" cy="3912310"/>
            </a:xfrm>
          </p:grpSpPr>
          <p:pic>
            <p:nvPicPr>
              <p:cNvPr id="95" name="Picture 242" descr="Picture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0" y="18653760"/>
                <a:ext cx="4779264" cy="318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Text Box 244"/>
              <p:cNvSpPr txBox="1">
                <a:spLocks noChangeArrowheads="1"/>
              </p:cNvSpPr>
              <p:nvPr/>
            </p:nvSpPr>
            <p:spPr bwMode="auto">
              <a:xfrm>
                <a:off x="21336000" y="22037040"/>
                <a:ext cx="4919289" cy="52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2002" tIns="16001" rIns="32002" bIns="16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a:solidFill>
                      <a:schemeClr val="accent1">
                        <a:lumMod val="50000"/>
                      </a:schemeClr>
                    </a:solidFill>
                    <a:latin typeface="Calibri" pitchFamily="34" charset="0"/>
                  </a:rPr>
                  <a:t>Figure 1.</a:t>
                </a:r>
                <a:r>
                  <a:rPr lang="en-US" sz="2000">
                    <a:solidFill>
                      <a:schemeClr val="accent1">
                        <a:lumMod val="50000"/>
                      </a:schemeClr>
                    </a:solidFill>
                    <a:latin typeface="Calibri" pitchFamily="34" charset="0"/>
                  </a:rPr>
                  <a:t> Label in 22pt Calibri.</a:t>
                </a:r>
              </a:p>
            </p:txBody>
          </p:sp>
          <p:pic>
            <p:nvPicPr>
              <p:cNvPr id="101" name="Picture 243" descr="Picture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84224" y="18653760"/>
                <a:ext cx="4779264" cy="3185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Text Box 244"/>
              <p:cNvSpPr txBox="1">
                <a:spLocks noChangeArrowheads="1"/>
              </p:cNvSpPr>
              <p:nvPr/>
            </p:nvSpPr>
            <p:spPr bwMode="auto">
              <a:xfrm>
                <a:off x="26684224" y="22037040"/>
                <a:ext cx="4919289" cy="52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2002" tIns="16001" rIns="32002" bIns="16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a:solidFill>
                      <a:schemeClr val="accent1">
                        <a:lumMod val="50000"/>
                      </a:schemeClr>
                    </a:solidFill>
                    <a:latin typeface="Calibri" pitchFamily="34" charset="0"/>
                  </a:rPr>
                  <a:t>Figure 2.</a:t>
                </a:r>
                <a:r>
                  <a:rPr lang="en-US" sz="2000">
                    <a:solidFill>
                      <a:schemeClr val="accent1">
                        <a:lumMod val="50000"/>
                      </a:schemeClr>
                    </a:solidFill>
                    <a:latin typeface="Calibri" pitchFamily="34" charset="0"/>
                  </a:rPr>
                  <a:t> Label in 22pt Calibri.</a:t>
                </a:r>
              </a:p>
            </p:txBody>
          </p:sp>
        </p:grpSp>
        <p:sp>
          <p:nvSpPr>
            <p:cNvPr id="103" name="Text Box 245"/>
            <p:cNvSpPr txBox="1">
              <a:spLocks noChangeArrowheads="1"/>
            </p:cNvSpPr>
            <p:nvPr/>
          </p:nvSpPr>
          <p:spPr bwMode="auto">
            <a:xfrm>
              <a:off x="26684224" y="26517600"/>
              <a:ext cx="4919289" cy="52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2002" tIns="16001" rIns="32002" bIns="16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a:solidFill>
                    <a:schemeClr val="accent1">
                      <a:lumMod val="50000"/>
                    </a:schemeClr>
                  </a:solidFill>
                  <a:latin typeface="Calibri" pitchFamily="34" charset="0"/>
                </a:rPr>
                <a:t>Figure 4.</a:t>
              </a:r>
              <a:r>
                <a:rPr lang="en-US" sz="2000">
                  <a:solidFill>
                    <a:schemeClr val="accent1">
                      <a:lumMod val="50000"/>
                    </a:schemeClr>
                  </a:solidFill>
                  <a:latin typeface="Calibri" pitchFamily="34" charset="0"/>
                </a:rPr>
                <a:t> Label in 22pt Calibri.</a:t>
              </a:r>
            </a:p>
          </p:txBody>
        </p:sp>
        <p:sp>
          <p:nvSpPr>
            <p:cNvPr id="105" name="Text Box 245"/>
            <p:cNvSpPr txBox="1">
              <a:spLocks noChangeArrowheads="1"/>
            </p:cNvSpPr>
            <p:nvPr/>
          </p:nvSpPr>
          <p:spPr bwMode="auto">
            <a:xfrm>
              <a:off x="32146242" y="26517600"/>
              <a:ext cx="7244386" cy="529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2002" tIns="16001" rIns="32002" bIns="16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000" b="1">
                  <a:solidFill>
                    <a:schemeClr val="accent1">
                      <a:lumMod val="50000"/>
                    </a:schemeClr>
                  </a:solidFill>
                  <a:latin typeface="Calibri" pitchFamily="34" charset="0"/>
                </a:rPr>
                <a:t>Figure 5.</a:t>
              </a:r>
              <a:r>
                <a:rPr lang="en-US" sz="2000">
                  <a:solidFill>
                    <a:schemeClr val="accent1">
                      <a:lumMod val="50000"/>
                    </a:schemeClr>
                  </a:solidFill>
                  <a:latin typeface="Calibri" pitchFamily="34" charset="0"/>
                </a:rPr>
                <a:t> Use Shape Fill to change the </a:t>
              </a:r>
              <a:r>
                <a:rPr lang="en-US" sz="2000" err="1">
                  <a:solidFill>
                    <a:schemeClr val="accent1">
                      <a:lumMod val="50000"/>
                    </a:schemeClr>
                  </a:solidFill>
                  <a:latin typeface="Calibri" pitchFamily="34" charset="0"/>
                </a:rPr>
                <a:t>color.</a:t>
              </a:r>
              <a:r>
                <a:rPr lang="en-US" sz="2000">
                  <a:solidFill>
                    <a:schemeClr val="accent1">
                      <a:lumMod val="50000"/>
                    </a:schemeClr>
                  </a:solidFill>
                  <a:latin typeface="Calibri" pitchFamily="34" charset="0"/>
                </a:rPr>
                <a:t>.</a:t>
              </a:r>
            </a:p>
          </p:txBody>
        </p:sp>
      </p:gr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11579</TotalTime>
  <Words>877</Words>
  <Application>Microsoft Office PowerPoint</Application>
  <PresentationFormat>Custom</PresentationFormat>
  <Paragraphs>75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42x90</dc:title>
  <dc:creator>Genigraphics 800.790.4001</dc:creator>
  <cp:lastModifiedBy>Christa Stiles</cp:lastModifiedBy>
  <cp:revision>55</cp:revision>
  <dcterms:created xsi:type="dcterms:W3CDTF">2015-03-16T19:12:58Z</dcterms:created>
  <dcterms:modified xsi:type="dcterms:W3CDTF">2020-07-21T20:58:22Z</dcterms:modified>
</cp:coreProperties>
</file>