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51206400" cy="28803600"/>
  <p:notesSz cx="6858000" cy="9144000"/>
  <p:defaultTextStyle>
    <a:defPPr>
      <a:defRPr lang="en-US"/>
    </a:defPPr>
    <a:lvl1pPr marL="0" algn="l" defTabSz="6095472" rtl="0" eaLnBrk="1" latinLnBrk="0" hangingPunct="1">
      <a:defRPr sz="12063" kern="1200">
        <a:solidFill>
          <a:schemeClr val="tx1"/>
        </a:solidFill>
        <a:latin typeface="+mn-lt"/>
        <a:ea typeface="+mn-ea"/>
        <a:cs typeface="+mn-cs"/>
      </a:defRPr>
    </a:lvl1pPr>
    <a:lvl2pPr marL="3047736" algn="l" defTabSz="6095472" rtl="0" eaLnBrk="1" latinLnBrk="0" hangingPunct="1">
      <a:defRPr sz="12063" kern="1200">
        <a:solidFill>
          <a:schemeClr val="tx1"/>
        </a:solidFill>
        <a:latin typeface="+mn-lt"/>
        <a:ea typeface="+mn-ea"/>
        <a:cs typeface="+mn-cs"/>
      </a:defRPr>
    </a:lvl2pPr>
    <a:lvl3pPr marL="6095472" algn="l" defTabSz="6095472" rtl="0" eaLnBrk="1" latinLnBrk="0" hangingPunct="1">
      <a:defRPr sz="12063" kern="1200">
        <a:solidFill>
          <a:schemeClr val="tx1"/>
        </a:solidFill>
        <a:latin typeface="+mn-lt"/>
        <a:ea typeface="+mn-ea"/>
        <a:cs typeface="+mn-cs"/>
      </a:defRPr>
    </a:lvl3pPr>
    <a:lvl4pPr marL="9143210" algn="l" defTabSz="6095472" rtl="0" eaLnBrk="1" latinLnBrk="0" hangingPunct="1">
      <a:defRPr sz="12063" kern="1200">
        <a:solidFill>
          <a:schemeClr val="tx1"/>
        </a:solidFill>
        <a:latin typeface="+mn-lt"/>
        <a:ea typeface="+mn-ea"/>
        <a:cs typeface="+mn-cs"/>
      </a:defRPr>
    </a:lvl4pPr>
    <a:lvl5pPr marL="12190945" algn="l" defTabSz="6095472" rtl="0" eaLnBrk="1" latinLnBrk="0" hangingPunct="1">
      <a:defRPr sz="12063" kern="1200">
        <a:solidFill>
          <a:schemeClr val="tx1"/>
        </a:solidFill>
        <a:latin typeface="+mn-lt"/>
        <a:ea typeface="+mn-ea"/>
        <a:cs typeface="+mn-cs"/>
      </a:defRPr>
    </a:lvl5pPr>
    <a:lvl6pPr marL="15238681" algn="l" defTabSz="6095472" rtl="0" eaLnBrk="1" latinLnBrk="0" hangingPunct="1">
      <a:defRPr sz="12063" kern="1200">
        <a:solidFill>
          <a:schemeClr val="tx1"/>
        </a:solidFill>
        <a:latin typeface="+mn-lt"/>
        <a:ea typeface="+mn-ea"/>
        <a:cs typeface="+mn-cs"/>
      </a:defRPr>
    </a:lvl6pPr>
    <a:lvl7pPr marL="18286417" algn="l" defTabSz="6095472" rtl="0" eaLnBrk="1" latinLnBrk="0" hangingPunct="1">
      <a:defRPr sz="12063" kern="1200">
        <a:solidFill>
          <a:schemeClr val="tx1"/>
        </a:solidFill>
        <a:latin typeface="+mn-lt"/>
        <a:ea typeface="+mn-ea"/>
        <a:cs typeface="+mn-cs"/>
      </a:defRPr>
    </a:lvl7pPr>
    <a:lvl8pPr marL="21334153" algn="l" defTabSz="6095472" rtl="0" eaLnBrk="1" latinLnBrk="0" hangingPunct="1">
      <a:defRPr sz="12063" kern="1200">
        <a:solidFill>
          <a:schemeClr val="tx1"/>
        </a:solidFill>
        <a:latin typeface="+mn-lt"/>
        <a:ea typeface="+mn-ea"/>
        <a:cs typeface="+mn-cs"/>
      </a:defRPr>
    </a:lvl8pPr>
    <a:lvl9pPr marL="24381891" algn="l" defTabSz="6095472" rtl="0" eaLnBrk="1" latinLnBrk="0" hangingPunct="1">
      <a:defRPr sz="1206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072" userDrawn="1">
          <p15:clr>
            <a:srgbClr val="A4A3A4"/>
          </p15:clr>
        </p15:guide>
        <p15:guide id="2" pos="1612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79" autoAdjust="0"/>
    <p:restoredTop sz="94676" autoAdjust="0"/>
  </p:normalViewPr>
  <p:slideViewPr>
    <p:cSldViewPr>
      <p:cViewPr varScale="1">
        <p:scale>
          <a:sx n="19" d="100"/>
          <a:sy n="19" d="100"/>
        </p:scale>
        <p:origin x="590" y="120"/>
      </p:cViewPr>
      <p:guideLst>
        <p:guide orient="horz" pos="9072"/>
        <p:guide pos="16128"/>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34"/>
    </mc:Choice>
    <mc:Fallback>
      <c:style val="34"/>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B8D2-40DA-955B-936290C52544}"/>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B8D2-40DA-955B-936290C52544}"/>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extLst>
            <c:ext xmlns:c16="http://schemas.microsoft.com/office/drawing/2014/chart" uri="{C3380CC4-5D6E-409C-BE32-E72D297353CC}">
              <c16:uniqueId val="{00000002-B8D2-40DA-955B-936290C52544}"/>
            </c:ext>
          </c:extLst>
        </c:ser>
        <c:dLbls>
          <c:showLegendKey val="0"/>
          <c:showVal val="0"/>
          <c:showCatName val="0"/>
          <c:showSerName val="0"/>
          <c:showPercent val="0"/>
          <c:showBubbleSize val="0"/>
        </c:dLbls>
        <c:gapWidth val="150"/>
        <c:axId val="93801088"/>
        <c:axId val="93802880"/>
      </c:barChart>
      <c:catAx>
        <c:axId val="93801088"/>
        <c:scaling>
          <c:orientation val="minMax"/>
        </c:scaling>
        <c:delete val="0"/>
        <c:axPos val="b"/>
        <c:numFmt formatCode="General" sourceLinked="0"/>
        <c:majorTickMark val="out"/>
        <c:minorTickMark val="none"/>
        <c:tickLblPos val="nextTo"/>
        <c:crossAx val="93802880"/>
        <c:crosses val="autoZero"/>
        <c:auto val="1"/>
        <c:lblAlgn val="ctr"/>
        <c:lblOffset val="100"/>
        <c:noMultiLvlLbl val="0"/>
      </c:catAx>
      <c:valAx>
        <c:axId val="93802880"/>
        <c:scaling>
          <c:orientation val="minMax"/>
        </c:scaling>
        <c:delete val="0"/>
        <c:axPos val="l"/>
        <c:majorGridlines>
          <c:spPr>
            <a:ln w="9525"/>
          </c:spPr>
        </c:majorGridlines>
        <c:numFmt formatCode="General" sourceLinked="1"/>
        <c:majorTickMark val="out"/>
        <c:minorTickMark val="none"/>
        <c:tickLblPos val="nextTo"/>
        <c:crossAx val="93801088"/>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7068377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9601200" y="600075"/>
            <a:ext cx="41071800" cy="2760345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405"/>
          </a:p>
        </p:txBody>
      </p:sp>
      <p:sp>
        <p:nvSpPr>
          <p:cNvPr id="9" name="Rectangle 8"/>
          <p:cNvSpPr/>
          <p:nvPr userDrawn="1"/>
        </p:nvSpPr>
        <p:spPr>
          <a:xfrm>
            <a:off x="533400" y="600075"/>
            <a:ext cx="8534400" cy="2760345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405"/>
          </a:p>
        </p:txBody>
      </p:sp>
      <p:pic>
        <p:nvPicPr>
          <p:cNvPr id="2" name="Picture 1"/>
          <p:cNvPicPr preferRelativeResize="0">
            <a:picLocks/>
          </p:cNvPicPr>
          <p:nvPr userDrawn="1"/>
        </p:nvPicPr>
        <p:blipFill>
          <a:blip r:embed="rId3" cstate="print">
            <a:extLst>
              <a:ext uri="{28A0092B-C50C-407E-A947-70E740481C1C}">
                <a14:useLocalDpi xmlns:a14="http://schemas.microsoft.com/office/drawing/2010/main" val="0"/>
              </a:ext>
            </a:extLst>
          </a:blip>
          <a:stretch>
            <a:fillRect/>
          </a:stretch>
        </p:blipFill>
        <p:spPr>
          <a:xfrm>
            <a:off x="44045078" y="28346400"/>
            <a:ext cx="6592363" cy="278892"/>
          </a:xfrm>
          <a:prstGeom prst="rect">
            <a:avLst/>
          </a:prstGeom>
        </p:spPr>
      </p:pic>
      <p:sp>
        <p:nvSpPr>
          <p:cNvPr id="11" name="Instructions">
            <a:extLst>
              <a:ext uri="{FF2B5EF4-FFF2-40B4-BE49-F238E27FC236}">
                <a16:creationId xmlns:a16="http://schemas.microsoft.com/office/drawing/2014/main" id="{586423D1-3151-47D7-940F-11ECE3806353}"/>
              </a:ext>
            </a:extLst>
          </p:cNvPr>
          <p:cNvSpPr/>
          <p:nvPr userDrawn="1"/>
        </p:nvSpPr>
        <p:spPr>
          <a:xfrm>
            <a:off x="-8747760" y="0"/>
            <a:ext cx="8107680" cy="28803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71375" tIns="171375" rIns="171375" bIns="171375"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801"/>
              </a:spcAft>
            </a:pPr>
            <a:r>
              <a:rPr lang="en-US" sz="6300" dirty="0">
                <a:solidFill>
                  <a:srgbClr val="7F7F7F"/>
                </a:solidFill>
                <a:latin typeface="Calibri" pitchFamily="34" charset="0"/>
                <a:cs typeface="Calibri" panose="020F0502020204030204" pitchFamily="34" charset="0"/>
              </a:rPr>
              <a:t>Poster Print Size:</a:t>
            </a:r>
            <a:endParaRPr sz="6300" dirty="0">
              <a:solidFill>
                <a:srgbClr val="7F7F7F"/>
              </a:solidFill>
              <a:latin typeface="Calibri" pitchFamily="34" charset="0"/>
              <a:cs typeface="Calibri" panose="020F0502020204030204" pitchFamily="34" charset="0"/>
            </a:endParaRPr>
          </a:p>
          <a:p>
            <a:pPr lvl="0">
              <a:spcBef>
                <a:spcPts val="0"/>
              </a:spcBef>
              <a:spcAft>
                <a:spcPts val="1575"/>
              </a:spcAft>
            </a:pPr>
            <a:r>
              <a:rPr lang="en-US" sz="3600" dirty="0">
                <a:solidFill>
                  <a:srgbClr val="7F7F7F"/>
                </a:solidFill>
                <a:latin typeface="Calibri" pitchFamily="34" charset="0"/>
                <a:cs typeface="Calibri" panose="020F0502020204030204" pitchFamily="34" charset="0"/>
              </a:rPr>
              <a:t>This poster template is 31.5” high by 56” wide. This size was selected for online poster viewing based on the average screen size.  It can be used to print any poster with a 1:1 aspect ratio such as 36” high by 64” wide.</a:t>
            </a:r>
          </a:p>
          <a:p>
            <a:pPr lvl="0">
              <a:spcBef>
                <a:spcPts val="0"/>
              </a:spcBef>
              <a:spcAft>
                <a:spcPts val="1801"/>
              </a:spcAft>
            </a:pPr>
            <a:r>
              <a:rPr lang="en-US" sz="6300" dirty="0">
                <a:solidFill>
                  <a:srgbClr val="7F7F7F"/>
                </a:solidFill>
                <a:latin typeface="Calibri" pitchFamily="34" charset="0"/>
                <a:cs typeface="Calibri" panose="020F0502020204030204" pitchFamily="34" charset="0"/>
              </a:rPr>
              <a:t>Placeholders</a:t>
            </a:r>
            <a:r>
              <a:rPr sz="6300" dirty="0">
                <a:solidFill>
                  <a:srgbClr val="7F7F7F"/>
                </a:solidFill>
                <a:latin typeface="Calibri" pitchFamily="34" charset="0"/>
                <a:cs typeface="Calibri" panose="020F0502020204030204" pitchFamily="34" charset="0"/>
              </a:rPr>
              <a:t>:</a:t>
            </a:r>
          </a:p>
          <a:p>
            <a:pPr lvl="0">
              <a:spcBef>
                <a:spcPts val="0"/>
              </a:spcBef>
              <a:spcAft>
                <a:spcPts val="1801"/>
              </a:spcAft>
            </a:pPr>
            <a:r>
              <a:rPr sz="3733" dirty="0">
                <a:solidFill>
                  <a:srgbClr val="7F7F7F"/>
                </a:solidFill>
                <a:latin typeface="Calibri" pitchFamily="34" charset="0"/>
                <a:cs typeface="Calibri" panose="020F0502020204030204" pitchFamily="34" charset="0"/>
              </a:rPr>
              <a:t>The </a:t>
            </a:r>
            <a:r>
              <a:rPr lang="en-US" sz="3733" dirty="0">
                <a:solidFill>
                  <a:srgbClr val="7F7F7F"/>
                </a:solidFill>
                <a:latin typeface="Calibri" pitchFamily="34" charset="0"/>
                <a:cs typeface="Calibri" panose="020F0502020204030204" pitchFamily="34" charset="0"/>
              </a:rPr>
              <a:t>various elements included</a:t>
            </a:r>
            <a:r>
              <a:rPr sz="3733" dirty="0">
                <a:solidFill>
                  <a:srgbClr val="7F7F7F"/>
                </a:solidFill>
                <a:latin typeface="Calibri" pitchFamily="34" charset="0"/>
                <a:cs typeface="Calibri" panose="020F0502020204030204" pitchFamily="34" charset="0"/>
              </a:rPr>
              <a:t> in this </a:t>
            </a:r>
            <a:r>
              <a:rPr lang="en-US" sz="3733" dirty="0">
                <a:solidFill>
                  <a:srgbClr val="7F7F7F"/>
                </a:solidFill>
                <a:latin typeface="Calibri" pitchFamily="34" charset="0"/>
                <a:cs typeface="Calibri" panose="020F0502020204030204" pitchFamily="34" charset="0"/>
              </a:rPr>
              <a:t>poster are ones</a:t>
            </a:r>
            <a:r>
              <a:rPr lang="en-US" sz="3733" baseline="0" dirty="0">
                <a:solidFill>
                  <a:srgbClr val="7F7F7F"/>
                </a:solidFill>
                <a:latin typeface="Calibri" pitchFamily="34" charset="0"/>
                <a:cs typeface="Calibri" panose="020F0502020204030204" pitchFamily="34" charset="0"/>
              </a:rPr>
              <a:t> we often see in medical, research, and scientific posters.</a:t>
            </a:r>
            <a:r>
              <a:rPr sz="3733" dirty="0">
                <a:solidFill>
                  <a:srgbClr val="7F7F7F"/>
                </a:solidFill>
                <a:latin typeface="Calibri" pitchFamily="34" charset="0"/>
                <a:cs typeface="Calibri" panose="020F0502020204030204" pitchFamily="34" charset="0"/>
              </a:rPr>
              <a:t> </a:t>
            </a:r>
            <a:r>
              <a:rPr lang="en-US" sz="3733" dirty="0">
                <a:solidFill>
                  <a:srgbClr val="7F7F7F"/>
                </a:solidFill>
                <a:latin typeface="Calibri" pitchFamily="34" charset="0"/>
                <a:cs typeface="Calibri" panose="020F0502020204030204" pitchFamily="34" charset="0"/>
              </a:rPr>
              <a:t>Feel</a:t>
            </a:r>
            <a:r>
              <a:rPr lang="en-US" sz="3733" baseline="0" dirty="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1801"/>
              </a:spcAft>
            </a:pPr>
            <a:r>
              <a:rPr lang="en-US" sz="6300" dirty="0">
                <a:solidFill>
                  <a:srgbClr val="7F7F7F"/>
                </a:solidFill>
                <a:latin typeface="Calibri" pitchFamily="34" charset="0"/>
                <a:cs typeface="Calibri" panose="020F0502020204030204" pitchFamily="34" charset="0"/>
              </a:rPr>
              <a:t>Image</a:t>
            </a:r>
            <a:r>
              <a:rPr lang="en-US" sz="6300" baseline="0" dirty="0">
                <a:solidFill>
                  <a:srgbClr val="7F7F7F"/>
                </a:solidFill>
                <a:latin typeface="Calibri" pitchFamily="34" charset="0"/>
                <a:cs typeface="Calibri" panose="020F0502020204030204" pitchFamily="34" charset="0"/>
              </a:rPr>
              <a:t> Quality</a:t>
            </a:r>
            <a:r>
              <a:rPr lang="en-US" sz="6300" dirty="0">
                <a:solidFill>
                  <a:srgbClr val="7F7F7F"/>
                </a:solidFill>
                <a:latin typeface="Calibri" pitchFamily="34" charset="0"/>
                <a:cs typeface="Calibri" panose="020F0502020204030204" pitchFamily="34" charset="0"/>
              </a:rPr>
              <a:t>:</a:t>
            </a:r>
          </a:p>
          <a:p>
            <a:pPr lvl="0">
              <a:spcBef>
                <a:spcPts val="0"/>
              </a:spcBef>
              <a:spcAft>
                <a:spcPts val="1801"/>
              </a:spcAft>
            </a:pPr>
            <a:r>
              <a:rPr lang="en-US" sz="3733" dirty="0">
                <a:solidFill>
                  <a:srgbClr val="7F7F7F"/>
                </a:solidFill>
                <a:latin typeface="Calibri" pitchFamily="34" charset="0"/>
                <a:cs typeface="Calibri" panose="020F0502020204030204" pitchFamily="34" charset="0"/>
              </a:rPr>
              <a:t>You can place digital photos or logo art in your poster file by selecting the </a:t>
            </a:r>
            <a:r>
              <a:rPr lang="en-US" sz="3733" b="1" dirty="0">
                <a:solidFill>
                  <a:srgbClr val="7F7F7F"/>
                </a:solidFill>
                <a:latin typeface="Calibri" pitchFamily="34" charset="0"/>
                <a:cs typeface="Calibri" panose="020F0502020204030204" pitchFamily="34" charset="0"/>
              </a:rPr>
              <a:t>Insert, Picture</a:t>
            </a:r>
            <a:r>
              <a:rPr lang="en-US" sz="3733"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3733" b="1" dirty="0">
                <a:solidFill>
                  <a:srgbClr val="7F7F7F"/>
                </a:solidFill>
                <a:latin typeface="Calibri" pitchFamily="34" charset="0"/>
                <a:cs typeface="Calibri" panose="020F0502020204030204" pitchFamily="34" charset="0"/>
              </a:rPr>
              <a:t>150-200 pixels per inch in their final printed size</a:t>
            </a:r>
            <a:r>
              <a:rPr lang="en-US" sz="3733" dirty="0">
                <a:solidFill>
                  <a:srgbClr val="7F7F7F"/>
                </a:solidFill>
                <a:latin typeface="Calibri" pitchFamily="34" charset="0"/>
                <a:cs typeface="Calibri" panose="020F0502020204030204" pitchFamily="34" charset="0"/>
              </a:rPr>
              <a:t>. For instance, a 1600 x 1200 pixel</a:t>
            </a:r>
            <a:r>
              <a:rPr lang="en-US" sz="3733" baseline="0" dirty="0">
                <a:solidFill>
                  <a:srgbClr val="7F7F7F"/>
                </a:solidFill>
                <a:latin typeface="Calibri" pitchFamily="34" charset="0"/>
                <a:cs typeface="Calibri" panose="020F0502020204030204" pitchFamily="34" charset="0"/>
              </a:rPr>
              <a:t> photo will usually look fine up to </a:t>
            </a:r>
            <a:r>
              <a:rPr lang="en-US" sz="3733" dirty="0">
                <a:solidFill>
                  <a:srgbClr val="7F7F7F"/>
                </a:solidFill>
                <a:latin typeface="Calibri" pitchFamily="34" charset="0"/>
                <a:cs typeface="Calibri" panose="020F0502020204030204" pitchFamily="34" charset="0"/>
              </a:rPr>
              <a:t>8“-10” wide on your printed poster.</a:t>
            </a:r>
          </a:p>
          <a:p>
            <a:pPr lvl="0">
              <a:spcBef>
                <a:spcPts val="0"/>
              </a:spcBef>
              <a:spcAft>
                <a:spcPts val="1801"/>
              </a:spcAft>
            </a:pPr>
            <a:r>
              <a:rPr lang="en-US" sz="3733"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1801"/>
              </a:spcAft>
            </a:pPr>
            <a:r>
              <a:rPr lang="en-US" sz="3733" dirty="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1801"/>
              </a:spcAft>
            </a:pPr>
            <a:br>
              <a:rPr lang="en-US" sz="3267" dirty="0">
                <a:solidFill>
                  <a:srgbClr val="7F7F7F"/>
                </a:solidFill>
                <a:latin typeface="Calibri" pitchFamily="34" charset="0"/>
                <a:cs typeface="Calibri" panose="020F0502020204030204" pitchFamily="34" charset="0"/>
              </a:rPr>
            </a:br>
            <a:r>
              <a:rPr lang="en-US" sz="3267" dirty="0">
                <a:solidFill>
                  <a:srgbClr val="7F7F7F"/>
                </a:solidFill>
                <a:latin typeface="Calibri" pitchFamily="34" charset="0"/>
                <a:cs typeface="Calibri" panose="020F0502020204030204" pitchFamily="34" charset="0"/>
              </a:rPr>
              <a:t>[This sidebar area does not print.]</a:t>
            </a:r>
          </a:p>
        </p:txBody>
      </p:sp>
      <p:grpSp>
        <p:nvGrpSpPr>
          <p:cNvPr id="12" name="Group 11">
            <a:extLst>
              <a:ext uri="{FF2B5EF4-FFF2-40B4-BE49-F238E27FC236}">
                <a16:creationId xmlns:a16="http://schemas.microsoft.com/office/drawing/2014/main" id="{610C2AE6-6E04-4E74-879B-7EA936BAF7A9}"/>
              </a:ext>
            </a:extLst>
          </p:cNvPr>
          <p:cNvGrpSpPr/>
          <p:nvPr userDrawn="1"/>
        </p:nvGrpSpPr>
        <p:grpSpPr>
          <a:xfrm>
            <a:off x="51846480" y="0"/>
            <a:ext cx="8107680" cy="28803600"/>
            <a:chOff x="33832800" y="0"/>
            <a:chExt cx="12801600" cy="43891200"/>
          </a:xfrm>
        </p:grpSpPr>
        <p:sp>
          <p:nvSpPr>
            <p:cNvPr id="13" name="Instructions">
              <a:extLst>
                <a:ext uri="{FF2B5EF4-FFF2-40B4-BE49-F238E27FC236}">
                  <a16:creationId xmlns:a16="http://schemas.microsoft.com/office/drawing/2014/main" id="{0AB28ADD-4BFB-409B-9F73-2A661431661D}"/>
                </a:ext>
              </a:extLst>
            </p:cNvPr>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801"/>
                </a:spcAft>
              </a:pPr>
              <a:r>
                <a:rPr lang="en-US" sz="6300" dirty="0">
                  <a:solidFill>
                    <a:schemeClr val="bg1">
                      <a:lumMod val="50000"/>
                    </a:schemeClr>
                  </a:solidFill>
                  <a:latin typeface="Calibri" pitchFamily="34" charset="0"/>
                  <a:cs typeface="Calibri" panose="020F0502020204030204" pitchFamily="34" charset="0"/>
                </a:rPr>
                <a:t>Change</a:t>
              </a:r>
              <a:r>
                <a:rPr lang="en-US" sz="6300" baseline="0" dirty="0">
                  <a:solidFill>
                    <a:schemeClr val="bg1">
                      <a:lumMod val="50000"/>
                    </a:schemeClr>
                  </a:solidFill>
                  <a:latin typeface="Calibri" pitchFamily="34" charset="0"/>
                  <a:cs typeface="Calibri" panose="020F0502020204030204" pitchFamily="34" charset="0"/>
                </a:rPr>
                <a:t> Color Theme</a:t>
              </a:r>
              <a:r>
                <a:rPr lang="en-US" sz="6300" dirty="0">
                  <a:solidFill>
                    <a:schemeClr val="bg1">
                      <a:lumMod val="50000"/>
                    </a:schemeClr>
                  </a:solidFill>
                  <a:latin typeface="Calibri" pitchFamily="34" charset="0"/>
                  <a:cs typeface="Calibri" panose="020F0502020204030204" pitchFamily="34" charset="0"/>
                </a:rPr>
                <a:t>:</a:t>
              </a:r>
              <a:endParaRPr sz="6300" dirty="0">
                <a:solidFill>
                  <a:schemeClr val="bg1">
                    <a:lumMod val="50000"/>
                  </a:schemeClr>
                </a:solidFill>
                <a:latin typeface="Calibri" pitchFamily="34" charset="0"/>
                <a:cs typeface="Calibri" panose="020F0502020204030204" pitchFamily="34" charset="0"/>
              </a:endParaRPr>
            </a:p>
            <a:p>
              <a:pPr lvl="0">
                <a:spcBef>
                  <a:spcPts val="0"/>
                </a:spcBef>
                <a:spcAft>
                  <a:spcPts val="1801"/>
                </a:spcAft>
              </a:pPr>
              <a:r>
                <a:rPr lang="en-US" sz="3733"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3733"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1801"/>
                </a:spcAft>
              </a:pPr>
              <a:r>
                <a:rPr lang="en-US" sz="3733" baseline="0" dirty="0">
                  <a:solidFill>
                    <a:schemeClr val="bg1">
                      <a:lumMod val="50000"/>
                    </a:schemeClr>
                  </a:solidFill>
                  <a:latin typeface="Calibri" pitchFamily="34" charset="0"/>
                  <a:cs typeface="Calibri" panose="020F0502020204030204" pitchFamily="34" charset="0"/>
                </a:rPr>
                <a:t>To change the color theme, select the </a:t>
              </a:r>
              <a:r>
                <a:rPr lang="en-US" sz="3733" b="1" baseline="0" dirty="0">
                  <a:solidFill>
                    <a:schemeClr val="bg1">
                      <a:lumMod val="50000"/>
                    </a:schemeClr>
                  </a:solidFill>
                  <a:latin typeface="Calibri" pitchFamily="34" charset="0"/>
                  <a:cs typeface="Calibri" panose="020F0502020204030204" pitchFamily="34" charset="0"/>
                </a:rPr>
                <a:t>Design</a:t>
              </a:r>
              <a:r>
                <a:rPr lang="en-US" sz="3733" baseline="0" dirty="0">
                  <a:solidFill>
                    <a:schemeClr val="bg1">
                      <a:lumMod val="50000"/>
                    </a:schemeClr>
                  </a:solidFill>
                  <a:latin typeface="Calibri" pitchFamily="34" charset="0"/>
                  <a:cs typeface="Calibri" panose="020F0502020204030204" pitchFamily="34" charset="0"/>
                </a:rPr>
                <a:t> tab, then select the </a:t>
              </a:r>
              <a:r>
                <a:rPr lang="en-US" sz="3733" b="1" baseline="0" dirty="0">
                  <a:solidFill>
                    <a:schemeClr val="bg1">
                      <a:lumMod val="50000"/>
                    </a:schemeClr>
                  </a:solidFill>
                  <a:latin typeface="Calibri" pitchFamily="34" charset="0"/>
                  <a:cs typeface="Calibri" panose="020F0502020204030204" pitchFamily="34" charset="0"/>
                </a:rPr>
                <a:t>Colors</a:t>
              </a:r>
              <a:r>
                <a:rPr lang="en-US" sz="3733"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1801"/>
                </a:spcAft>
              </a:pPr>
              <a:endParaRPr lang="en-US" sz="3733"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1"/>
                </a:spcAft>
              </a:pPr>
              <a:endParaRPr lang="en-US" sz="3733"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1"/>
                </a:spcAft>
              </a:pPr>
              <a:endParaRPr lang="en-US" sz="3733"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1"/>
                </a:spcAft>
              </a:pPr>
              <a:endParaRPr lang="en-US" sz="3733"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1"/>
                </a:spcAft>
              </a:pPr>
              <a:endParaRPr lang="en-US" sz="3733"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1"/>
                </a:spcAft>
              </a:pPr>
              <a:endParaRPr lang="en-US" sz="3733"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1"/>
                </a:spcAft>
              </a:pPr>
              <a:endParaRPr lang="en-US" sz="3733"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1"/>
                </a:spcAft>
              </a:pPr>
              <a:endParaRPr lang="en-US" sz="3733"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1"/>
                </a:spcAft>
              </a:pPr>
              <a:r>
                <a:rPr lang="en-US" sz="3733"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1801"/>
                </a:spcAft>
              </a:pPr>
              <a:r>
                <a:rPr lang="en-US" sz="6300"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1801"/>
                </a:spcAft>
              </a:pPr>
              <a:r>
                <a:rPr lang="en-US" sz="3733" dirty="0">
                  <a:solidFill>
                    <a:schemeClr val="bg1">
                      <a:lumMod val="50000"/>
                    </a:schemeClr>
                  </a:solidFill>
                  <a:latin typeface="Calibri" pitchFamily="34" charset="0"/>
                  <a:cs typeface="Calibri" panose="020F0502020204030204" pitchFamily="34" charset="0"/>
                </a:rPr>
                <a:t>Once your poster file is ready, visit</a:t>
              </a:r>
              <a:r>
                <a:rPr lang="en-US" sz="3733" baseline="0" dirty="0">
                  <a:solidFill>
                    <a:schemeClr val="bg1">
                      <a:lumMod val="50000"/>
                    </a:schemeClr>
                  </a:solidFill>
                  <a:latin typeface="Calibri" pitchFamily="34" charset="0"/>
                  <a:cs typeface="Calibri" panose="020F0502020204030204" pitchFamily="34" charset="0"/>
                </a:rPr>
                <a:t> </a:t>
              </a:r>
              <a:r>
                <a:rPr lang="en-US" sz="3733" b="1" baseline="0" dirty="0">
                  <a:solidFill>
                    <a:schemeClr val="bg1">
                      <a:lumMod val="50000"/>
                    </a:schemeClr>
                  </a:solidFill>
                  <a:latin typeface="Calibri" pitchFamily="34" charset="0"/>
                  <a:cs typeface="Calibri" panose="020F0502020204030204" pitchFamily="34" charset="0"/>
                </a:rPr>
                <a:t>www.genigraphics.com</a:t>
              </a:r>
              <a:r>
                <a:rPr lang="en-US" sz="3733"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1801"/>
                </a:spcAft>
              </a:pPr>
              <a:r>
                <a:rPr lang="en-US" sz="3733"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3733"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3733" baseline="0" dirty="0">
                  <a:solidFill>
                    <a:schemeClr val="bg1">
                      <a:lumMod val="50000"/>
                    </a:schemeClr>
                  </a:solidFill>
                  <a:latin typeface="Calibri" pitchFamily="34" charset="0"/>
                  <a:cs typeface="Calibri" panose="020F0502020204030204" pitchFamily="34" charset="0"/>
                </a:rPr>
                <a:t>US and Canada:  1-800-790-4001</a:t>
              </a:r>
              <a:br>
                <a:rPr lang="en-US" sz="3733" baseline="0" dirty="0">
                  <a:solidFill>
                    <a:schemeClr val="bg1">
                      <a:lumMod val="50000"/>
                    </a:schemeClr>
                  </a:solidFill>
                  <a:latin typeface="Calibri" pitchFamily="34" charset="0"/>
                  <a:cs typeface="Calibri" panose="020F0502020204030204" pitchFamily="34" charset="0"/>
                </a:rPr>
              </a:br>
              <a:r>
                <a:rPr lang="en-US" sz="3733"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br>
                <a:rPr lang="en-US" sz="3267" dirty="0">
                  <a:solidFill>
                    <a:schemeClr val="bg1">
                      <a:lumMod val="50000"/>
                    </a:schemeClr>
                  </a:solidFill>
                  <a:latin typeface="Calibri" pitchFamily="34" charset="0"/>
                  <a:cs typeface="Calibri" panose="020F0502020204030204" pitchFamily="34" charset="0"/>
                </a:rPr>
              </a:br>
              <a:r>
                <a:rPr lang="en-US" sz="3267" dirty="0">
                  <a:solidFill>
                    <a:schemeClr val="bg1">
                      <a:lumMod val="50000"/>
                    </a:schemeClr>
                  </a:solidFill>
                  <a:latin typeface="Calibri" pitchFamily="34" charset="0"/>
                  <a:cs typeface="Calibri" panose="020F0502020204030204" pitchFamily="34" charset="0"/>
                </a:rPr>
                <a:t>[This sidebar area does not print.]</a:t>
              </a:r>
            </a:p>
          </p:txBody>
        </p:sp>
        <p:pic>
          <p:nvPicPr>
            <p:cNvPr id="14" name="Picture 13">
              <a:extLst>
                <a:ext uri="{FF2B5EF4-FFF2-40B4-BE49-F238E27FC236}">
                  <a16:creationId xmlns:a16="http://schemas.microsoft.com/office/drawing/2014/main" id="{8BFF45FC-FF55-4CDA-B774-6155BC7873A9}"/>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4281342" y="9107874"/>
              <a:ext cx="11904515" cy="10246926"/>
            </a:xfrm>
            <a:prstGeom prst="rect">
              <a:avLst/>
            </a:prstGeom>
          </p:spPr>
        </p:pic>
      </p:grpSp>
    </p:spTree>
    <p:extLst>
      <p:ext uri="{BB962C8B-B14F-4D97-AF65-F5344CB8AC3E}">
        <p14:creationId xmlns:p14="http://schemas.microsoft.com/office/powerpoint/2010/main" val="3051980221"/>
      </p:ext>
    </p:extLst>
  </p:cSld>
  <p:clrMap bg1="lt1" tx1="dk1" bg2="lt2" tx2="dk2" accent1="accent1" accent2="accent2" accent3="accent3" accent4="accent4" accent5="accent5" accent6="accent6" hlink="hlink" folHlink="folHlink"/>
  <p:sldLayoutIdLst>
    <p:sldLayoutId id="2147483649" r:id="rId1"/>
  </p:sldLayoutIdLst>
  <p:txStyles>
    <p:titleStyle>
      <a:lvl1pPr algn="ctr" defTabSz="2731385" rtl="0" eaLnBrk="1" latinLnBrk="0" hangingPunct="1">
        <a:spcBef>
          <a:spcPct val="0"/>
        </a:spcBef>
        <a:buNone/>
        <a:defRPr sz="13128" kern="1200">
          <a:solidFill>
            <a:schemeClr val="tx1"/>
          </a:solidFill>
          <a:latin typeface="+mj-lt"/>
          <a:ea typeface="+mj-ea"/>
          <a:cs typeface="+mj-cs"/>
        </a:defRPr>
      </a:lvl1pPr>
    </p:titleStyle>
    <p:bodyStyle>
      <a:lvl1pPr marL="1024270" indent="-1024270" algn="l" defTabSz="2731385" rtl="0" eaLnBrk="1" latinLnBrk="0" hangingPunct="1">
        <a:spcBef>
          <a:spcPct val="20000"/>
        </a:spcBef>
        <a:buFont typeface="Arial" panose="020B0604020202020204" pitchFamily="34" charset="0"/>
        <a:buChar char="•"/>
        <a:defRPr sz="9565" kern="1200">
          <a:solidFill>
            <a:schemeClr val="tx1"/>
          </a:solidFill>
          <a:latin typeface="+mn-lt"/>
          <a:ea typeface="+mn-ea"/>
          <a:cs typeface="+mn-cs"/>
        </a:defRPr>
      </a:lvl1pPr>
      <a:lvl2pPr marL="2219251" indent="-853558" algn="l" defTabSz="2731385" rtl="0" eaLnBrk="1" latinLnBrk="0" hangingPunct="1">
        <a:spcBef>
          <a:spcPct val="20000"/>
        </a:spcBef>
        <a:buFont typeface="Arial" panose="020B0604020202020204" pitchFamily="34" charset="0"/>
        <a:buChar char="–"/>
        <a:defRPr sz="8376" kern="1200">
          <a:solidFill>
            <a:schemeClr val="tx1"/>
          </a:solidFill>
          <a:latin typeface="+mn-lt"/>
          <a:ea typeface="+mn-ea"/>
          <a:cs typeface="+mn-cs"/>
        </a:defRPr>
      </a:lvl2pPr>
      <a:lvl3pPr marL="3414231" indent="-682846" algn="l" defTabSz="2731385" rtl="0" eaLnBrk="1" latinLnBrk="0" hangingPunct="1">
        <a:spcBef>
          <a:spcPct val="20000"/>
        </a:spcBef>
        <a:buFont typeface="Arial" panose="020B0604020202020204" pitchFamily="34" charset="0"/>
        <a:buChar char="•"/>
        <a:defRPr sz="7187" kern="1200">
          <a:solidFill>
            <a:schemeClr val="tx1"/>
          </a:solidFill>
          <a:latin typeface="+mn-lt"/>
          <a:ea typeface="+mn-ea"/>
          <a:cs typeface="+mn-cs"/>
        </a:defRPr>
      </a:lvl3pPr>
      <a:lvl4pPr marL="4779922" indent="-682846" algn="l" defTabSz="2731385" rtl="0" eaLnBrk="1" latinLnBrk="0" hangingPunct="1">
        <a:spcBef>
          <a:spcPct val="20000"/>
        </a:spcBef>
        <a:buFont typeface="Arial" panose="020B0604020202020204" pitchFamily="34" charset="0"/>
        <a:buChar char="–"/>
        <a:defRPr sz="6000" kern="1200">
          <a:solidFill>
            <a:schemeClr val="tx1"/>
          </a:solidFill>
          <a:latin typeface="+mn-lt"/>
          <a:ea typeface="+mn-ea"/>
          <a:cs typeface="+mn-cs"/>
        </a:defRPr>
      </a:lvl4pPr>
      <a:lvl5pPr marL="6145614" indent="-682846" algn="l" defTabSz="2731385" rtl="0" eaLnBrk="1" latinLnBrk="0" hangingPunct="1">
        <a:spcBef>
          <a:spcPct val="20000"/>
        </a:spcBef>
        <a:buFont typeface="Arial" panose="020B0604020202020204" pitchFamily="34" charset="0"/>
        <a:buChar char="»"/>
        <a:defRPr sz="6000" kern="1200">
          <a:solidFill>
            <a:schemeClr val="tx1"/>
          </a:solidFill>
          <a:latin typeface="+mn-lt"/>
          <a:ea typeface="+mn-ea"/>
          <a:cs typeface="+mn-cs"/>
        </a:defRPr>
      </a:lvl5pPr>
      <a:lvl6pPr marL="7511307" indent="-682846" algn="l" defTabSz="2731385" rtl="0" eaLnBrk="1" latinLnBrk="0" hangingPunct="1">
        <a:spcBef>
          <a:spcPct val="20000"/>
        </a:spcBef>
        <a:buFont typeface="Arial" panose="020B0604020202020204" pitchFamily="34" charset="0"/>
        <a:buChar char="•"/>
        <a:defRPr sz="6000" kern="1200">
          <a:solidFill>
            <a:schemeClr val="tx1"/>
          </a:solidFill>
          <a:latin typeface="+mn-lt"/>
          <a:ea typeface="+mn-ea"/>
          <a:cs typeface="+mn-cs"/>
        </a:defRPr>
      </a:lvl6pPr>
      <a:lvl7pPr marL="8876999" indent="-682846" algn="l" defTabSz="2731385" rtl="0" eaLnBrk="1" latinLnBrk="0" hangingPunct="1">
        <a:spcBef>
          <a:spcPct val="20000"/>
        </a:spcBef>
        <a:buFont typeface="Arial" panose="020B0604020202020204" pitchFamily="34" charset="0"/>
        <a:buChar char="•"/>
        <a:defRPr sz="6000" kern="1200">
          <a:solidFill>
            <a:schemeClr val="tx1"/>
          </a:solidFill>
          <a:latin typeface="+mn-lt"/>
          <a:ea typeface="+mn-ea"/>
          <a:cs typeface="+mn-cs"/>
        </a:defRPr>
      </a:lvl7pPr>
      <a:lvl8pPr marL="10242691" indent="-682846" algn="l" defTabSz="2731385" rtl="0" eaLnBrk="1" latinLnBrk="0" hangingPunct="1">
        <a:spcBef>
          <a:spcPct val="20000"/>
        </a:spcBef>
        <a:buFont typeface="Arial" panose="020B0604020202020204" pitchFamily="34" charset="0"/>
        <a:buChar char="•"/>
        <a:defRPr sz="6000" kern="1200">
          <a:solidFill>
            <a:schemeClr val="tx1"/>
          </a:solidFill>
          <a:latin typeface="+mn-lt"/>
          <a:ea typeface="+mn-ea"/>
          <a:cs typeface="+mn-cs"/>
        </a:defRPr>
      </a:lvl8pPr>
      <a:lvl9pPr marL="11608384" indent="-682846" algn="l" defTabSz="2731385" rtl="0" eaLnBrk="1" latinLnBrk="0" hangingPunct="1">
        <a:spcBef>
          <a:spcPct val="20000"/>
        </a:spcBef>
        <a:buFont typeface="Arial" panose="020B0604020202020204" pitchFamily="34" charset="0"/>
        <a:buChar char="•"/>
        <a:defRPr sz="6000" kern="1200">
          <a:solidFill>
            <a:schemeClr val="tx1"/>
          </a:solidFill>
          <a:latin typeface="+mn-lt"/>
          <a:ea typeface="+mn-ea"/>
          <a:cs typeface="+mn-cs"/>
        </a:defRPr>
      </a:lvl9pPr>
    </p:bodyStyle>
    <p:otherStyle>
      <a:defPPr>
        <a:defRPr lang="en-US"/>
      </a:defPPr>
      <a:lvl1pPr marL="0" algn="l" defTabSz="2731385" rtl="0" eaLnBrk="1" latinLnBrk="0" hangingPunct="1">
        <a:defRPr sz="5405" kern="1200">
          <a:solidFill>
            <a:schemeClr val="tx1"/>
          </a:solidFill>
          <a:latin typeface="+mn-lt"/>
          <a:ea typeface="+mn-ea"/>
          <a:cs typeface="+mn-cs"/>
        </a:defRPr>
      </a:lvl1pPr>
      <a:lvl2pPr marL="1365692" algn="l" defTabSz="2731385" rtl="0" eaLnBrk="1" latinLnBrk="0" hangingPunct="1">
        <a:defRPr sz="5405" kern="1200">
          <a:solidFill>
            <a:schemeClr val="tx1"/>
          </a:solidFill>
          <a:latin typeface="+mn-lt"/>
          <a:ea typeface="+mn-ea"/>
          <a:cs typeface="+mn-cs"/>
        </a:defRPr>
      </a:lvl2pPr>
      <a:lvl3pPr marL="2731385" algn="l" defTabSz="2731385" rtl="0" eaLnBrk="1" latinLnBrk="0" hangingPunct="1">
        <a:defRPr sz="5405" kern="1200">
          <a:solidFill>
            <a:schemeClr val="tx1"/>
          </a:solidFill>
          <a:latin typeface="+mn-lt"/>
          <a:ea typeface="+mn-ea"/>
          <a:cs typeface="+mn-cs"/>
        </a:defRPr>
      </a:lvl3pPr>
      <a:lvl4pPr marL="4097078" algn="l" defTabSz="2731385" rtl="0" eaLnBrk="1" latinLnBrk="0" hangingPunct="1">
        <a:defRPr sz="5405" kern="1200">
          <a:solidFill>
            <a:schemeClr val="tx1"/>
          </a:solidFill>
          <a:latin typeface="+mn-lt"/>
          <a:ea typeface="+mn-ea"/>
          <a:cs typeface="+mn-cs"/>
        </a:defRPr>
      </a:lvl4pPr>
      <a:lvl5pPr marL="5462769" algn="l" defTabSz="2731385" rtl="0" eaLnBrk="1" latinLnBrk="0" hangingPunct="1">
        <a:defRPr sz="5405" kern="1200">
          <a:solidFill>
            <a:schemeClr val="tx1"/>
          </a:solidFill>
          <a:latin typeface="+mn-lt"/>
          <a:ea typeface="+mn-ea"/>
          <a:cs typeface="+mn-cs"/>
        </a:defRPr>
      </a:lvl5pPr>
      <a:lvl6pPr marL="6828461" algn="l" defTabSz="2731385" rtl="0" eaLnBrk="1" latinLnBrk="0" hangingPunct="1">
        <a:defRPr sz="5405" kern="1200">
          <a:solidFill>
            <a:schemeClr val="tx1"/>
          </a:solidFill>
          <a:latin typeface="+mn-lt"/>
          <a:ea typeface="+mn-ea"/>
          <a:cs typeface="+mn-cs"/>
        </a:defRPr>
      </a:lvl6pPr>
      <a:lvl7pPr marL="8194154" algn="l" defTabSz="2731385" rtl="0" eaLnBrk="1" latinLnBrk="0" hangingPunct="1">
        <a:defRPr sz="5405" kern="1200">
          <a:solidFill>
            <a:schemeClr val="tx1"/>
          </a:solidFill>
          <a:latin typeface="+mn-lt"/>
          <a:ea typeface="+mn-ea"/>
          <a:cs typeface="+mn-cs"/>
        </a:defRPr>
      </a:lvl7pPr>
      <a:lvl8pPr marL="9559845" algn="l" defTabSz="2731385" rtl="0" eaLnBrk="1" latinLnBrk="0" hangingPunct="1">
        <a:defRPr sz="5405" kern="1200">
          <a:solidFill>
            <a:schemeClr val="tx1"/>
          </a:solidFill>
          <a:latin typeface="+mn-lt"/>
          <a:ea typeface="+mn-ea"/>
          <a:cs typeface="+mn-cs"/>
        </a:defRPr>
      </a:lvl8pPr>
      <a:lvl9pPr marL="10925536" algn="l" defTabSz="2731385" rtl="0" eaLnBrk="1" latinLnBrk="0" hangingPunct="1">
        <a:defRPr sz="54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chart" Target="../charts/chart1.xm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Text Box 82"/>
          <p:cNvSpPr txBox="1">
            <a:spLocks noChangeArrowheads="1"/>
          </p:cNvSpPr>
          <p:nvPr/>
        </p:nvSpPr>
        <p:spPr bwMode="auto">
          <a:xfrm>
            <a:off x="10134600" y="1828799"/>
            <a:ext cx="1024128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84480" tIns="284480" rIns="284480" bIns="28448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5000" b="1" dirty="0">
                <a:solidFill>
                  <a:schemeClr val="accent1">
                    <a:lumMod val="50000"/>
                  </a:schemeClr>
                </a:solidFill>
                <a:latin typeface="Calibri" pitchFamily="34" charset="0"/>
              </a:rPr>
              <a:t>INTRODUCTION</a:t>
            </a:r>
          </a:p>
        </p:txBody>
      </p:sp>
      <p:sp>
        <p:nvSpPr>
          <p:cNvPr id="61" name="Text Box 83"/>
          <p:cNvSpPr txBox="1">
            <a:spLocks noChangeArrowheads="1"/>
          </p:cNvSpPr>
          <p:nvPr/>
        </p:nvSpPr>
        <p:spPr bwMode="auto">
          <a:xfrm>
            <a:off x="10134600" y="19293840"/>
            <a:ext cx="1024128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84480" tIns="284480" rIns="284480" bIns="28448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5000" b="1" dirty="0">
                <a:solidFill>
                  <a:schemeClr val="accent1">
                    <a:lumMod val="50000"/>
                  </a:schemeClr>
                </a:solidFill>
                <a:latin typeface="Calibri" pitchFamily="34" charset="0"/>
              </a:rPr>
              <a:t>METHODS AND MATERIALS</a:t>
            </a:r>
          </a:p>
        </p:txBody>
      </p:sp>
      <p:sp>
        <p:nvSpPr>
          <p:cNvPr id="64" name="Text Box 87"/>
          <p:cNvSpPr txBox="1">
            <a:spLocks noChangeArrowheads="1"/>
          </p:cNvSpPr>
          <p:nvPr/>
        </p:nvSpPr>
        <p:spPr bwMode="auto">
          <a:xfrm>
            <a:off x="21292457" y="1828799"/>
            <a:ext cx="17689286"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84480" tIns="284480" rIns="284480" bIns="28448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5000" b="1" dirty="0">
                <a:solidFill>
                  <a:schemeClr val="accent1">
                    <a:lumMod val="50000"/>
                  </a:schemeClr>
                </a:solidFill>
                <a:latin typeface="Calibri" pitchFamily="34" charset="0"/>
              </a:rPr>
              <a:t>RESULTS</a:t>
            </a:r>
          </a:p>
        </p:txBody>
      </p:sp>
      <p:grpSp>
        <p:nvGrpSpPr>
          <p:cNvPr id="9" name="Group 8">
            <a:extLst>
              <a:ext uri="{FF2B5EF4-FFF2-40B4-BE49-F238E27FC236}">
                <a16:creationId xmlns:a16="http://schemas.microsoft.com/office/drawing/2014/main" id="{5A617BC7-D9BB-4313-B872-D658DD01C192}"/>
              </a:ext>
            </a:extLst>
          </p:cNvPr>
          <p:cNvGrpSpPr/>
          <p:nvPr/>
        </p:nvGrpSpPr>
        <p:grpSpPr>
          <a:xfrm>
            <a:off x="39898320" y="1828799"/>
            <a:ext cx="10241280" cy="6587388"/>
            <a:chOff x="39898320" y="1828799"/>
            <a:chExt cx="10241280" cy="6587388"/>
          </a:xfrm>
        </p:grpSpPr>
        <p:sp>
          <p:nvSpPr>
            <p:cNvPr id="63" name="Text Box 86"/>
            <p:cNvSpPr txBox="1">
              <a:spLocks noChangeArrowheads="1"/>
            </p:cNvSpPr>
            <p:nvPr/>
          </p:nvSpPr>
          <p:spPr bwMode="auto">
            <a:xfrm>
              <a:off x="39898320" y="1828799"/>
              <a:ext cx="1024128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84480" tIns="284480" rIns="284480" bIns="28448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5000" b="1" dirty="0">
                  <a:solidFill>
                    <a:schemeClr val="accent1">
                      <a:lumMod val="50000"/>
                    </a:schemeClr>
                  </a:solidFill>
                  <a:latin typeface="Calibri" pitchFamily="34" charset="0"/>
                </a:rPr>
                <a:t>DISCUSSION</a:t>
              </a:r>
            </a:p>
          </p:txBody>
        </p:sp>
        <p:sp>
          <p:nvSpPr>
            <p:cNvPr id="76" name="Text Box 147"/>
            <p:cNvSpPr txBox="1">
              <a:spLocks noChangeArrowheads="1"/>
            </p:cNvSpPr>
            <p:nvPr/>
          </p:nvSpPr>
          <p:spPr bwMode="auto">
            <a:xfrm>
              <a:off x="39898320" y="3200400"/>
              <a:ext cx="10241280" cy="5215787"/>
            </a:xfrm>
            <a:prstGeom prst="rect">
              <a:avLst/>
            </a:prstGeom>
            <a:noFill/>
            <a:ln>
              <a:noFill/>
            </a:ln>
            <a:effectLst/>
          </p:spPr>
          <p:txBody>
            <a:bodyPr lIns="113792" tIns="113792" rIns="113792" bIns="113792">
              <a:spAutoFit/>
            </a:bodyPr>
            <a:lstStyle/>
            <a:p>
              <a:pPr fontAlgn="base"/>
              <a:r>
                <a:rPr lang="en-US" sz="3600" dirty="0"/>
                <a:t>Lorem ipsum dolor sit </a:t>
              </a:r>
              <a:r>
                <a:rPr lang="en-US" sz="3600" dirty="0" err="1"/>
                <a:t>amet</a:t>
              </a:r>
              <a:r>
                <a:rPr lang="en-US" sz="3600" dirty="0"/>
                <a:t> </a:t>
              </a:r>
              <a:r>
                <a:rPr lang="en-US" sz="3600" dirty="0" err="1"/>
                <a:t>consectetur</a:t>
              </a:r>
              <a:r>
                <a:rPr lang="en-US" sz="3600" dirty="0"/>
                <a:t> </a:t>
              </a:r>
              <a:r>
                <a:rPr lang="en-US" sz="3600" dirty="0" err="1"/>
                <a:t>adipiscing</a:t>
              </a:r>
              <a:r>
                <a:rPr lang="en-US" sz="3600" dirty="0"/>
                <a:t> </a:t>
              </a:r>
              <a:r>
                <a:rPr lang="en-US" sz="3600" dirty="0" err="1"/>
                <a:t>elit</a:t>
              </a:r>
              <a:r>
                <a:rPr lang="en-US" sz="3600" dirty="0"/>
                <a:t> </a:t>
              </a:r>
              <a:r>
                <a:rPr lang="en-US" sz="3600" dirty="0" err="1"/>
                <a:t>condimentum</a:t>
              </a:r>
              <a:r>
                <a:rPr lang="en-US" sz="3600" dirty="0"/>
                <a:t> </a:t>
              </a:r>
              <a:r>
                <a:rPr lang="en-US" sz="3600" dirty="0" err="1"/>
                <a:t>tincidunt</a:t>
              </a:r>
              <a:r>
                <a:rPr lang="en-US" sz="3600" dirty="0"/>
                <a:t>, </a:t>
              </a:r>
              <a:r>
                <a:rPr lang="en-US" sz="3600" dirty="0" err="1"/>
                <a:t>aptent</a:t>
              </a:r>
              <a:r>
                <a:rPr lang="en-US" sz="3600" dirty="0"/>
                <a:t> sed </a:t>
              </a:r>
              <a:r>
                <a:rPr lang="en-US" sz="3600" dirty="0" err="1"/>
                <a:t>laoreet</a:t>
              </a:r>
              <a:r>
                <a:rPr lang="en-US" sz="3600" dirty="0"/>
                <a:t> </a:t>
              </a:r>
              <a:r>
                <a:rPr lang="en-US" sz="3600" dirty="0" err="1"/>
                <a:t>morbi</a:t>
              </a:r>
              <a:r>
                <a:rPr lang="en-US" sz="3600" dirty="0"/>
                <a:t> pharetra </a:t>
              </a:r>
              <a:r>
                <a:rPr lang="en-US" sz="3600" dirty="0" err="1"/>
                <a:t>duis</a:t>
              </a:r>
              <a:r>
                <a:rPr lang="en-US" sz="3600" dirty="0"/>
                <a:t> cursus </a:t>
              </a:r>
              <a:r>
                <a:rPr lang="en-US" sz="3600" dirty="0" err="1"/>
                <a:t>himenaeos</a:t>
              </a:r>
              <a:r>
                <a:rPr lang="en-US" sz="3600" dirty="0"/>
                <a:t>, </a:t>
              </a:r>
              <a:r>
                <a:rPr lang="en-US" sz="3600" dirty="0" err="1"/>
                <a:t>curae</a:t>
              </a:r>
              <a:r>
                <a:rPr lang="en-US" sz="3600" dirty="0"/>
                <a:t> </a:t>
              </a:r>
              <a:r>
                <a:rPr lang="en-US" sz="3600" dirty="0" err="1"/>
                <a:t>odio</a:t>
              </a:r>
              <a:r>
                <a:rPr lang="en-US" sz="3600" dirty="0"/>
                <a:t> </a:t>
              </a:r>
              <a:r>
                <a:rPr lang="en-US" sz="3600" dirty="0" err="1"/>
                <a:t>cubilia</a:t>
              </a:r>
              <a:r>
                <a:rPr lang="en-US" sz="3600" dirty="0"/>
                <a:t> </a:t>
              </a:r>
              <a:r>
                <a:rPr lang="en-US" sz="3600" dirty="0" err="1"/>
                <a:t>dignissim</a:t>
              </a:r>
              <a:r>
                <a:rPr lang="en-US" sz="3600" dirty="0"/>
                <a:t> </a:t>
              </a:r>
              <a:r>
                <a:rPr lang="en-US" sz="3600" dirty="0" err="1"/>
                <a:t>enim</a:t>
              </a:r>
              <a:r>
                <a:rPr lang="en-US" sz="3600" dirty="0"/>
                <a:t> </a:t>
              </a:r>
              <a:r>
                <a:rPr lang="en-US" sz="3600" dirty="0" err="1"/>
                <a:t>ornare</a:t>
              </a:r>
              <a:r>
                <a:rPr lang="en-US" sz="3600" dirty="0"/>
                <a:t> </a:t>
              </a:r>
              <a:r>
                <a:rPr lang="en-US" sz="3600" dirty="0" err="1"/>
                <a:t>mollis</a:t>
              </a:r>
              <a:r>
                <a:rPr lang="en-US" sz="3600" dirty="0"/>
                <a:t> </a:t>
              </a:r>
              <a:r>
                <a:rPr lang="en-US" sz="3600" dirty="0" err="1"/>
                <a:t>nibh</a:t>
              </a:r>
              <a:r>
                <a:rPr lang="en-US" sz="3600" dirty="0"/>
                <a:t>. Ut </a:t>
              </a:r>
              <a:r>
                <a:rPr lang="en-US" sz="3600" dirty="0" err="1"/>
                <a:t>felis</a:t>
              </a:r>
              <a:r>
                <a:rPr lang="en-US" sz="3600" dirty="0"/>
                <a:t> </a:t>
              </a:r>
              <a:r>
                <a:rPr lang="en-US" sz="3600" dirty="0" err="1"/>
                <a:t>dapibus</a:t>
              </a:r>
              <a:r>
                <a:rPr lang="en-US" sz="3600" dirty="0"/>
                <a:t> </a:t>
              </a:r>
              <a:r>
                <a:rPr lang="en-US" sz="3600" dirty="0" err="1"/>
                <a:t>litora</a:t>
              </a:r>
              <a:r>
                <a:rPr lang="en-US" sz="3600" dirty="0"/>
                <a:t> non </a:t>
              </a:r>
              <a:r>
                <a:rPr lang="en-US" sz="3600" dirty="0" err="1"/>
                <a:t>vehicula</a:t>
              </a:r>
              <a:r>
                <a:rPr lang="en-US" sz="3600" dirty="0"/>
                <a:t> </a:t>
              </a:r>
              <a:r>
                <a:rPr lang="en-US" sz="3600" dirty="0" err="1"/>
                <a:t>nullam</a:t>
              </a:r>
              <a:r>
                <a:rPr lang="en-US" sz="3600" dirty="0"/>
                <a:t> </a:t>
              </a:r>
              <a:r>
                <a:rPr lang="en-US" sz="3600" dirty="0" err="1"/>
                <a:t>montes</a:t>
              </a:r>
              <a:r>
                <a:rPr lang="en-US" sz="3600" dirty="0"/>
                <a:t>, </a:t>
              </a:r>
              <a:r>
                <a:rPr lang="en-US" sz="3600" dirty="0" err="1"/>
                <a:t>enim</a:t>
              </a:r>
              <a:r>
                <a:rPr lang="en-US" sz="3600" dirty="0"/>
                <a:t> </a:t>
              </a:r>
              <a:r>
                <a:rPr lang="en-US" sz="3600" dirty="0" err="1"/>
                <a:t>molestie</a:t>
              </a:r>
              <a:r>
                <a:rPr lang="en-US" sz="3600" dirty="0"/>
                <a:t> </a:t>
              </a:r>
              <a:r>
                <a:rPr lang="en-US" sz="3600" dirty="0" err="1"/>
                <a:t>aptent</a:t>
              </a:r>
              <a:r>
                <a:rPr lang="en-US" sz="3600" dirty="0"/>
                <a:t> </a:t>
              </a:r>
              <a:r>
                <a:rPr lang="en-US" sz="3600" dirty="0" err="1"/>
                <a:t>metus</a:t>
              </a:r>
              <a:r>
                <a:rPr lang="en-US" sz="3600" dirty="0"/>
                <a:t> </a:t>
              </a:r>
              <a:r>
                <a:rPr lang="en-US" sz="3600" dirty="0" err="1"/>
                <a:t>primis</a:t>
              </a:r>
              <a:r>
                <a:rPr lang="en-US" sz="3600" dirty="0"/>
                <a:t> </a:t>
              </a:r>
              <a:r>
                <a:rPr lang="en-US" sz="3600" dirty="0" err="1"/>
                <a:t>porttitor</a:t>
              </a:r>
              <a:r>
                <a:rPr lang="en-US" sz="3600" dirty="0"/>
                <a:t> </a:t>
              </a:r>
              <a:r>
                <a:rPr lang="en-US" sz="3600" dirty="0" err="1"/>
                <a:t>fringilla</a:t>
              </a:r>
              <a:r>
                <a:rPr lang="en-US" sz="3600" dirty="0"/>
                <a:t> </a:t>
              </a:r>
              <a:r>
                <a:rPr lang="en-US" sz="3600" dirty="0" err="1"/>
                <a:t>duis</a:t>
              </a:r>
              <a:r>
                <a:rPr lang="en-US" sz="3600" dirty="0"/>
                <a:t>, </a:t>
              </a:r>
              <a:r>
                <a:rPr lang="en-US" sz="3600" dirty="0" err="1"/>
                <a:t>viverra</a:t>
              </a:r>
              <a:r>
                <a:rPr lang="en-US" sz="3600" dirty="0"/>
                <a:t> </a:t>
              </a:r>
              <a:r>
                <a:rPr lang="en-US" sz="3600" dirty="0" err="1"/>
                <a:t>pretium</a:t>
              </a:r>
              <a:r>
                <a:rPr lang="en-US" sz="3600" dirty="0"/>
                <a:t> </a:t>
              </a:r>
              <a:r>
                <a:rPr lang="en-US" sz="3600" dirty="0" err="1"/>
                <a:t>turpis</a:t>
              </a:r>
              <a:r>
                <a:rPr lang="en-US" sz="3600" dirty="0"/>
                <a:t> </a:t>
              </a:r>
              <a:r>
                <a:rPr lang="en-US" sz="3600" dirty="0" err="1"/>
                <a:t>blandit</a:t>
              </a:r>
              <a:r>
                <a:rPr lang="en-US" sz="3600" dirty="0"/>
                <a:t> </a:t>
              </a:r>
              <a:r>
                <a:rPr lang="en-US" sz="3600" dirty="0" err="1"/>
                <a:t>facilisi</a:t>
              </a:r>
              <a:r>
                <a:rPr lang="en-US" sz="3600" dirty="0"/>
                <a:t> vel. </a:t>
              </a:r>
              <a:r>
                <a:rPr lang="en-US" sz="3600" dirty="0" err="1"/>
                <a:t>Molestie</a:t>
              </a:r>
              <a:r>
                <a:rPr lang="en-US" sz="3600" dirty="0"/>
                <a:t> </a:t>
              </a:r>
              <a:r>
                <a:rPr lang="en-US" sz="3600" dirty="0" err="1"/>
                <a:t>vulputate</a:t>
              </a:r>
              <a:r>
                <a:rPr lang="en-US" sz="3600" dirty="0"/>
                <a:t> </a:t>
              </a:r>
              <a:r>
                <a:rPr lang="en-US" sz="3600" dirty="0" err="1"/>
                <a:t>malesuada</a:t>
              </a:r>
              <a:r>
                <a:rPr lang="en-US" sz="3600" dirty="0"/>
                <a:t> </a:t>
              </a:r>
              <a:r>
                <a:rPr lang="en-US" sz="3600" dirty="0" err="1"/>
                <a:t>bibendum</a:t>
              </a:r>
              <a:r>
                <a:rPr lang="en-US" sz="3600" dirty="0"/>
                <a:t> </a:t>
              </a:r>
              <a:r>
                <a:rPr lang="en-US" sz="3600" dirty="0" err="1"/>
                <a:t>nisl</a:t>
              </a:r>
              <a:r>
                <a:rPr lang="en-US" sz="3600" dirty="0"/>
                <a:t> nostra </a:t>
              </a:r>
              <a:r>
                <a:rPr lang="en-US" sz="3600" dirty="0" err="1"/>
                <a:t>himenaeos</a:t>
              </a:r>
              <a:r>
                <a:rPr lang="en-US" sz="3600" dirty="0"/>
                <a:t> </a:t>
              </a:r>
              <a:r>
                <a:rPr lang="en-US" sz="3600" dirty="0" err="1"/>
                <a:t>curae</a:t>
              </a:r>
              <a:r>
                <a:rPr lang="en-US" sz="3600" dirty="0"/>
                <a:t> </a:t>
              </a:r>
              <a:r>
                <a:rPr lang="en-US" sz="3600" dirty="0" err="1"/>
                <a:t>mattis</a:t>
              </a:r>
              <a:endParaRPr lang="en-US" sz="3600" dirty="0"/>
            </a:p>
          </p:txBody>
        </p:sp>
      </p:grpSp>
      <p:sp>
        <p:nvSpPr>
          <p:cNvPr id="77" name="Text Box 148"/>
          <p:cNvSpPr txBox="1">
            <a:spLocks noChangeArrowheads="1"/>
          </p:cNvSpPr>
          <p:nvPr/>
        </p:nvSpPr>
        <p:spPr bwMode="auto">
          <a:xfrm>
            <a:off x="10134600" y="20613416"/>
            <a:ext cx="10241280" cy="6323782"/>
          </a:xfrm>
          <a:prstGeom prst="rect">
            <a:avLst/>
          </a:prstGeom>
          <a:noFill/>
          <a:ln>
            <a:noFill/>
          </a:ln>
          <a:effectLst/>
        </p:spPr>
        <p:txBody>
          <a:bodyPr lIns="113792" tIns="113792" rIns="113792" bIns="113792">
            <a:spAutoFit/>
          </a:bodyPr>
          <a:lstStyle/>
          <a:p>
            <a:r>
              <a:rPr lang="en-US" sz="3600" dirty="0"/>
              <a:t>Lorem ipsum dolor sit </a:t>
            </a:r>
            <a:r>
              <a:rPr lang="en-US" sz="3600" dirty="0" err="1"/>
              <a:t>amet</a:t>
            </a:r>
            <a:r>
              <a:rPr lang="en-US" sz="3600" dirty="0"/>
              <a:t> </a:t>
            </a:r>
            <a:r>
              <a:rPr lang="en-US" sz="3600" dirty="0" err="1"/>
              <a:t>consectetur</a:t>
            </a:r>
            <a:r>
              <a:rPr lang="en-US" sz="3600" dirty="0"/>
              <a:t> </a:t>
            </a:r>
            <a:r>
              <a:rPr lang="en-US" sz="3600" dirty="0" err="1"/>
              <a:t>adipiscing</a:t>
            </a:r>
            <a:r>
              <a:rPr lang="en-US" sz="3600" dirty="0"/>
              <a:t> </a:t>
            </a:r>
            <a:r>
              <a:rPr lang="en-US" sz="3600" dirty="0" err="1"/>
              <a:t>elit</a:t>
            </a:r>
            <a:r>
              <a:rPr lang="en-US" sz="3600" dirty="0"/>
              <a:t> </a:t>
            </a:r>
            <a:r>
              <a:rPr lang="en-US" sz="3600" dirty="0" err="1"/>
              <a:t>condimentum</a:t>
            </a:r>
            <a:r>
              <a:rPr lang="en-US" sz="3600" dirty="0"/>
              <a:t> </a:t>
            </a:r>
            <a:r>
              <a:rPr lang="en-US" sz="3600" dirty="0" err="1"/>
              <a:t>tincidunt</a:t>
            </a:r>
            <a:r>
              <a:rPr lang="en-US" sz="3600" dirty="0"/>
              <a:t>, </a:t>
            </a:r>
            <a:r>
              <a:rPr lang="en-US" sz="3600" dirty="0" err="1"/>
              <a:t>aptent</a:t>
            </a:r>
            <a:r>
              <a:rPr lang="en-US" sz="3600" dirty="0"/>
              <a:t> sed </a:t>
            </a:r>
            <a:r>
              <a:rPr lang="en-US" sz="3600" dirty="0" err="1"/>
              <a:t>laoreet</a:t>
            </a:r>
            <a:r>
              <a:rPr lang="en-US" sz="3600" dirty="0"/>
              <a:t> </a:t>
            </a:r>
            <a:r>
              <a:rPr lang="en-US" sz="3600" dirty="0" err="1"/>
              <a:t>morbi</a:t>
            </a:r>
            <a:r>
              <a:rPr lang="en-US" sz="3600" dirty="0"/>
              <a:t> pharetra </a:t>
            </a:r>
            <a:r>
              <a:rPr lang="en-US" sz="3600" dirty="0" err="1"/>
              <a:t>duis</a:t>
            </a:r>
            <a:r>
              <a:rPr lang="en-US" sz="3600" dirty="0"/>
              <a:t> cursus </a:t>
            </a:r>
            <a:r>
              <a:rPr lang="en-US" sz="3600" dirty="0" err="1"/>
              <a:t>himenaeos</a:t>
            </a:r>
            <a:r>
              <a:rPr lang="en-US" sz="3600" dirty="0"/>
              <a:t>, </a:t>
            </a:r>
            <a:r>
              <a:rPr lang="en-US" sz="3600" dirty="0" err="1"/>
              <a:t>curae</a:t>
            </a:r>
            <a:r>
              <a:rPr lang="en-US" sz="3600" dirty="0"/>
              <a:t> </a:t>
            </a:r>
            <a:r>
              <a:rPr lang="en-US" sz="3600" dirty="0" err="1"/>
              <a:t>odio</a:t>
            </a:r>
            <a:r>
              <a:rPr lang="en-US" sz="3600" dirty="0"/>
              <a:t> </a:t>
            </a:r>
            <a:r>
              <a:rPr lang="en-US" sz="3600" dirty="0" err="1"/>
              <a:t>cubilia</a:t>
            </a:r>
            <a:r>
              <a:rPr lang="en-US" sz="3600" dirty="0"/>
              <a:t> </a:t>
            </a:r>
            <a:r>
              <a:rPr lang="en-US" sz="3600" dirty="0" err="1"/>
              <a:t>dignissim</a:t>
            </a:r>
            <a:r>
              <a:rPr lang="en-US" sz="3600" dirty="0"/>
              <a:t> </a:t>
            </a:r>
            <a:r>
              <a:rPr lang="en-US" sz="3600" dirty="0" err="1"/>
              <a:t>enim</a:t>
            </a:r>
            <a:r>
              <a:rPr lang="en-US" sz="3600" dirty="0"/>
              <a:t> </a:t>
            </a:r>
            <a:r>
              <a:rPr lang="en-US" sz="3600" dirty="0" err="1"/>
              <a:t>ornare</a:t>
            </a:r>
            <a:r>
              <a:rPr lang="en-US" sz="3600" dirty="0"/>
              <a:t> </a:t>
            </a:r>
            <a:r>
              <a:rPr lang="en-US" sz="3600" dirty="0" err="1"/>
              <a:t>mollis</a:t>
            </a:r>
            <a:r>
              <a:rPr lang="en-US" sz="3600" dirty="0"/>
              <a:t> </a:t>
            </a:r>
            <a:r>
              <a:rPr lang="en-US" sz="3600" dirty="0" err="1"/>
              <a:t>nibh</a:t>
            </a:r>
            <a:r>
              <a:rPr lang="en-US" sz="3600" dirty="0"/>
              <a:t>. Ut </a:t>
            </a:r>
            <a:r>
              <a:rPr lang="en-US" sz="3600" dirty="0" err="1"/>
              <a:t>felis</a:t>
            </a:r>
            <a:r>
              <a:rPr lang="en-US" sz="3600" dirty="0"/>
              <a:t> </a:t>
            </a:r>
            <a:r>
              <a:rPr lang="en-US" sz="3600" dirty="0" err="1"/>
              <a:t>dapibus</a:t>
            </a:r>
            <a:r>
              <a:rPr lang="en-US" sz="3600" dirty="0"/>
              <a:t> </a:t>
            </a:r>
            <a:r>
              <a:rPr lang="en-US" sz="3600" dirty="0" err="1"/>
              <a:t>litora</a:t>
            </a:r>
            <a:r>
              <a:rPr lang="en-US" sz="3600" dirty="0"/>
              <a:t> non </a:t>
            </a:r>
            <a:r>
              <a:rPr lang="en-US" sz="3600" dirty="0" err="1"/>
              <a:t>vehicula</a:t>
            </a:r>
            <a:r>
              <a:rPr lang="en-US" sz="3600" dirty="0"/>
              <a:t> </a:t>
            </a:r>
            <a:r>
              <a:rPr lang="en-US" sz="3600" dirty="0" err="1"/>
              <a:t>nullam</a:t>
            </a:r>
            <a:r>
              <a:rPr lang="en-US" sz="3600" dirty="0"/>
              <a:t> </a:t>
            </a:r>
            <a:r>
              <a:rPr lang="en-US" sz="3600" dirty="0" err="1"/>
              <a:t>montes</a:t>
            </a:r>
            <a:r>
              <a:rPr lang="en-US" sz="3600" dirty="0"/>
              <a:t>, </a:t>
            </a:r>
            <a:r>
              <a:rPr lang="en-US" sz="3600" dirty="0" err="1"/>
              <a:t>enim</a:t>
            </a:r>
            <a:r>
              <a:rPr lang="en-US" sz="3600" dirty="0"/>
              <a:t> </a:t>
            </a:r>
            <a:r>
              <a:rPr lang="en-US" sz="3600" dirty="0" err="1"/>
              <a:t>molestie</a:t>
            </a:r>
            <a:r>
              <a:rPr lang="en-US" sz="3600" dirty="0"/>
              <a:t> </a:t>
            </a:r>
            <a:r>
              <a:rPr lang="en-US" sz="3600" dirty="0" err="1"/>
              <a:t>aptent</a:t>
            </a:r>
            <a:r>
              <a:rPr lang="en-US" sz="3600" dirty="0"/>
              <a:t> </a:t>
            </a:r>
            <a:r>
              <a:rPr lang="en-US" sz="3600" dirty="0" err="1"/>
              <a:t>metus</a:t>
            </a:r>
            <a:r>
              <a:rPr lang="en-US" sz="3600" dirty="0"/>
              <a:t> </a:t>
            </a:r>
            <a:r>
              <a:rPr lang="en-US" sz="3600" dirty="0" err="1"/>
              <a:t>primis</a:t>
            </a:r>
            <a:r>
              <a:rPr lang="en-US" sz="3600" dirty="0"/>
              <a:t> </a:t>
            </a:r>
            <a:r>
              <a:rPr lang="en-US" sz="3600" dirty="0" err="1"/>
              <a:t>porttitor</a:t>
            </a:r>
            <a:r>
              <a:rPr lang="en-US" sz="3600" dirty="0"/>
              <a:t> </a:t>
            </a:r>
            <a:r>
              <a:rPr lang="en-US" sz="3600" dirty="0" err="1"/>
              <a:t>fringilla</a:t>
            </a:r>
            <a:r>
              <a:rPr lang="en-US" sz="3600" dirty="0"/>
              <a:t> </a:t>
            </a:r>
            <a:r>
              <a:rPr lang="en-US" sz="3600" dirty="0" err="1"/>
              <a:t>duis</a:t>
            </a:r>
            <a:r>
              <a:rPr lang="en-US" sz="3600" dirty="0"/>
              <a:t>, </a:t>
            </a:r>
            <a:r>
              <a:rPr lang="en-US" sz="3600" dirty="0" err="1"/>
              <a:t>viverra</a:t>
            </a:r>
            <a:r>
              <a:rPr lang="en-US" sz="3600" dirty="0"/>
              <a:t> </a:t>
            </a:r>
            <a:r>
              <a:rPr lang="en-US" sz="3600" dirty="0" err="1"/>
              <a:t>pretium</a:t>
            </a:r>
            <a:r>
              <a:rPr lang="en-US" sz="3600" dirty="0"/>
              <a:t> </a:t>
            </a:r>
            <a:r>
              <a:rPr lang="en-US" sz="3600" dirty="0" err="1"/>
              <a:t>turpis</a:t>
            </a:r>
            <a:r>
              <a:rPr lang="en-US" sz="3600" dirty="0"/>
              <a:t> </a:t>
            </a:r>
            <a:r>
              <a:rPr lang="en-US" sz="3600" dirty="0" err="1"/>
              <a:t>blandit</a:t>
            </a:r>
            <a:r>
              <a:rPr lang="en-US" sz="3600" dirty="0"/>
              <a:t> </a:t>
            </a:r>
            <a:r>
              <a:rPr lang="en-US" sz="3600" dirty="0" err="1"/>
              <a:t>facilisi</a:t>
            </a:r>
            <a:r>
              <a:rPr lang="en-US" sz="3600" dirty="0"/>
              <a:t> vel. Lorem ipsum dolor sit </a:t>
            </a:r>
            <a:r>
              <a:rPr lang="en-US" sz="3600" dirty="0" err="1"/>
              <a:t>amet</a:t>
            </a:r>
            <a:r>
              <a:rPr lang="en-US" sz="3600" dirty="0"/>
              <a:t> </a:t>
            </a:r>
            <a:r>
              <a:rPr lang="en-US" sz="3600" dirty="0" err="1"/>
              <a:t>consectetur</a:t>
            </a:r>
            <a:r>
              <a:rPr lang="en-US" sz="3600" dirty="0"/>
              <a:t> </a:t>
            </a:r>
            <a:r>
              <a:rPr lang="en-US" sz="3600" dirty="0" err="1"/>
              <a:t>adipiscing</a:t>
            </a:r>
            <a:r>
              <a:rPr lang="en-US" sz="3600" dirty="0"/>
              <a:t> </a:t>
            </a:r>
            <a:r>
              <a:rPr lang="en-US" sz="3600" dirty="0" err="1"/>
              <a:t>elit</a:t>
            </a:r>
            <a:r>
              <a:rPr lang="en-US" sz="3600" dirty="0"/>
              <a:t> </a:t>
            </a:r>
            <a:r>
              <a:rPr lang="en-US" sz="3600" dirty="0" err="1"/>
              <a:t>condimentum</a:t>
            </a:r>
            <a:r>
              <a:rPr lang="en-US" sz="3600" dirty="0"/>
              <a:t> </a:t>
            </a:r>
            <a:r>
              <a:rPr lang="en-US" sz="3600" dirty="0" err="1"/>
              <a:t>tincidunt</a:t>
            </a:r>
            <a:r>
              <a:rPr lang="en-US" sz="3600" dirty="0"/>
              <a:t>, </a:t>
            </a:r>
            <a:r>
              <a:rPr lang="en-US" sz="3600" dirty="0" err="1"/>
              <a:t>aptent</a:t>
            </a:r>
            <a:r>
              <a:rPr lang="en-US" sz="3600" dirty="0"/>
              <a:t> sed </a:t>
            </a:r>
            <a:r>
              <a:rPr lang="en-US" sz="3600" dirty="0" err="1"/>
              <a:t>laoreet</a:t>
            </a:r>
            <a:r>
              <a:rPr lang="en-US" sz="3600" dirty="0"/>
              <a:t> </a:t>
            </a:r>
            <a:r>
              <a:rPr lang="en-US" sz="3600" dirty="0" err="1"/>
              <a:t>morbi</a:t>
            </a:r>
            <a:r>
              <a:rPr lang="en-US" sz="3600" dirty="0"/>
              <a:t> pharetra </a:t>
            </a:r>
            <a:r>
              <a:rPr lang="en-US" sz="3600" dirty="0" err="1"/>
              <a:t>duis</a:t>
            </a:r>
            <a:r>
              <a:rPr lang="en-US" sz="3600" dirty="0"/>
              <a:t> cursus </a:t>
            </a:r>
            <a:r>
              <a:rPr lang="en-US" sz="3600" dirty="0" err="1"/>
              <a:t>himenaeos</a:t>
            </a:r>
            <a:r>
              <a:rPr lang="en-US" sz="3600" dirty="0"/>
              <a:t>, </a:t>
            </a:r>
            <a:r>
              <a:rPr lang="en-US" sz="3600" dirty="0" err="1"/>
              <a:t>curae</a:t>
            </a:r>
            <a:r>
              <a:rPr lang="en-US" sz="3600" dirty="0"/>
              <a:t> </a:t>
            </a:r>
            <a:r>
              <a:rPr lang="en-US" sz="3600" dirty="0" err="1"/>
              <a:t>odio</a:t>
            </a:r>
            <a:r>
              <a:rPr lang="en-US" sz="3600" dirty="0"/>
              <a:t> </a:t>
            </a:r>
            <a:r>
              <a:rPr lang="en-US" sz="3600" dirty="0" err="1"/>
              <a:t>cubilia</a:t>
            </a:r>
            <a:r>
              <a:rPr lang="en-US" sz="3600" dirty="0"/>
              <a:t> </a:t>
            </a:r>
            <a:r>
              <a:rPr lang="en-US" sz="3600" dirty="0" err="1"/>
              <a:t>dignissim</a:t>
            </a:r>
            <a:r>
              <a:rPr lang="en-US" sz="3600" dirty="0"/>
              <a:t> </a:t>
            </a:r>
            <a:r>
              <a:rPr lang="en-US" sz="3600" dirty="0" err="1"/>
              <a:t>enim</a:t>
            </a:r>
            <a:r>
              <a:rPr lang="en-US" sz="3600" dirty="0"/>
              <a:t> </a:t>
            </a:r>
            <a:r>
              <a:rPr lang="en-US" sz="3600" dirty="0" err="1"/>
              <a:t>ornare</a:t>
            </a:r>
            <a:r>
              <a:rPr lang="en-US" sz="3600" dirty="0"/>
              <a:t> </a:t>
            </a:r>
            <a:r>
              <a:rPr lang="en-US" sz="3600" dirty="0" err="1"/>
              <a:t>mollis</a:t>
            </a:r>
            <a:r>
              <a:rPr lang="en-US" sz="3600" dirty="0"/>
              <a:t> </a:t>
            </a:r>
            <a:r>
              <a:rPr lang="en-US" sz="3600" dirty="0" err="1"/>
              <a:t>nibh</a:t>
            </a:r>
            <a:r>
              <a:rPr lang="en-US" sz="3600" dirty="0"/>
              <a:t>. </a:t>
            </a:r>
            <a:endParaRPr lang="en-US" sz="3600" dirty="0">
              <a:latin typeface="Calibri" pitchFamily="34" charset="0"/>
            </a:endParaRPr>
          </a:p>
        </p:txBody>
      </p:sp>
      <p:grpSp>
        <p:nvGrpSpPr>
          <p:cNvPr id="7" name="Group 6">
            <a:extLst>
              <a:ext uri="{FF2B5EF4-FFF2-40B4-BE49-F238E27FC236}">
                <a16:creationId xmlns:a16="http://schemas.microsoft.com/office/drawing/2014/main" id="{ACA881C9-2C19-438D-B0EA-908DBFDAF660}"/>
              </a:ext>
            </a:extLst>
          </p:cNvPr>
          <p:cNvGrpSpPr/>
          <p:nvPr/>
        </p:nvGrpSpPr>
        <p:grpSpPr>
          <a:xfrm>
            <a:off x="39898320" y="8869680"/>
            <a:ext cx="10241280" cy="5387951"/>
            <a:chOff x="39898320" y="8778240"/>
            <a:chExt cx="10241280" cy="5387951"/>
          </a:xfrm>
        </p:grpSpPr>
        <p:sp>
          <p:nvSpPr>
            <p:cNvPr id="62" name="Text Box 85"/>
            <p:cNvSpPr txBox="1">
              <a:spLocks noChangeArrowheads="1"/>
            </p:cNvSpPr>
            <p:nvPr/>
          </p:nvSpPr>
          <p:spPr bwMode="auto">
            <a:xfrm>
              <a:off x="39898320" y="8778240"/>
              <a:ext cx="1024128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84480" tIns="284480" rIns="284480" bIns="28448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5000" b="1" dirty="0">
                  <a:solidFill>
                    <a:schemeClr val="accent1">
                      <a:lumMod val="50000"/>
                    </a:schemeClr>
                  </a:solidFill>
                  <a:latin typeface="Calibri" pitchFamily="34" charset="0"/>
                </a:rPr>
                <a:t>CONCLUSIONS</a:t>
              </a:r>
            </a:p>
          </p:txBody>
        </p:sp>
        <p:sp>
          <p:nvSpPr>
            <p:cNvPr id="78" name="Text Box 149"/>
            <p:cNvSpPr txBox="1">
              <a:spLocks noChangeArrowheads="1"/>
            </p:cNvSpPr>
            <p:nvPr/>
          </p:nvSpPr>
          <p:spPr bwMode="auto">
            <a:xfrm>
              <a:off x="39898320" y="10058400"/>
              <a:ext cx="10241280" cy="4107791"/>
            </a:xfrm>
            <a:prstGeom prst="rect">
              <a:avLst/>
            </a:prstGeom>
            <a:noFill/>
            <a:ln>
              <a:noFill/>
            </a:ln>
            <a:effectLst/>
          </p:spPr>
          <p:txBody>
            <a:bodyPr lIns="113792" tIns="113792" rIns="113792" bIns="113792">
              <a:spAutoFit/>
            </a:bodyPr>
            <a:lstStyle/>
            <a:p>
              <a:pPr defTabSz="1066830" fontAlgn="base">
                <a:spcBef>
                  <a:spcPct val="0"/>
                </a:spcBef>
                <a:spcAft>
                  <a:spcPct val="0"/>
                </a:spcAft>
              </a:pPr>
              <a:r>
                <a:rPr lang="en-US" sz="3600" dirty="0"/>
                <a:t>Lorem ipsum dolor sit </a:t>
              </a:r>
              <a:r>
                <a:rPr lang="en-US" sz="3600" dirty="0" err="1"/>
                <a:t>amet</a:t>
              </a:r>
              <a:r>
                <a:rPr lang="en-US" sz="3600" dirty="0"/>
                <a:t> </a:t>
              </a:r>
              <a:r>
                <a:rPr lang="en-US" sz="3600" dirty="0" err="1"/>
                <a:t>consectetur</a:t>
              </a:r>
              <a:r>
                <a:rPr lang="en-US" sz="3600" dirty="0"/>
                <a:t> </a:t>
              </a:r>
              <a:r>
                <a:rPr lang="en-US" sz="3600" dirty="0" err="1"/>
                <a:t>adipiscing</a:t>
              </a:r>
              <a:r>
                <a:rPr lang="en-US" sz="3600" dirty="0"/>
                <a:t> </a:t>
              </a:r>
              <a:r>
                <a:rPr lang="en-US" sz="3600" dirty="0" err="1"/>
                <a:t>elit</a:t>
              </a:r>
              <a:r>
                <a:rPr lang="en-US" sz="3600" dirty="0"/>
                <a:t> </a:t>
              </a:r>
              <a:r>
                <a:rPr lang="en-US" sz="3600" dirty="0" err="1"/>
                <a:t>condimentum</a:t>
              </a:r>
              <a:r>
                <a:rPr lang="en-US" sz="3600" dirty="0"/>
                <a:t> </a:t>
              </a:r>
              <a:r>
                <a:rPr lang="en-US" sz="3600" dirty="0" err="1"/>
                <a:t>tincidunt</a:t>
              </a:r>
              <a:r>
                <a:rPr lang="en-US" sz="3600" dirty="0"/>
                <a:t>, </a:t>
              </a:r>
              <a:r>
                <a:rPr lang="en-US" sz="3600" dirty="0" err="1"/>
                <a:t>aptent</a:t>
              </a:r>
              <a:r>
                <a:rPr lang="en-US" sz="3600" dirty="0"/>
                <a:t> sed </a:t>
              </a:r>
              <a:r>
                <a:rPr lang="en-US" sz="3600" dirty="0" err="1"/>
                <a:t>laoreet</a:t>
              </a:r>
              <a:r>
                <a:rPr lang="en-US" sz="3600" dirty="0"/>
                <a:t> </a:t>
              </a:r>
              <a:r>
                <a:rPr lang="en-US" sz="3600" dirty="0" err="1"/>
                <a:t>morbi</a:t>
              </a:r>
              <a:r>
                <a:rPr lang="en-US" sz="3600" dirty="0"/>
                <a:t> pharetra </a:t>
              </a:r>
              <a:r>
                <a:rPr lang="en-US" sz="3600" dirty="0" err="1"/>
                <a:t>duis</a:t>
              </a:r>
              <a:r>
                <a:rPr lang="en-US" sz="3600" dirty="0"/>
                <a:t> cursus </a:t>
              </a:r>
              <a:r>
                <a:rPr lang="en-US" sz="3600" dirty="0" err="1"/>
                <a:t>himenaeos</a:t>
              </a:r>
              <a:r>
                <a:rPr lang="en-US" sz="3600" dirty="0"/>
                <a:t>, </a:t>
              </a:r>
              <a:r>
                <a:rPr lang="en-US" sz="3600" dirty="0" err="1"/>
                <a:t>curae</a:t>
              </a:r>
              <a:r>
                <a:rPr lang="en-US" sz="3600" dirty="0"/>
                <a:t> </a:t>
              </a:r>
              <a:r>
                <a:rPr lang="en-US" sz="3600" dirty="0" err="1"/>
                <a:t>odio</a:t>
              </a:r>
              <a:r>
                <a:rPr lang="en-US" sz="3600" dirty="0"/>
                <a:t> </a:t>
              </a:r>
              <a:r>
                <a:rPr lang="en-US" sz="3600" dirty="0" err="1"/>
                <a:t>cubilia</a:t>
              </a:r>
              <a:r>
                <a:rPr lang="en-US" sz="3600" dirty="0"/>
                <a:t> </a:t>
              </a:r>
              <a:r>
                <a:rPr lang="en-US" sz="3600" dirty="0" err="1"/>
                <a:t>dignissim</a:t>
              </a:r>
              <a:r>
                <a:rPr lang="en-US" sz="3600" dirty="0"/>
                <a:t> </a:t>
              </a:r>
              <a:r>
                <a:rPr lang="en-US" sz="3600" dirty="0" err="1"/>
                <a:t>enim</a:t>
              </a:r>
              <a:r>
                <a:rPr lang="en-US" sz="3600" dirty="0"/>
                <a:t> </a:t>
              </a:r>
              <a:r>
                <a:rPr lang="en-US" sz="3600" dirty="0" err="1"/>
                <a:t>ornare</a:t>
              </a:r>
              <a:r>
                <a:rPr lang="en-US" sz="3600" dirty="0"/>
                <a:t> </a:t>
              </a:r>
              <a:r>
                <a:rPr lang="en-US" sz="3600" dirty="0" err="1"/>
                <a:t>mollis</a:t>
              </a:r>
              <a:r>
                <a:rPr lang="en-US" sz="3600" dirty="0"/>
                <a:t> </a:t>
              </a:r>
              <a:r>
                <a:rPr lang="en-US" sz="3600" dirty="0" err="1"/>
                <a:t>nibh</a:t>
              </a:r>
              <a:r>
                <a:rPr lang="en-US" sz="3600" dirty="0"/>
                <a:t>. Ut </a:t>
              </a:r>
              <a:r>
                <a:rPr lang="en-US" sz="3600" dirty="0" err="1"/>
                <a:t>felis</a:t>
              </a:r>
              <a:r>
                <a:rPr lang="en-US" sz="3600" dirty="0"/>
                <a:t> </a:t>
              </a:r>
              <a:r>
                <a:rPr lang="en-US" sz="3600" dirty="0" err="1"/>
                <a:t>dapibus</a:t>
              </a:r>
              <a:r>
                <a:rPr lang="en-US" sz="3600" dirty="0"/>
                <a:t> </a:t>
              </a:r>
              <a:r>
                <a:rPr lang="en-US" sz="3600" dirty="0" err="1"/>
                <a:t>litora</a:t>
              </a:r>
              <a:r>
                <a:rPr lang="en-US" sz="3600" dirty="0"/>
                <a:t> non </a:t>
              </a:r>
              <a:r>
                <a:rPr lang="en-US" sz="3600" dirty="0" err="1"/>
                <a:t>vehicula</a:t>
              </a:r>
              <a:r>
                <a:rPr lang="en-US" sz="3600" dirty="0"/>
                <a:t> </a:t>
              </a:r>
              <a:r>
                <a:rPr lang="en-US" sz="3600" dirty="0" err="1"/>
                <a:t>nullam</a:t>
              </a:r>
              <a:r>
                <a:rPr lang="en-US" sz="3600" dirty="0"/>
                <a:t> </a:t>
              </a:r>
              <a:r>
                <a:rPr lang="en-US" sz="3600" dirty="0" err="1"/>
                <a:t>montes</a:t>
              </a:r>
              <a:r>
                <a:rPr lang="en-US" sz="3600" dirty="0"/>
                <a:t>, </a:t>
              </a:r>
              <a:r>
                <a:rPr lang="en-US" sz="3600" dirty="0" err="1"/>
                <a:t>enim</a:t>
              </a:r>
              <a:r>
                <a:rPr lang="en-US" sz="3600" dirty="0"/>
                <a:t> </a:t>
              </a:r>
              <a:r>
                <a:rPr lang="en-US" sz="3600" dirty="0" err="1"/>
                <a:t>molestie</a:t>
              </a:r>
              <a:r>
                <a:rPr lang="en-US" sz="3600" dirty="0"/>
                <a:t> </a:t>
              </a:r>
              <a:r>
                <a:rPr lang="en-US" sz="3600" dirty="0" err="1"/>
                <a:t>aptent</a:t>
              </a:r>
              <a:r>
                <a:rPr lang="en-US" sz="3600" dirty="0"/>
                <a:t> </a:t>
              </a:r>
              <a:r>
                <a:rPr lang="en-US" sz="3600" dirty="0" err="1"/>
                <a:t>metus</a:t>
              </a:r>
              <a:r>
                <a:rPr lang="en-US" sz="3600" dirty="0"/>
                <a:t> </a:t>
              </a:r>
              <a:r>
                <a:rPr lang="en-US" sz="3600" dirty="0" err="1"/>
                <a:t>primis</a:t>
              </a:r>
              <a:r>
                <a:rPr lang="en-US" sz="3600" dirty="0"/>
                <a:t> </a:t>
              </a:r>
              <a:r>
                <a:rPr lang="en-US" sz="3600" dirty="0" err="1"/>
                <a:t>porttitor</a:t>
              </a:r>
              <a:r>
                <a:rPr lang="en-US" sz="3600" dirty="0"/>
                <a:t> </a:t>
              </a:r>
              <a:r>
                <a:rPr lang="en-US" sz="3600" dirty="0" err="1"/>
                <a:t>fringilla</a:t>
              </a:r>
              <a:r>
                <a:rPr lang="en-US" sz="3600" dirty="0"/>
                <a:t> </a:t>
              </a:r>
              <a:r>
                <a:rPr lang="en-US" sz="3600" dirty="0" err="1"/>
                <a:t>duis</a:t>
              </a:r>
              <a:r>
                <a:rPr lang="en-US" sz="3600" dirty="0"/>
                <a:t>, </a:t>
              </a:r>
              <a:r>
                <a:rPr lang="en-US" sz="3600" dirty="0" err="1"/>
                <a:t>viverra</a:t>
              </a:r>
              <a:r>
                <a:rPr lang="en-US" sz="3600" dirty="0"/>
                <a:t> </a:t>
              </a:r>
              <a:r>
                <a:rPr lang="en-US" sz="3600" dirty="0" err="1"/>
                <a:t>pretium</a:t>
              </a:r>
              <a:r>
                <a:rPr lang="en-US" sz="3600" dirty="0"/>
                <a:t> </a:t>
              </a:r>
              <a:r>
                <a:rPr lang="en-US" sz="3600" dirty="0" err="1"/>
                <a:t>turpis</a:t>
              </a:r>
              <a:r>
                <a:rPr lang="en-US" sz="3600" dirty="0"/>
                <a:t> </a:t>
              </a:r>
              <a:r>
                <a:rPr lang="en-US" sz="3600" dirty="0" err="1"/>
                <a:t>blandit</a:t>
              </a:r>
              <a:r>
                <a:rPr lang="en-US" sz="3600" dirty="0"/>
                <a:t> </a:t>
              </a:r>
              <a:r>
                <a:rPr lang="en-US" sz="3600" dirty="0" err="1"/>
                <a:t>facilisi</a:t>
              </a:r>
              <a:r>
                <a:rPr lang="en-US" sz="3600" dirty="0"/>
                <a:t> vel.</a:t>
              </a:r>
              <a:endParaRPr lang="en-US" sz="3600" dirty="0">
                <a:solidFill>
                  <a:prstClr val="black"/>
                </a:solidFill>
                <a:latin typeface="Calibri" pitchFamily="34" charset="0"/>
              </a:endParaRPr>
            </a:p>
          </p:txBody>
        </p:sp>
      </p:grpSp>
      <p:sp>
        <p:nvSpPr>
          <p:cNvPr id="79" name="Text Box 150"/>
          <p:cNvSpPr txBox="1">
            <a:spLocks noChangeArrowheads="1"/>
          </p:cNvSpPr>
          <p:nvPr/>
        </p:nvSpPr>
        <p:spPr bwMode="auto">
          <a:xfrm>
            <a:off x="10058400" y="3200400"/>
            <a:ext cx="10241280" cy="15741745"/>
          </a:xfrm>
          <a:prstGeom prst="rect">
            <a:avLst/>
          </a:prstGeom>
          <a:noFill/>
          <a:ln>
            <a:noFill/>
          </a:ln>
          <a:effectLst/>
        </p:spPr>
        <p:txBody>
          <a:bodyPr lIns="113792" tIns="113792" rIns="113792" bIns="113792">
            <a:spAutoFit/>
          </a:bodyPr>
          <a:lstStyle/>
          <a:p>
            <a:pPr fontAlgn="base"/>
            <a:r>
              <a:rPr lang="en-US" sz="3600" dirty="0"/>
              <a:t>Lorem ipsum dolor sit </a:t>
            </a:r>
            <a:r>
              <a:rPr lang="en-US" sz="3600" dirty="0" err="1"/>
              <a:t>amet</a:t>
            </a:r>
            <a:r>
              <a:rPr lang="en-US" sz="3600" dirty="0"/>
              <a:t> </a:t>
            </a:r>
            <a:r>
              <a:rPr lang="en-US" sz="3600" dirty="0" err="1"/>
              <a:t>consectetur</a:t>
            </a:r>
            <a:r>
              <a:rPr lang="en-US" sz="3600" dirty="0"/>
              <a:t> </a:t>
            </a:r>
            <a:r>
              <a:rPr lang="en-US" sz="3600" dirty="0" err="1"/>
              <a:t>adipiscing</a:t>
            </a:r>
            <a:r>
              <a:rPr lang="en-US" sz="3600" dirty="0"/>
              <a:t> </a:t>
            </a:r>
            <a:r>
              <a:rPr lang="en-US" sz="3600" dirty="0" err="1"/>
              <a:t>elit</a:t>
            </a:r>
            <a:r>
              <a:rPr lang="en-US" sz="3600" dirty="0"/>
              <a:t> </a:t>
            </a:r>
            <a:r>
              <a:rPr lang="en-US" sz="3600" dirty="0" err="1"/>
              <a:t>condimentum</a:t>
            </a:r>
            <a:r>
              <a:rPr lang="en-US" sz="3600" dirty="0"/>
              <a:t> </a:t>
            </a:r>
            <a:r>
              <a:rPr lang="en-US" sz="3600" dirty="0" err="1"/>
              <a:t>tincidunt</a:t>
            </a:r>
            <a:r>
              <a:rPr lang="en-US" sz="3600" dirty="0"/>
              <a:t>, </a:t>
            </a:r>
            <a:r>
              <a:rPr lang="en-US" sz="3600" dirty="0" err="1"/>
              <a:t>aptent</a:t>
            </a:r>
            <a:r>
              <a:rPr lang="en-US" sz="3600" dirty="0"/>
              <a:t> sed </a:t>
            </a:r>
            <a:r>
              <a:rPr lang="en-US" sz="3600" dirty="0" err="1"/>
              <a:t>laoreet</a:t>
            </a:r>
            <a:r>
              <a:rPr lang="en-US" sz="3600" dirty="0"/>
              <a:t> </a:t>
            </a:r>
            <a:r>
              <a:rPr lang="en-US" sz="3600" dirty="0" err="1"/>
              <a:t>morbi</a:t>
            </a:r>
            <a:r>
              <a:rPr lang="en-US" sz="3600" dirty="0"/>
              <a:t> pharetra </a:t>
            </a:r>
            <a:r>
              <a:rPr lang="en-US" sz="3600" dirty="0" err="1"/>
              <a:t>duis</a:t>
            </a:r>
            <a:r>
              <a:rPr lang="en-US" sz="3600" dirty="0"/>
              <a:t> cursus </a:t>
            </a:r>
            <a:r>
              <a:rPr lang="en-US" sz="3600" dirty="0" err="1"/>
              <a:t>himenaeos</a:t>
            </a:r>
            <a:r>
              <a:rPr lang="en-US" sz="3600" dirty="0"/>
              <a:t>, </a:t>
            </a:r>
            <a:r>
              <a:rPr lang="en-US" sz="3600" dirty="0" err="1"/>
              <a:t>curae</a:t>
            </a:r>
            <a:r>
              <a:rPr lang="en-US" sz="3600" dirty="0"/>
              <a:t> </a:t>
            </a:r>
            <a:r>
              <a:rPr lang="en-US" sz="3600" dirty="0" err="1"/>
              <a:t>odio</a:t>
            </a:r>
            <a:r>
              <a:rPr lang="en-US" sz="3600" dirty="0"/>
              <a:t> </a:t>
            </a:r>
            <a:r>
              <a:rPr lang="en-US" sz="3600" dirty="0" err="1"/>
              <a:t>cubilia</a:t>
            </a:r>
            <a:r>
              <a:rPr lang="en-US" sz="3600" dirty="0"/>
              <a:t> </a:t>
            </a:r>
            <a:r>
              <a:rPr lang="en-US" sz="3600" dirty="0" err="1"/>
              <a:t>dignissim</a:t>
            </a:r>
            <a:r>
              <a:rPr lang="en-US" sz="3600" dirty="0"/>
              <a:t> </a:t>
            </a:r>
            <a:r>
              <a:rPr lang="en-US" sz="3600" dirty="0" err="1"/>
              <a:t>enim</a:t>
            </a:r>
            <a:r>
              <a:rPr lang="en-US" sz="3600" dirty="0"/>
              <a:t> </a:t>
            </a:r>
            <a:r>
              <a:rPr lang="en-US" sz="3600" dirty="0" err="1"/>
              <a:t>ornare</a:t>
            </a:r>
            <a:r>
              <a:rPr lang="en-US" sz="3600" dirty="0"/>
              <a:t> </a:t>
            </a:r>
            <a:r>
              <a:rPr lang="en-US" sz="3600" dirty="0" err="1"/>
              <a:t>mollis</a:t>
            </a:r>
            <a:r>
              <a:rPr lang="en-US" sz="3600" dirty="0"/>
              <a:t> </a:t>
            </a:r>
            <a:r>
              <a:rPr lang="en-US" sz="3600" dirty="0" err="1"/>
              <a:t>nibh</a:t>
            </a:r>
            <a:r>
              <a:rPr lang="en-US" sz="3600" dirty="0"/>
              <a:t>. Ut </a:t>
            </a:r>
            <a:r>
              <a:rPr lang="en-US" sz="3600" dirty="0" err="1"/>
              <a:t>felis</a:t>
            </a:r>
            <a:r>
              <a:rPr lang="en-US" sz="3600" dirty="0"/>
              <a:t> </a:t>
            </a:r>
            <a:r>
              <a:rPr lang="en-US" sz="3600" dirty="0" err="1"/>
              <a:t>dapibus</a:t>
            </a:r>
            <a:r>
              <a:rPr lang="en-US" sz="3600" dirty="0"/>
              <a:t> </a:t>
            </a:r>
            <a:r>
              <a:rPr lang="en-US" sz="3600" dirty="0" err="1"/>
              <a:t>litora</a:t>
            </a:r>
            <a:r>
              <a:rPr lang="en-US" sz="3600" dirty="0"/>
              <a:t> non </a:t>
            </a:r>
            <a:r>
              <a:rPr lang="en-US" sz="3600" dirty="0" err="1"/>
              <a:t>vehicula</a:t>
            </a:r>
            <a:r>
              <a:rPr lang="en-US" sz="3600" dirty="0"/>
              <a:t> </a:t>
            </a:r>
            <a:r>
              <a:rPr lang="en-US" sz="3600" dirty="0" err="1"/>
              <a:t>nullam</a:t>
            </a:r>
            <a:r>
              <a:rPr lang="en-US" sz="3600" dirty="0"/>
              <a:t> </a:t>
            </a:r>
            <a:r>
              <a:rPr lang="en-US" sz="3600" dirty="0" err="1"/>
              <a:t>montes</a:t>
            </a:r>
            <a:r>
              <a:rPr lang="en-US" sz="3600" dirty="0"/>
              <a:t>, </a:t>
            </a:r>
            <a:r>
              <a:rPr lang="en-US" sz="3600" dirty="0" err="1"/>
              <a:t>enim</a:t>
            </a:r>
            <a:r>
              <a:rPr lang="en-US" sz="3600" dirty="0"/>
              <a:t> </a:t>
            </a:r>
            <a:r>
              <a:rPr lang="en-US" sz="3600" dirty="0" err="1"/>
              <a:t>molestie</a:t>
            </a:r>
            <a:r>
              <a:rPr lang="en-US" sz="3600" dirty="0"/>
              <a:t> </a:t>
            </a:r>
            <a:r>
              <a:rPr lang="en-US" sz="3600" dirty="0" err="1"/>
              <a:t>aptent</a:t>
            </a:r>
            <a:r>
              <a:rPr lang="en-US" sz="3600" dirty="0"/>
              <a:t> </a:t>
            </a:r>
            <a:r>
              <a:rPr lang="en-US" sz="3600" dirty="0" err="1"/>
              <a:t>metus</a:t>
            </a:r>
            <a:r>
              <a:rPr lang="en-US" sz="3600" dirty="0"/>
              <a:t> </a:t>
            </a:r>
            <a:r>
              <a:rPr lang="en-US" sz="3600" dirty="0" err="1"/>
              <a:t>primis</a:t>
            </a:r>
            <a:r>
              <a:rPr lang="en-US" sz="3600" dirty="0"/>
              <a:t> </a:t>
            </a:r>
            <a:r>
              <a:rPr lang="en-US" sz="3600" dirty="0" err="1"/>
              <a:t>porttitor</a:t>
            </a:r>
            <a:r>
              <a:rPr lang="en-US" sz="3600" dirty="0"/>
              <a:t> </a:t>
            </a:r>
            <a:r>
              <a:rPr lang="en-US" sz="3600" dirty="0" err="1"/>
              <a:t>fringilla</a:t>
            </a:r>
            <a:r>
              <a:rPr lang="en-US" sz="3600" dirty="0"/>
              <a:t> </a:t>
            </a:r>
            <a:r>
              <a:rPr lang="en-US" sz="3600" dirty="0" err="1"/>
              <a:t>duis</a:t>
            </a:r>
            <a:r>
              <a:rPr lang="en-US" sz="3600" dirty="0"/>
              <a:t>, </a:t>
            </a:r>
            <a:r>
              <a:rPr lang="en-US" sz="3600" dirty="0" err="1"/>
              <a:t>viverra</a:t>
            </a:r>
            <a:r>
              <a:rPr lang="en-US" sz="3600" dirty="0"/>
              <a:t> </a:t>
            </a:r>
            <a:r>
              <a:rPr lang="en-US" sz="3600" dirty="0" err="1"/>
              <a:t>pretium</a:t>
            </a:r>
            <a:r>
              <a:rPr lang="en-US" sz="3600" dirty="0"/>
              <a:t> </a:t>
            </a:r>
            <a:r>
              <a:rPr lang="en-US" sz="3600" dirty="0" err="1"/>
              <a:t>turpis</a:t>
            </a:r>
            <a:r>
              <a:rPr lang="en-US" sz="3600" dirty="0"/>
              <a:t> </a:t>
            </a:r>
            <a:r>
              <a:rPr lang="en-US" sz="3600" dirty="0" err="1"/>
              <a:t>blandit</a:t>
            </a:r>
            <a:r>
              <a:rPr lang="en-US" sz="3600" dirty="0"/>
              <a:t> </a:t>
            </a:r>
            <a:r>
              <a:rPr lang="en-US" sz="3600" dirty="0" err="1"/>
              <a:t>facilisi</a:t>
            </a:r>
            <a:r>
              <a:rPr lang="en-US" sz="3600" dirty="0"/>
              <a:t> vel. </a:t>
            </a:r>
            <a:r>
              <a:rPr lang="en-US" sz="3600" dirty="0" err="1"/>
              <a:t>Molestie</a:t>
            </a:r>
            <a:r>
              <a:rPr lang="en-US" sz="3600" dirty="0"/>
              <a:t> </a:t>
            </a:r>
            <a:r>
              <a:rPr lang="en-US" sz="3600" dirty="0" err="1"/>
              <a:t>vulputate</a:t>
            </a:r>
            <a:r>
              <a:rPr lang="en-US" sz="3600" dirty="0"/>
              <a:t> </a:t>
            </a:r>
            <a:r>
              <a:rPr lang="en-US" sz="3600" dirty="0" err="1"/>
              <a:t>malesuada</a:t>
            </a:r>
            <a:r>
              <a:rPr lang="en-US" sz="3600" dirty="0"/>
              <a:t> </a:t>
            </a:r>
            <a:r>
              <a:rPr lang="en-US" sz="3600" dirty="0" err="1"/>
              <a:t>bibendum</a:t>
            </a:r>
            <a:r>
              <a:rPr lang="en-US" sz="3600" dirty="0"/>
              <a:t> </a:t>
            </a:r>
            <a:r>
              <a:rPr lang="en-US" sz="3600" dirty="0" err="1"/>
              <a:t>nisl</a:t>
            </a:r>
            <a:r>
              <a:rPr lang="en-US" sz="3600" dirty="0"/>
              <a:t> nostra </a:t>
            </a:r>
            <a:r>
              <a:rPr lang="en-US" sz="3600" dirty="0" err="1"/>
              <a:t>himenaeos</a:t>
            </a:r>
            <a:r>
              <a:rPr lang="en-US" sz="3600" dirty="0"/>
              <a:t> </a:t>
            </a:r>
            <a:r>
              <a:rPr lang="en-US" sz="3600" dirty="0" err="1"/>
              <a:t>curae</a:t>
            </a:r>
            <a:r>
              <a:rPr lang="en-US" sz="3600" dirty="0"/>
              <a:t> </a:t>
            </a:r>
            <a:r>
              <a:rPr lang="en-US" sz="3600" dirty="0" err="1"/>
              <a:t>mattis</a:t>
            </a:r>
            <a:r>
              <a:rPr lang="en-US" sz="3600" dirty="0"/>
              <a:t>, ad </a:t>
            </a:r>
            <a:r>
              <a:rPr lang="en-US" sz="3600" dirty="0" err="1"/>
              <a:t>quisque</a:t>
            </a:r>
            <a:r>
              <a:rPr lang="en-US" sz="3600" dirty="0"/>
              <a:t> </a:t>
            </a:r>
            <a:r>
              <a:rPr lang="en-US" sz="3600" dirty="0" err="1"/>
              <a:t>torquent</a:t>
            </a:r>
            <a:r>
              <a:rPr lang="en-US" sz="3600" dirty="0"/>
              <a:t> semper ac </a:t>
            </a:r>
            <a:r>
              <a:rPr lang="en-US" sz="3600" dirty="0" err="1"/>
              <a:t>nunc</a:t>
            </a:r>
            <a:r>
              <a:rPr lang="en-US" sz="3600" dirty="0"/>
              <a:t> </a:t>
            </a:r>
            <a:r>
              <a:rPr lang="en-US" sz="3600" dirty="0" err="1"/>
              <a:t>facilisi</a:t>
            </a:r>
            <a:r>
              <a:rPr lang="en-US" sz="3600" dirty="0"/>
              <a:t> </a:t>
            </a:r>
            <a:r>
              <a:rPr lang="en-US" sz="3600" dirty="0" err="1"/>
              <a:t>tellus</a:t>
            </a:r>
            <a:r>
              <a:rPr lang="en-US" sz="3600" dirty="0"/>
              <a:t>, </a:t>
            </a:r>
            <a:r>
              <a:rPr lang="en-US" sz="3600" dirty="0" err="1"/>
              <a:t>placerat</a:t>
            </a:r>
            <a:r>
              <a:rPr lang="en-US" sz="3600" dirty="0"/>
              <a:t> tempus </a:t>
            </a:r>
            <a:r>
              <a:rPr lang="en-US" sz="3600" dirty="0" err="1"/>
              <a:t>donec</a:t>
            </a:r>
            <a:r>
              <a:rPr lang="en-US" sz="3600" dirty="0"/>
              <a:t> </a:t>
            </a:r>
            <a:r>
              <a:rPr lang="en-US" sz="3600" dirty="0" err="1"/>
              <a:t>morbi</a:t>
            </a:r>
            <a:r>
              <a:rPr lang="en-US" sz="3600" dirty="0"/>
              <a:t> </a:t>
            </a:r>
            <a:r>
              <a:rPr lang="en-US" sz="3600" dirty="0" err="1"/>
              <a:t>nulla</a:t>
            </a:r>
            <a:r>
              <a:rPr lang="en-US" sz="3600" dirty="0"/>
              <a:t> non </a:t>
            </a:r>
            <a:r>
              <a:rPr lang="en-US" sz="3600" dirty="0" err="1"/>
              <a:t>aliquam</a:t>
            </a:r>
            <a:r>
              <a:rPr lang="en-US" sz="3600" dirty="0"/>
              <a:t>.</a:t>
            </a:r>
          </a:p>
          <a:p>
            <a:pPr fontAlgn="base"/>
            <a:r>
              <a:rPr lang="en-US" sz="3600" dirty="0"/>
              <a:t>Non gravida </a:t>
            </a:r>
            <a:r>
              <a:rPr lang="en-US" sz="3600" dirty="0" err="1"/>
              <a:t>phasellus</a:t>
            </a:r>
            <a:r>
              <a:rPr lang="en-US" sz="3600" dirty="0"/>
              <a:t> </a:t>
            </a:r>
            <a:r>
              <a:rPr lang="en-US" sz="3600" dirty="0" err="1"/>
              <a:t>felis</a:t>
            </a:r>
            <a:r>
              <a:rPr lang="en-US" sz="3600" dirty="0"/>
              <a:t> lacinia </a:t>
            </a:r>
            <a:r>
              <a:rPr lang="en-US" sz="3600" dirty="0" err="1"/>
              <a:t>montes</a:t>
            </a:r>
            <a:r>
              <a:rPr lang="en-US" sz="3600" dirty="0"/>
              <a:t> </a:t>
            </a:r>
            <a:r>
              <a:rPr lang="en-US" sz="3600" dirty="0" err="1"/>
              <a:t>volutpat</a:t>
            </a:r>
            <a:r>
              <a:rPr lang="en-US" sz="3600" dirty="0"/>
              <a:t> </a:t>
            </a:r>
            <a:r>
              <a:rPr lang="en-US" sz="3600" dirty="0" err="1"/>
              <a:t>sodales</a:t>
            </a:r>
            <a:r>
              <a:rPr lang="en-US" sz="3600" dirty="0"/>
              <a:t>, ante </a:t>
            </a:r>
            <a:r>
              <a:rPr lang="en-US" sz="3600" dirty="0" err="1"/>
              <a:t>malesuada</a:t>
            </a:r>
            <a:r>
              <a:rPr lang="en-US" sz="3600" dirty="0"/>
              <a:t> </a:t>
            </a:r>
            <a:r>
              <a:rPr lang="en-US" sz="3600" dirty="0" err="1"/>
              <a:t>tempor</a:t>
            </a:r>
            <a:r>
              <a:rPr lang="en-US" sz="3600" dirty="0"/>
              <a:t> </a:t>
            </a:r>
            <a:r>
              <a:rPr lang="en-US" sz="3600" dirty="0" err="1"/>
              <a:t>taciti</a:t>
            </a:r>
            <a:r>
              <a:rPr lang="en-US" sz="3600" dirty="0"/>
              <a:t> </a:t>
            </a:r>
            <a:r>
              <a:rPr lang="en-US" sz="3600" dirty="0" err="1"/>
              <a:t>condimentum</a:t>
            </a:r>
            <a:r>
              <a:rPr lang="en-US" sz="3600" dirty="0"/>
              <a:t> </a:t>
            </a:r>
            <a:r>
              <a:rPr lang="en-US" sz="3600" dirty="0" err="1"/>
              <a:t>nulla</a:t>
            </a:r>
            <a:r>
              <a:rPr lang="en-US" sz="3600" dirty="0"/>
              <a:t> </a:t>
            </a:r>
            <a:r>
              <a:rPr lang="en-US" sz="3600" dirty="0" err="1"/>
              <a:t>praesent</a:t>
            </a:r>
            <a:r>
              <a:rPr lang="en-US" sz="3600" dirty="0"/>
              <a:t>, ad </a:t>
            </a:r>
            <a:r>
              <a:rPr lang="en-US" sz="3600" dirty="0" err="1"/>
              <a:t>porttitor</a:t>
            </a:r>
            <a:r>
              <a:rPr lang="en-US" sz="3600" dirty="0"/>
              <a:t> </a:t>
            </a:r>
            <a:r>
              <a:rPr lang="en-US" sz="3600" dirty="0" err="1"/>
              <a:t>cubilia</a:t>
            </a:r>
            <a:r>
              <a:rPr lang="en-US" sz="3600" dirty="0"/>
              <a:t> </a:t>
            </a:r>
            <a:r>
              <a:rPr lang="en-US" sz="3600" dirty="0" err="1"/>
              <a:t>odio</a:t>
            </a:r>
            <a:r>
              <a:rPr lang="en-US" sz="3600" dirty="0"/>
              <a:t> </a:t>
            </a:r>
            <a:r>
              <a:rPr lang="en-US" sz="3600" dirty="0" err="1"/>
              <a:t>consequat</a:t>
            </a:r>
            <a:r>
              <a:rPr lang="en-US" sz="3600" dirty="0"/>
              <a:t> </a:t>
            </a:r>
            <a:r>
              <a:rPr lang="en-US" sz="3600" dirty="0" err="1"/>
              <a:t>vivamus</a:t>
            </a:r>
            <a:r>
              <a:rPr lang="en-US" sz="3600" dirty="0"/>
              <a:t>. Bibendum </a:t>
            </a:r>
            <a:r>
              <a:rPr lang="en-US" sz="3600" dirty="0" err="1"/>
              <a:t>tempor</a:t>
            </a:r>
            <a:r>
              <a:rPr lang="en-US" sz="3600" dirty="0"/>
              <a:t> </a:t>
            </a:r>
            <a:r>
              <a:rPr lang="en-US" sz="3600" dirty="0" err="1"/>
              <a:t>duis</a:t>
            </a:r>
            <a:r>
              <a:rPr lang="en-US" sz="3600" dirty="0"/>
              <a:t> </a:t>
            </a:r>
            <a:r>
              <a:rPr lang="en-US" sz="3600" dirty="0" err="1"/>
              <a:t>commodo</a:t>
            </a:r>
            <a:r>
              <a:rPr lang="en-US" sz="3600" dirty="0"/>
              <a:t> </a:t>
            </a:r>
            <a:r>
              <a:rPr lang="en-US" sz="3600" dirty="0" err="1"/>
              <a:t>vivamus</a:t>
            </a:r>
            <a:r>
              <a:rPr lang="en-US" sz="3600" dirty="0"/>
              <a:t> dictum </a:t>
            </a:r>
            <a:r>
              <a:rPr lang="en-US" sz="3600" dirty="0" err="1"/>
              <a:t>morbi</a:t>
            </a:r>
            <a:r>
              <a:rPr lang="en-US" sz="3600" dirty="0"/>
              <a:t> </a:t>
            </a:r>
            <a:r>
              <a:rPr lang="en-US" sz="3600" dirty="0" err="1"/>
              <a:t>penatibus</a:t>
            </a:r>
            <a:r>
              <a:rPr lang="en-US" sz="3600" dirty="0"/>
              <a:t> </a:t>
            </a:r>
            <a:r>
              <a:rPr lang="en-US" sz="3600" dirty="0" err="1"/>
              <a:t>potenti</a:t>
            </a:r>
            <a:r>
              <a:rPr lang="en-US" sz="3600" dirty="0"/>
              <a:t> </a:t>
            </a:r>
            <a:r>
              <a:rPr lang="en-US" sz="3600" dirty="0" err="1"/>
              <a:t>nascetur</a:t>
            </a:r>
            <a:r>
              <a:rPr lang="en-US" sz="3600" dirty="0"/>
              <a:t> </a:t>
            </a:r>
            <a:r>
              <a:rPr lang="en-US" sz="3600" dirty="0" err="1"/>
              <a:t>mollis</a:t>
            </a:r>
            <a:r>
              <a:rPr lang="en-US" sz="3600" dirty="0"/>
              <a:t> per </a:t>
            </a:r>
            <a:r>
              <a:rPr lang="en-US" sz="3600" dirty="0" err="1"/>
              <a:t>quam</a:t>
            </a:r>
            <a:r>
              <a:rPr lang="en-US" sz="3600" dirty="0"/>
              <a:t> </a:t>
            </a:r>
            <a:r>
              <a:rPr lang="en-US" sz="3600" dirty="0" err="1"/>
              <a:t>ridiculus</a:t>
            </a:r>
            <a:r>
              <a:rPr lang="en-US" sz="3600" dirty="0"/>
              <a:t> </a:t>
            </a:r>
            <a:r>
              <a:rPr lang="en-US" sz="3600" dirty="0" err="1"/>
              <a:t>natoque</a:t>
            </a:r>
            <a:r>
              <a:rPr lang="en-US" sz="3600" dirty="0"/>
              <a:t>, </a:t>
            </a:r>
            <a:r>
              <a:rPr lang="en-US" sz="3600" dirty="0" err="1"/>
              <a:t>porttitor</a:t>
            </a:r>
            <a:r>
              <a:rPr lang="en-US" sz="3600" dirty="0"/>
              <a:t> </a:t>
            </a:r>
            <a:r>
              <a:rPr lang="en-US" sz="3600" dirty="0" err="1"/>
              <a:t>torquent</a:t>
            </a:r>
            <a:r>
              <a:rPr lang="en-US" sz="3600" dirty="0"/>
              <a:t> </a:t>
            </a:r>
            <a:r>
              <a:rPr lang="en-US" sz="3600" dirty="0" err="1"/>
              <a:t>elementum</a:t>
            </a:r>
            <a:r>
              <a:rPr lang="en-US" sz="3600" dirty="0"/>
              <a:t> diam </a:t>
            </a:r>
            <a:r>
              <a:rPr lang="en-US" sz="3600" dirty="0" err="1"/>
              <a:t>eros</a:t>
            </a:r>
            <a:r>
              <a:rPr lang="en-US" sz="3600" dirty="0"/>
              <a:t> </a:t>
            </a:r>
            <a:r>
              <a:rPr lang="en-US" sz="3600" dirty="0" err="1"/>
              <a:t>condimentum</a:t>
            </a:r>
            <a:r>
              <a:rPr lang="en-US" sz="3600" dirty="0"/>
              <a:t> pulvinar </a:t>
            </a:r>
            <a:r>
              <a:rPr lang="en-US" sz="3600" dirty="0" err="1"/>
              <a:t>risus</a:t>
            </a:r>
            <a:r>
              <a:rPr lang="en-US" sz="3600" dirty="0"/>
              <a:t> sociis ligula cursus </a:t>
            </a:r>
            <a:r>
              <a:rPr lang="en-US" sz="3600" dirty="0" err="1"/>
              <a:t>litora</a:t>
            </a:r>
            <a:r>
              <a:rPr lang="en-US" sz="3600" dirty="0"/>
              <a:t>. </a:t>
            </a:r>
            <a:r>
              <a:rPr lang="en-US" sz="3600" dirty="0" err="1"/>
              <a:t>Sagittis</a:t>
            </a:r>
            <a:r>
              <a:rPr lang="en-US" sz="3600" dirty="0"/>
              <a:t> ligula </a:t>
            </a:r>
            <a:r>
              <a:rPr lang="en-US" sz="3600" dirty="0" err="1"/>
              <a:t>lectus</a:t>
            </a:r>
            <a:r>
              <a:rPr lang="en-US" sz="3600" dirty="0"/>
              <a:t> </a:t>
            </a:r>
            <a:r>
              <a:rPr lang="en-US" sz="3600" dirty="0" err="1"/>
              <a:t>posuere</a:t>
            </a:r>
            <a:r>
              <a:rPr lang="en-US" sz="3600" dirty="0"/>
              <a:t> </a:t>
            </a:r>
            <a:r>
              <a:rPr lang="en-US" sz="3600" dirty="0" err="1"/>
              <a:t>maecenas</a:t>
            </a:r>
            <a:r>
              <a:rPr lang="en-US" sz="3600" dirty="0"/>
              <a:t> </a:t>
            </a:r>
            <a:r>
              <a:rPr lang="en-US" sz="3600" dirty="0" err="1"/>
              <a:t>congue</a:t>
            </a:r>
            <a:r>
              <a:rPr lang="en-US" sz="3600" dirty="0"/>
              <a:t> </a:t>
            </a:r>
            <a:r>
              <a:rPr lang="en-US" sz="3600" dirty="0" err="1"/>
              <a:t>himenaeos</a:t>
            </a:r>
            <a:r>
              <a:rPr lang="en-US" sz="3600" dirty="0"/>
              <a:t> </a:t>
            </a:r>
            <a:r>
              <a:rPr lang="en-US" sz="3600" dirty="0" err="1"/>
              <a:t>arcu</a:t>
            </a:r>
            <a:r>
              <a:rPr lang="en-US" sz="3600" dirty="0"/>
              <a:t> sed </a:t>
            </a:r>
            <a:r>
              <a:rPr lang="en-US" sz="3600" dirty="0" err="1"/>
              <a:t>condimentum</a:t>
            </a:r>
            <a:r>
              <a:rPr lang="en-US" sz="3600" dirty="0"/>
              <a:t> </a:t>
            </a:r>
            <a:r>
              <a:rPr lang="en-US" sz="3600" dirty="0" err="1"/>
              <a:t>bibendum</a:t>
            </a:r>
            <a:r>
              <a:rPr lang="en-US" sz="3600" dirty="0"/>
              <a:t>, habitant </a:t>
            </a:r>
            <a:r>
              <a:rPr lang="en-US" sz="3600" dirty="0" err="1"/>
              <a:t>volutpat</a:t>
            </a:r>
            <a:r>
              <a:rPr lang="en-US" sz="3600" dirty="0"/>
              <a:t> justo </a:t>
            </a:r>
            <a:r>
              <a:rPr lang="en-US" sz="3600" dirty="0" err="1"/>
              <a:t>donec</a:t>
            </a:r>
            <a:r>
              <a:rPr lang="en-US" sz="3600" dirty="0"/>
              <a:t> </a:t>
            </a:r>
            <a:r>
              <a:rPr lang="en-US" sz="3600" dirty="0" err="1"/>
              <a:t>hendrerit</a:t>
            </a:r>
            <a:r>
              <a:rPr lang="en-US" sz="3600" dirty="0"/>
              <a:t> </a:t>
            </a:r>
            <a:r>
              <a:rPr lang="en-US" sz="3600" dirty="0" err="1"/>
              <a:t>fringilla</a:t>
            </a:r>
            <a:r>
              <a:rPr lang="en-US" sz="3600" dirty="0"/>
              <a:t> </a:t>
            </a:r>
            <a:r>
              <a:rPr lang="en-US" sz="3600" dirty="0" err="1"/>
              <a:t>feugiat</a:t>
            </a:r>
            <a:r>
              <a:rPr lang="en-US" sz="3600" dirty="0"/>
              <a:t> </a:t>
            </a:r>
            <a:r>
              <a:rPr lang="en-US" sz="3600" dirty="0" err="1"/>
              <a:t>cras</a:t>
            </a:r>
            <a:r>
              <a:rPr lang="en-US" sz="3600" dirty="0"/>
              <a:t> </a:t>
            </a:r>
            <a:r>
              <a:rPr lang="en-US" sz="3600" dirty="0" err="1"/>
              <a:t>facilisis</a:t>
            </a:r>
            <a:r>
              <a:rPr lang="en-US" sz="3600" dirty="0"/>
              <a:t> </a:t>
            </a:r>
            <a:r>
              <a:rPr lang="en-US" sz="3600" dirty="0" err="1"/>
              <a:t>viverra</a:t>
            </a:r>
            <a:r>
              <a:rPr lang="en-US" sz="3600" dirty="0"/>
              <a:t>, sociis </a:t>
            </a:r>
            <a:r>
              <a:rPr lang="en-US" sz="3600" dirty="0" err="1"/>
              <a:t>velit</a:t>
            </a:r>
            <a:r>
              <a:rPr lang="en-US" sz="3600" dirty="0"/>
              <a:t> </a:t>
            </a:r>
            <a:r>
              <a:rPr lang="en-US" sz="3600" dirty="0" err="1"/>
              <a:t>dictumst</a:t>
            </a:r>
            <a:r>
              <a:rPr lang="en-US" sz="3600" dirty="0"/>
              <a:t> ad a </a:t>
            </a:r>
            <a:r>
              <a:rPr lang="en-US" sz="3600" dirty="0" err="1"/>
              <a:t>vulputate</a:t>
            </a:r>
            <a:r>
              <a:rPr lang="en-US" sz="3600" dirty="0"/>
              <a:t> auctor </a:t>
            </a:r>
            <a:r>
              <a:rPr lang="en-US" sz="3600" dirty="0" err="1"/>
              <a:t>eleifend</a:t>
            </a:r>
            <a:r>
              <a:rPr lang="en-US" sz="3600" dirty="0"/>
              <a:t> vestibulum. </a:t>
            </a:r>
            <a:r>
              <a:rPr lang="en-US" sz="3600" dirty="0" err="1"/>
              <a:t>Sagittis</a:t>
            </a:r>
            <a:r>
              <a:rPr lang="en-US" sz="3600" dirty="0"/>
              <a:t> ligula </a:t>
            </a:r>
            <a:r>
              <a:rPr lang="en-US" sz="3600" dirty="0" err="1"/>
              <a:t>lectus</a:t>
            </a:r>
            <a:r>
              <a:rPr lang="en-US" sz="3600" dirty="0"/>
              <a:t> </a:t>
            </a:r>
            <a:r>
              <a:rPr lang="en-US" sz="3600" dirty="0" err="1"/>
              <a:t>posuere</a:t>
            </a:r>
            <a:r>
              <a:rPr lang="en-US" sz="3600" dirty="0"/>
              <a:t> </a:t>
            </a:r>
            <a:r>
              <a:rPr lang="en-US" sz="3600" dirty="0" err="1"/>
              <a:t>maecenas</a:t>
            </a:r>
            <a:r>
              <a:rPr lang="en-US" sz="3600" dirty="0"/>
              <a:t> </a:t>
            </a:r>
            <a:r>
              <a:rPr lang="en-US" sz="3600" dirty="0" err="1"/>
              <a:t>congue</a:t>
            </a:r>
            <a:r>
              <a:rPr lang="en-US" sz="3600" dirty="0"/>
              <a:t> </a:t>
            </a:r>
            <a:r>
              <a:rPr lang="en-US" sz="3600" dirty="0" err="1"/>
              <a:t>himenaeos</a:t>
            </a:r>
            <a:r>
              <a:rPr lang="en-US" sz="3600" dirty="0"/>
              <a:t> </a:t>
            </a:r>
            <a:r>
              <a:rPr lang="en-US" sz="3600" dirty="0" err="1"/>
              <a:t>arcu</a:t>
            </a:r>
            <a:r>
              <a:rPr lang="en-US" sz="3600" dirty="0"/>
              <a:t> sed </a:t>
            </a:r>
            <a:r>
              <a:rPr lang="en-US" sz="3600" dirty="0" err="1"/>
              <a:t>condimentum</a:t>
            </a:r>
            <a:r>
              <a:rPr lang="en-US" sz="3600" dirty="0"/>
              <a:t> </a:t>
            </a:r>
            <a:r>
              <a:rPr lang="en-US" sz="3600" dirty="0" err="1"/>
              <a:t>bibendum</a:t>
            </a:r>
            <a:r>
              <a:rPr lang="en-US" sz="3600" dirty="0"/>
              <a:t>, habitant </a:t>
            </a:r>
            <a:r>
              <a:rPr lang="en-US" sz="3600" dirty="0" err="1"/>
              <a:t>volutpat</a:t>
            </a:r>
            <a:r>
              <a:rPr lang="en-US" sz="3600" dirty="0"/>
              <a:t> justo </a:t>
            </a:r>
            <a:r>
              <a:rPr lang="en-US" sz="3600" dirty="0" err="1"/>
              <a:t>donec</a:t>
            </a:r>
            <a:r>
              <a:rPr lang="en-US" sz="3600" dirty="0"/>
              <a:t> </a:t>
            </a:r>
            <a:r>
              <a:rPr lang="en-US" sz="3600" dirty="0" err="1"/>
              <a:t>hendrerit</a:t>
            </a:r>
            <a:r>
              <a:rPr lang="en-US" sz="3600" dirty="0"/>
              <a:t> </a:t>
            </a:r>
            <a:r>
              <a:rPr lang="en-US" sz="3600" dirty="0" err="1"/>
              <a:t>fringilla</a:t>
            </a:r>
            <a:r>
              <a:rPr lang="en-US" sz="3600" dirty="0"/>
              <a:t> </a:t>
            </a:r>
            <a:r>
              <a:rPr lang="en-US" sz="3600" dirty="0" err="1"/>
              <a:t>feugiat</a:t>
            </a:r>
            <a:r>
              <a:rPr lang="en-US" sz="3600" dirty="0"/>
              <a:t> </a:t>
            </a:r>
            <a:r>
              <a:rPr lang="en-US" sz="3600" dirty="0" err="1"/>
              <a:t>cras</a:t>
            </a:r>
            <a:r>
              <a:rPr lang="en-US" sz="3600" dirty="0"/>
              <a:t> </a:t>
            </a:r>
            <a:r>
              <a:rPr lang="en-US" sz="3600" dirty="0" err="1"/>
              <a:t>facilisis</a:t>
            </a:r>
            <a:r>
              <a:rPr lang="en-US" sz="3600" dirty="0"/>
              <a:t> </a:t>
            </a:r>
            <a:r>
              <a:rPr lang="en-US" sz="3600" dirty="0" err="1"/>
              <a:t>viverra</a:t>
            </a:r>
            <a:r>
              <a:rPr lang="en-US" sz="3600" dirty="0"/>
              <a:t>, sociis </a:t>
            </a:r>
            <a:r>
              <a:rPr lang="en-US" sz="3600" dirty="0" err="1"/>
              <a:t>velit</a:t>
            </a:r>
            <a:r>
              <a:rPr lang="en-US" sz="3600" dirty="0"/>
              <a:t> </a:t>
            </a:r>
            <a:r>
              <a:rPr lang="en-US" sz="3600" dirty="0" err="1"/>
              <a:t>dictumst</a:t>
            </a:r>
            <a:r>
              <a:rPr lang="en-US" sz="3600" dirty="0"/>
              <a:t> ad a </a:t>
            </a:r>
            <a:r>
              <a:rPr lang="en-US" sz="3600" dirty="0" err="1"/>
              <a:t>vulputate</a:t>
            </a:r>
            <a:r>
              <a:rPr lang="en-US" sz="3600" dirty="0"/>
              <a:t> auctor </a:t>
            </a:r>
            <a:r>
              <a:rPr lang="en-US" sz="3600" dirty="0" err="1"/>
              <a:t>eleifend</a:t>
            </a:r>
            <a:r>
              <a:rPr lang="en-US" sz="3600" dirty="0"/>
              <a:t> vestibulum.</a:t>
            </a:r>
          </a:p>
        </p:txBody>
      </p:sp>
      <p:grpSp>
        <p:nvGrpSpPr>
          <p:cNvPr id="8" name="Group 7">
            <a:extLst>
              <a:ext uri="{FF2B5EF4-FFF2-40B4-BE49-F238E27FC236}">
                <a16:creationId xmlns:a16="http://schemas.microsoft.com/office/drawing/2014/main" id="{7E9FBF8F-0C43-4529-A623-ACCDA18C62FC}"/>
              </a:ext>
            </a:extLst>
          </p:cNvPr>
          <p:cNvGrpSpPr/>
          <p:nvPr/>
        </p:nvGrpSpPr>
        <p:grpSpPr>
          <a:xfrm>
            <a:off x="39898320" y="21878619"/>
            <a:ext cx="10241280" cy="5058579"/>
            <a:chOff x="39898320" y="21214080"/>
            <a:chExt cx="10241280" cy="5058579"/>
          </a:xfrm>
        </p:grpSpPr>
        <p:sp>
          <p:nvSpPr>
            <p:cNvPr id="65" name="Text Box 88"/>
            <p:cNvSpPr txBox="1">
              <a:spLocks noChangeArrowheads="1"/>
            </p:cNvSpPr>
            <p:nvPr/>
          </p:nvSpPr>
          <p:spPr bwMode="auto">
            <a:xfrm>
              <a:off x="39898320" y="21214080"/>
              <a:ext cx="1024128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84480" tIns="284480" rIns="284480" bIns="28448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5000" b="1" dirty="0">
                  <a:solidFill>
                    <a:schemeClr val="accent1">
                      <a:lumMod val="50000"/>
                    </a:schemeClr>
                  </a:solidFill>
                  <a:latin typeface="Calibri" pitchFamily="34" charset="0"/>
                </a:rPr>
                <a:t>REFERENCES</a:t>
              </a:r>
            </a:p>
          </p:txBody>
        </p:sp>
        <p:sp>
          <p:nvSpPr>
            <p:cNvPr id="80" name="Text Box 151"/>
            <p:cNvSpPr txBox="1">
              <a:spLocks noChangeArrowheads="1"/>
            </p:cNvSpPr>
            <p:nvPr/>
          </p:nvSpPr>
          <p:spPr bwMode="auto">
            <a:xfrm>
              <a:off x="39898320" y="22595755"/>
              <a:ext cx="10241280" cy="3676904"/>
            </a:xfrm>
            <a:prstGeom prst="rect">
              <a:avLst/>
            </a:prstGeom>
            <a:noFill/>
            <a:ln>
              <a:noFill/>
            </a:ln>
            <a:effectLst/>
          </p:spPr>
          <p:txBody>
            <a:bodyPr wrap="square" lIns="113792" tIns="113792" rIns="113792" bIns="113792">
              <a:spAutoFit/>
            </a:bodyPr>
            <a:lstStyle>
              <a:lvl1pPr marL="342900" indent="-342900">
                <a:defRPr>
                  <a:solidFill>
                    <a:schemeClr val="tx1"/>
                  </a:solidFill>
                  <a:latin typeface="Arial" charset="0"/>
                </a:defRPr>
              </a:lvl1pPr>
              <a:lvl2pPr marL="800100" indent="-342900">
                <a:defRPr>
                  <a:solidFill>
                    <a:schemeClr val="tx1"/>
                  </a:solidFill>
                  <a:latin typeface="Arial" charset="0"/>
                </a:defRPr>
              </a:lvl2pPr>
              <a:lvl3pPr marL="1257300" indent="-3429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marL="0" indent="0" defTabSz="1066830" fontAlgn="base">
                <a:spcBef>
                  <a:spcPct val="0"/>
                </a:spcBef>
                <a:spcAft>
                  <a:spcPct val="50000"/>
                </a:spcAft>
              </a:pPr>
              <a:r>
                <a:rPr lang="en-US" sz="2800" dirty="0">
                  <a:latin typeface="+mn-lt"/>
                </a:rPr>
                <a:t>Lorem ipsum dolor sit </a:t>
              </a:r>
              <a:r>
                <a:rPr lang="en-US" sz="2800" dirty="0" err="1">
                  <a:latin typeface="+mn-lt"/>
                </a:rPr>
                <a:t>amet</a:t>
              </a:r>
              <a:r>
                <a:rPr lang="en-US" sz="2800" dirty="0">
                  <a:latin typeface="+mn-lt"/>
                </a:rPr>
                <a:t> </a:t>
              </a:r>
              <a:r>
                <a:rPr lang="en-US" sz="2800" dirty="0" err="1">
                  <a:latin typeface="+mn-lt"/>
                </a:rPr>
                <a:t>consectetur</a:t>
              </a:r>
              <a:r>
                <a:rPr lang="en-US" sz="2800" dirty="0">
                  <a:latin typeface="+mn-lt"/>
                </a:rPr>
                <a:t> </a:t>
              </a:r>
              <a:r>
                <a:rPr lang="en-US" sz="2800" dirty="0" err="1">
                  <a:latin typeface="+mn-lt"/>
                </a:rPr>
                <a:t>adipiscing</a:t>
              </a:r>
              <a:r>
                <a:rPr lang="en-US" sz="2800" dirty="0">
                  <a:latin typeface="+mn-lt"/>
                </a:rPr>
                <a:t> </a:t>
              </a:r>
              <a:r>
                <a:rPr lang="en-US" sz="2800" dirty="0" err="1">
                  <a:latin typeface="+mn-lt"/>
                </a:rPr>
                <a:t>elit</a:t>
              </a:r>
              <a:r>
                <a:rPr lang="en-US" sz="2800" dirty="0">
                  <a:latin typeface="+mn-lt"/>
                </a:rPr>
                <a:t> </a:t>
              </a:r>
              <a:r>
                <a:rPr lang="en-US" sz="2800" dirty="0" err="1">
                  <a:latin typeface="+mn-lt"/>
                </a:rPr>
                <a:t>condimentum</a:t>
              </a:r>
              <a:r>
                <a:rPr lang="en-US" sz="2800" dirty="0">
                  <a:latin typeface="+mn-lt"/>
                </a:rPr>
                <a:t> </a:t>
              </a:r>
              <a:r>
                <a:rPr lang="en-US" sz="2800" dirty="0" err="1">
                  <a:latin typeface="+mn-lt"/>
                </a:rPr>
                <a:t>tincidunt</a:t>
              </a:r>
              <a:r>
                <a:rPr lang="en-US" sz="2800" dirty="0">
                  <a:latin typeface="+mn-lt"/>
                </a:rPr>
                <a:t>, </a:t>
              </a:r>
              <a:r>
                <a:rPr lang="en-US" sz="2800" dirty="0" err="1">
                  <a:latin typeface="+mn-lt"/>
                </a:rPr>
                <a:t>aptent</a:t>
              </a:r>
              <a:r>
                <a:rPr lang="en-US" sz="2800" dirty="0">
                  <a:latin typeface="+mn-lt"/>
                </a:rPr>
                <a:t> sed </a:t>
              </a:r>
              <a:r>
                <a:rPr lang="en-US" sz="2800" dirty="0" err="1">
                  <a:latin typeface="+mn-lt"/>
                </a:rPr>
                <a:t>laoreet</a:t>
              </a:r>
              <a:r>
                <a:rPr lang="en-US" sz="2800" dirty="0">
                  <a:latin typeface="+mn-lt"/>
                </a:rPr>
                <a:t> </a:t>
              </a:r>
              <a:r>
                <a:rPr lang="en-US" sz="2800" dirty="0" err="1">
                  <a:latin typeface="+mn-lt"/>
                </a:rPr>
                <a:t>morbi</a:t>
              </a:r>
              <a:r>
                <a:rPr lang="en-US" sz="2800" dirty="0">
                  <a:latin typeface="+mn-lt"/>
                </a:rPr>
                <a:t> pharetra </a:t>
              </a:r>
              <a:r>
                <a:rPr lang="en-US" sz="2800" dirty="0" err="1">
                  <a:latin typeface="+mn-lt"/>
                </a:rPr>
                <a:t>duis</a:t>
              </a:r>
              <a:r>
                <a:rPr lang="en-US" sz="2800" dirty="0">
                  <a:latin typeface="+mn-lt"/>
                </a:rPr>
                <a:t> cursus </a:t>
              </a:r>
              <a:r>
                <a:rPr lang="en-US" sz="2800" dirty="0" err="1">
                  <a:latin typeface="+mn-lt"/>
                </a:rPr>
                <a:t>himenaeos</a:t>
              </a:r>
              <a:r>
                <a:rPr lang="en-US" sz="2800" dirty="0">
                  <a:latin typeface="+mn-lt"/>
                </a:rPr>
                <a:t>, </a:t>
              </a:r>
              <a:r>
                <a:rPr lang="en-US" sz="2800" dirty="0" err="1">
                  <a:latin typeface="+mn-lt"/>
                </a:rPr>
                <a:t>curae</a:t>
              </a:r>
              <a:r>
                <a:rPr lang="en-US" sz="2800" dirty="0">
                  <a:latin typeface="+mn-lt"/>
                </a:rPr>
                <a:t> </a:t>
              </a:r>
              <a:r>
                <a:rPr lang="en-US" sz="2800" dirty="0" err="1">
                  <a:latin typeface="+mn-lt"/>
                </a:rPr>
                <a:t>odio</a:t>
              </a:r>
              <a:r>
                <a:rPr lang="en-US" sz="2800" dirty="0">
                  <a:latin typeface="+mn-lt"/>
                </a:rPr>
                <a:t> </a:t>
              </a:r>
              <a:r>
                <a:rPr lang="en-US" sz="2800" dirty="0" err="1">
                  <a:latin typeface="+mn-lt"/>
                </a:rPr>
                <a:t>cubilia</a:t>
              </a:r>
              <a:r>
                <a:rPr lang="en-US" sz="2800" dirty="0">
                  <a:latin typeface="+mn-lt"/>
                </a:rPr>
                <a:t> </a:t>
              </a:r>
              <a:r>
                <a:rPr lang="en-US" sz="2800" dirty="0" err="1">
                  <a:latin typeface="+mn-lt"/>
                </a:rPr>
                <a:t>dignissim</a:t>
              </a:r>
              <a:r>
                <a:rPr lang="en-US" sz="2800" dirty="0">
                  <a:latin typeface="+mn-lt"/>
                </a:rPr>
                <a:t> </a:t>
              </a:r>
              <a:r>
                <a:rPr lang="en-US" sz="2800" dirty="0" err="1">
                  <a:latin typeface="+mn-lt"/>
                </a:rPr>
                <a:t>enim</a:t>
              </a:r>
              <a:r>
                <a:rPr lang="en-US" sz="2800" dirty="0">
                  <a:latin typeface="+mn-lt"/>
                </a:rPr>
                <a:t> </a:t>
              </a:r>
              <a:r>
                <a:rPr lang="en-US" sz="2800" dirty="0" err="1">
                  <a:latin typeface="+mn-lt"/>
                </a:rPr>
                <a:t>ornare</a:t>
              </a:r>
              <a:r>
                <a:rPr lang="en-US" sz="2800" dirty="0">
                  <a:latin typeface="+mn-lt"/>
                </a:rPr>
                <a:t> </a:t>
              </a:r>
              <a:r>
                <a:rPr lang="en-US" sz="2800" dirty="0" err="1">
                  <a:latin typeface="+mn-lt"/>
                </a:rPr>
                <a:t>mollis</a:t>
              </a:r>
              <a:r>
                <a:rPr lang="en-US" sz="2800" dirty="0">
                  <a:latin typeface="+mn-lt"/>
                </a:rPr>
                <a:t> </a:t>
              </a:r>
              <a:r>
                <a:rPr lang="en-US" sz="2800" dirty="0" err="1">
                  <a:latin typeface="+mn-lt"/>
                </a:rPr>
                <a:t>nibh</a:t>
              </a:r>
              <a:r>
                <a:rPr lang="en-US" sz="2800" dirty="0">
                  <a:latin typeface="+mn-lt"/>
                </a:rPr>
                <a:t>. Ut </a:t>
              </a:r>
              <a:r>
                <a:rPr lang="en-US" sz="2800" dirty="0" err="1">
                  <a:latin typeface="+mn-lt"/>
                </a:rPr>
                <a:t>felis</a:t>
              </a:r>
              <a:r>
                <a:rPr lang="en-US" sz="2800" dirty="0">
                  <a:latin typeface="+mn-lt"/>
                </a:rPr>
                <a:t> </a:t>
              </a:r>
              <a:r>
                <a:rPr lang="en-US" sz="2800" dirty="0" err="1">
                  <a:latin typeface="+mn-lt"/>
                </a:rPr>
                <a:t>dapibus</a:t>
              </a:r>
              <a:r>
                <a:rPr lang="en-US" sz="2800" dirty="0">
                  <a:latin typeface="+mn-lt"/>
                </a:rPr>
                <a:t> </a:t>
              </a:r>
              <a:r>
                <a:rPr lang="en-US" sz="2800" dirty="0" err="1">
                  <a:latin typeface="+mn-lt"/>
                </a:rPr>
                <a:t>litora</a:t>
              </a:r>
              <a:r>
                <a:rPr lang="en-US" sz="2800" dirty="0">
                  <a:latin typeface="+mn-lt"/>
                </a:rPr>
                <a:t> non </a:t>
              </a:r>
              <a:r>
                <a:rPr lang="en-US" sz="2800" dirty="0" err="1">
                  <a:latin typeface="+mn-lt"/>
                </a:rPr>
                <a:t>vehicula</a:t>
              </a:r>
              <a:r>
                <a:rPr lang="en-US" sz="2800" dirty="0">
                  <a:latin typeface="+mn-lt"/>
                </a:rPr>
                <a:t> </a:t>
              </a:r>
              <a:r>
                <a:rPr lang="en-US" sz="2800" dirty="0" err="1">
                  <a:latin typeface="+mn-lt"/>
                </a:rPr>
                <a:t>nullam</a:t>
              </a:r>
              <a:r>
                <a:rPr lang="en-US" sz="2800" dirty="0">
                  <a:latin typeface="+mn-lt"/>
                </a:rPr>
                <a:t> </a:t>
              </a:r>
              <a:r>
                <a:rPr lang="en-US" sz="2800" dirty="0" err="1">
                  <a:latin typeface="+mn-lt"/>
                </a:rPr>
                <a:t>montes</a:t>
              </a:r>
              <a:r>
                <a:rPr lang="en-US" sz="2800" dirty="0">
                  <a:latin typeface="+mn-lt"/>
                </a:rPr>
                <a:t>, </a:t>
              </a:r>
              <a:r>
                <a:rPr lang="en-US" sz="2800" dirty="0" err="1">
                  <a:latin typeface="+mn-lt"/>
                </a:rPr>
                <a:t>enim</a:t>
              </a:r>
              <a:r>
                <a:rPr lang="en-US" sz="2800" dirty="0">
                  <a:latin typeface="+mn-lt"/>
                </a:rPr>
                <a:t> </a:t>
              </a:r>
              <a:r>
                <a:rPr lang="en-US" sz="2800" dirty="0" err="1">
                  <a:latin typeface="+mn-lt"/>
                </a:rPr>
                <a:t>molestie</a:t>
              </a:r>
              <a:r>
                <a:rPr lang="en-US" sz="2800" dirty="0">
                  <a:latin typeface="+mn-lt"/>
                </a:rPr>
                <a:t> </a:t>
              </a:r>
              <a:r>
                <a:rPr lang="en-US" sz="2800" dirty="0" err="1">
                  <a:latin typeface="+mn-lt"/>
                </a:rPr>
                <a:t>aptent</a:t>
              </a:r>
              <a:r>
                <a:rPr lang="en-US" sz="2800" dirty="0">
                  <a:latin typeface="+mn-lt"/>
                </a:rPr>
                <a:t> </a:t>
              </a:r>
              <a:r>
                <a:rPr lang="en-US" sz="2800" dirty="0" err="1">
                  <a:latin typeface="+mn-lt"/>
                </a:rPr>
                <a:t>metus</a:t>
              </a:r>
              <a:r>
                <a:rPr lang="en-US" sz="2800" dirty="0">
                  <a:latin typeface="+mn-lt"/>
                </a:rPr>
                <a:t> </a:t>
              </a:r>
              <a:r>
                <a:rPr lang="en-US" sz="2800" dirty="0" err="1">
                  <a:latin typeface="+mn-lt"/>
                </a:rPr>
                <a:t>primis</a:t>
              </a:r>
              <a:r>
                <a:rPr lang="en-US" sz="2800" dirty="0">
                  <a:latin typeface="+mn-lt"/>
                </a:rPr>
                <a:t> </a:t>
              </a:r>
              <a:r>
                <a:rPr lang="en-US" sz="2800" dirty="0" err="1">
                  <a:latin typeface="+mn-lt"/>
                </a:rPr>
                <a:t>porttitor</a:t>
              </a:r>
              <a:r>
                <a:rPr lang="en-US" sz="2800" dirty="0">
                  <a:latin typeface="+mn-lt"/>
                </a:rPr>
                <a:t> </a:t>
              </a:r>
              <a:r>
                <a:rPr lang="en-US" sz="2800" dirty="0" err="1">
                  <a:latin typeface="+mn-lt"/>
                </a:rPr>
                <a:t>fringilla</a:t>
              </a:r>
              <a:r>
                <a:rPr lang="en-US" sz="2800" dirty="0">
                  <a:latin typeface="+mn-lt"/>
                </a:rPr>
                <a:t> </a:t>
              </a:r>
              <a:r>
                <a:rPr lang="en-US" sz="2800" dirty="0" err="1">
                  <a:latin typeface="+mn-lt"/>
                </a:rPr>
                <a:t>duis</a:t>
              </a:r>
              <a:r>
                <a:rPr lang="en-US" sz="2800" dirty="0">
                  <a:latin typeface="+mn-lt"/>
                </a:rPr>
                <a:t>, </a:t>
              </a:r>
              <a:r>
                <a:rPr lang="en-US" sz="2800" dirty="0" err="1">
                  <a:latin typeface="+mn-lt"/>
                </a:rPr>
                <a:t>viverra</a:t>
              </a:r>
              <a:r>
                <a:rPr lang="en-US" sz="2800" dirty="0">
                  <a:latin typeface="+mn-lt"/>
                </a:rPr>
                <a:t> </a:t>
              </a:r>
              <a:r>
                <a:rPr lang="en-US" sz="2800" dirty="0" err="1">
                  <a:latin typeface="+mn-lt"/>
                </a:rPr>
                <a:t>pretium</a:t>
              </a:r>
              <a:r>
                <a:rPr lang="en-US" sz="2800" dirty="0">
                  <a:latin typeface="+mn-lt"/>
                </a:rPr>
                <a:t> </a:t>
              </a:r>
              <a:r>
                <a:rPr lang="en-US" sz="2800" dirty="0" err="1">
                  <a:latin typeface="+mn-lt"/>
                </a:rPr>
                <a:t>turpis</a:t>
              </a:r>
              <a:r>
                <a:rPr lang="en-US" sz="2800" dirty="0">
                  <a:latin typeface="+mn-lt"/>
                </a:rPr>
                <a:t> </a:t>
              </a:r>
              <a:r>
                <a:rPr lang="en-US" sz="2800" dirty="0" err="1">
                  <a:latin typeface="+mn-lt"/>
                </a:rPr>
                <a:t>blandit</a:t>
              </a:r>
              <a:r>
                <a:rPr lang="en-US" sz="2800" dirty="0">
                  <a:latin typeface="+mn-lt"/>
                </a:rPr>
                <a:t> </a:t>
              </a:r>
              <a:r>
                <a:rPr lang="en-US" sz="2800" dirty="0" err="1">
                  <a:latin typeface="+mn-lt"/>
                </a:rPr>
                <a:t>facilisi</a:t>
              </a:r>
              <a:r>
                <a:rPr lang="en-US" sz="2800" dirty="0">
                  <a:latin typeface="+mn-lt"/>
                </a:rPr>
                <a:t> vel. </a:t>
              </a:r>
              <a:r>
                <a:rPr lang="en-US" sz="2800" dirty="0" err="1">
                  <a:latin typeface="+mn-lt"/>
                </a:rPr>
                <a:t>Molestie</a:t>
              </a:r>
              <a:r>
                <a:rPr lang="en-US" sz="2800" dirty="0">
                  <a:latin typeface="+mn-lt"/>
                </a:rPr>
                <a:t> </a:t>
              </a:r>
              <a:r>
                <a:rPr lang="en-US" sz="2800" dirty="0" err="1">
                  <a:latin typeface="+mn-lt"/>
                </a:rPr>
                <a:t>vulputate</a:t>
              </a:r>
              <a:r>
                <a:rPr lang="en-US" sz="2800" dirty="0">
                  <a:latin typeface="+mn-lt"/>
                </a:rPr>
                <a:t> </a:t>
              </a:r>
              <a:r>
                <a:rPr lang="en-US" sz="2800" dirty="0" err="1">
                  <a:latin typeface="+mn-lt"/>
                </a:rPr>
                <a:t>malesuada</a:t>
              </a:r>
              <a:r>
                <a:rPr lang="en-US" sz="2800" dirty="0">
                  <a:latin typeface="+mn-lt"/>
                </a:rPr>
                <a:t> </a:t>
              </a:r>
              <a:r>
                <a:rPr lang="en-US" sz="2800" dirty="0" err="1">
                  <a:latin typeface="+mn-lt"/>
                </a:rPr>
                <a:t>bibendum</a:t>
              </a:r>
              <a:r>
                <a:rPr lang="en-US" sz="2800" dirty="0">
                  <a:latin typeface="+mn-lt"/>
                </a:rPr>
                <a:t> </a:t>
              </a:r>
              <a:r>
                <a:rPr lang="en-US" sz="2800" dirty="0" err="1">
                  <a:latin typeface="+mn-lt"/>
                </a:rPr>
                <a:t>nisl</a:t>
              </a:r>
              <a:r>
                <a:rPr lang="en-US" sz="2800" dirty="0">
                  <a:latin typeface="+mn-lt"/>
                </a:rPr>
                <a:t> nostra </a:t>
              </a:r>
              <a:r>
                <a:rPr lang="en-US" sz="2800" dirty="0" err="1">
                  <a:latin typeface="+mn-lt"/>
                </a:rPr>
                <a:t>himenaeos</a:t>
              </a:r>
              <a:r>
                <a:rPr lang="en-US" sz="2800" dirty="0">
                  <a:latin typeface="+mn-lt"/>
                </a:rPr>
                <a:t> </a:t>
              </a:r>
              <a:r>
                <a:rPr lang="en-US" sz="2800" dirty="0" err="1">
                  <a:latin typeface="+mn-lt"/>
                </a:rPr>
                <a:t>curae</a:t>
              </a:r>
              <a:r>
                <a:rPr lang="en-US" sz="2800" dirty="0">
                  <a:latin typeface="+mn-lt"/>
                </a:rPr>
                <a:t> </a:t>
              </a:r>
              <a:r>
                <a:rPr lang="en-US" sz="2800" dirty="0" err="1">
                  <a:latin typeface="+mn-lt"/>
                </a:rPr>
                <a:t>mattis</a:t>
              </a:r>
              <a:r>
                <a:rPr lang="en-US" sz="2800" dirty="0">
                  <a:latin typeface="+mn-lt"/>
                </a:rPr>
                <a:t>, ad </a:t>
              </a:r>
              <a:r>
                <a:rPr lang="en-US" sz="2800" dirty="0" err="1">
                  <a:latin typeface="+mn-lt"/>
                </a:rPr>
                <a:t>quisque</a:t>
              </a:r>
              <a:r>
                <a:rPr lang="en-US" sz="2800" dirty="0">
                  <a:latin typeface="+mn-lt"/>
                </a:rPr>
                <a:t> </a:t>
              </a:r>
              <a:r>
                <a:rPr lang="en-US" sz="2800" dirty="0" err="1">
                  <a:latin typeface="+mn-lt"/>
                </a:rPr>
                <a:t>torquent</a:t>
              </a:r>
              <a:r>
                <a:rPr lang="en-US" sz="2800" dirty="0">
                  <a:latin typeface="+mn-lt"/>
                </a:rPr>
                <a:t> semper ac </a:t>
              </a:r>
              <a:r>
                <a:rPr lang="en-US" sz="2800" dirty="0" err="1">
                  <a:latin typeface="+mn-lt"/>
                </a:rPr>
                <a:t>nunc</a:t>
              </a:r>
              <a:r>
                <a:rPr lang="en-US" sz="2800" dirty="0">
                  <a:latin typeface="+mn-lt"/>
                </a:rPr>
                <a:t> </a:t>
              </a:r>
              <a:r>
                <a:rPr lang="en-US" sz="2800" dirty="0" err="1">
                  <a:latin typeface="+mn-lt"/>
                </a:rPr>
                <a:t>facilisi</a:t>
              </a:r>
              <a:r>
                <a:rPr lang="en-US" sz="2800" dirty="0">
                  <a:latin typeface="+mn-lt"/>
                </a:rPr>
                <a:t> </a:t>
              </a:r>
              <a:r>
                <a:rPr lang="en-US" sz="2800" dirty="0" err="1">
                  <a:latin typeface="+mn-lt"/>
                </a:rPr>
                <a:t>tellus</a:t>
              </a:r>
              <a:r>
                <a:rPr lang="en-US" sz="2800" dirty="0">
                  <a:latin typeface="+mn-lt"/>
                </a:rPr>
                <a:t>, </a:t>
              </a:r>
              <a:r>
                <a:rPr lang="en-US" sz="2800" dirty="0" err="1">
                  <a:latin typeface="+mn-lt"/>
                </a:rPr>
                <a:t>placerat</a:t>
              </a:r>
              <a:r>
                <a:rPr lang="en-US" sz="2800" dirty="0">
                  <a:latin typeface="+mn-lt"/>
                </a:rPr>
                <a:t> tempus </a:t>
              </a:r>
              <a:r>
                <a:rPr lang="en-US" sz="2800" dirty="0" err="1">
                  <a:latin typeface="+mn-lt"/>
                </a:rPr>
                <a:t>donec</a:t>
              </a:r>
              <a:r>
                <a:rPr lang="en-US" sz="2800" dirty="0">
                  <a:latin typeface="+mn-lt"/>
                </a:rPr>
                <a:t> </a:t>
              </a:r>
              <a:r>
                <a:rPr lang="en-US" sz="2800" dirty="0" err="1">
                  <a:latin typeface="+mn-lt"/>
                </a:rPr>
                <a:t>morbi</a:t>
              </a:r>
              <a:r>
                <a:rPr lang="en-US" sz="2800" dirty="0">
                  <a:latin typeface="+mn-lt"/>
                </a:rPr>
                <a:t> </a:t>
              </a:r>
              <a:r>
                <a:rPr lang="en-US" sz="2800" dirty="0" err="1">
                  <a:latin typeface="+mn-lt"/>
                </a:rPr>
                <a:t>nulla</a:t>
              </a:r>
              <a:r>
                <a:rPr lang="en-US" sz="2800" dirty="0">
                  <a:latin typeface="+mn-lt"/>
                </a:rPr>
                <a:t> non </a:t>
              </a:r>
              <a:r>
                <a:rPr lang="en-US" sz="2800" dirty="0" err="1">
                  <a:latin typeface="+mn-lt"/>
                </a:rPr>
                <a:t>aliquam</a:t>
              </a:r>
              <a:r>
                <a:rPr lang="en-US" sz="2800" dirty="0">
                  <a:latin typeface="+mn-lt"/>
                </a:rPr>
                <a:t>.</a:t>
              </a:r>
              <a:endParaRPr lang="en-US" sz="2800" dirty="0">
                <a:solidFill>
                  <a:prstClr val="black"/>
                </a:solidFill>
                <a:latin typeface="+mn-lt"/>
              </a:endParaRPr>
            </a:p>
          </p:txBody>
        </p:sp>
      </p:grpSp>
      <p:sp>
        <p:nvSpPr>
          <p:cNvPr id="81" name="Text Box 152"/>
          <p:cNvSpPr txBox="1">
            <a:spLocks noChangeArrowheads="1"/>
          </p:cNvSpPr>
          <p:nvPr/>
        </p:nvSpPr>
        <p:spPr bwMode="auto">
          <a:xfrm>
            <a:off x="21336000" y="3200400"/>
            <a:ext cx="17602200" cy="4661789"/>
          </a:xfrm>
          <a:prstGeom prst="rect">
            <a:avLst/>
          </a:prstGeom>
          <a:noFill/>
          <a:ln>
            <a:noFill/>
          </a:ln>
          <a:effectLst/>
        </p:spPr>
        <p:txBody>
          <a:bodyPr lIns="113792" tIns="113792" rIns="113792" bIns="113792">
            <a:spAutoFit/>
          </a:bodyPr>
          <a:lstStyle/>
          <a:p>
            <a:pPr fontAlgn="base"/>
            <a:r>
              <a:rPr lang="en-US" sz="3600" dirty="0"/>
              <a:t>Lorem ipsum dolor sit </a:t>
            </a:r>
            <a:r>
              <a:rPr lang="en-US" sz="3600" dirty="0" err="1"/>
              <a:t>amet</a:t>
            </a:r>
            <a:r>
              <a:rPr lang="en-US" sz="3600" dirty="0"/>
              <a:t> </a:t>
            </a:r>
            <a:r>
              <a:rPr lang="en-US" sz="3600" dirty="0" err="1"/>
              <a:t>consectetur</a:t>
            </a:r>
            <a:r>
              <a:rPr lang="en-US" sz="3600" dirty="0"/>
              <a:t> </a:t>
            </a:r>
            <a:r>
              <a:rPr lang="en-US" sz="3600" dirty="0" err="1"/>
              <a:t>adipiscing</a:t>
            </a:r>
            <a:r>
              <a:rPr lang="en-US" sz="3600" dirty="0"/>
              <a:t> </a:t>
            </a:r>
            <a:r>
              <a:rPr lang="en-US" sz="3600" dirty="0" err="1"/>
              <a:t>elit</a:t>
            </a:r>
            <a:r>
              <a:rPr lang="en-US" sz="3600" dirty="0"/>
              <a:t> </a:t>
            </a:r>
            <a:r>
              <a:rPr lang="en-US" sz="3600" dirty="0" err="1"/>
              <a:t>condimentum</a:t>
            </a:r>
            <a:r>
              <a:rPr lang="en-US" sz="3600" dirty="0"/>
              <a:t> </a:t>
            </a:r>
            <a:r>
              <a:rPr lang="en-US" sz="3600" dirty="0" err="1"/>
              <a:t>tincidunt</a:t>
            </a:r>
            <a:r>
              <a:rPr lang="en-US" sz="3600" dirty="0"/>
              <a:t>, </a:t>
            </a:r>
            <a:r>
              <a:rPr lang="en-US" sz="3600" dirty="0" err="1"/>
              <a:t>aptent</a:t>
            </a:r>
            <a:r>
              <a:rPr lang="en-US" sz="3600" dirty="0"/>
              <a:t> sed </a:t>
            </a:r>
            <a:r>
              <a:rPr lang="en-US" sz="3600" dirty="0" err="1"/>
              <a:t>laoreet</a:t>
            </a:r>
            <a:r>
              <a:rPr lang="en-US" sz="3600" dirty="0"/>
              <a:t> </a:t>
            </a:r>
            <a:r>
              <a:rPr lang="en-US" sz="3600" dirty="0" err="1"/>
              <a:t>morbi</a:t>
            </a:r>
            <a:r>
              <a:rPr lang="en-US" sz="3600" dirty="0"/>
              <a:t> pharetra </a:t>
            </a:r>
            <a:r>
              <a:rPr lang="en-US" sz="3600" dirty="0" err="1"/>
              <a:t>duis</a:t>
            </a:r>
            <a:r>
              <a:rPr lang="en-US" sz="3600" dirty="0"/>
              <a:t> cursus </a:t>
            </a:r>
            <a:r>
              <a:rPr lang="en-US" sz="3600" dirty="0" err="1"/>
              <a:t>himenaeos</a:t>
            </a:r>
            <a:r>
              <a:rPr lang="en-US" sz="3600" dirty="0"/>
              <a:t>, </a:t>
            </a:r>
            <a:r>
              <a:rPr lang="en-US" sz="3600" dirty="0" err="1"/>
              <a:t>curae</a:t>
            </a:r>
            <a:r>
              <a:rPr lang="en-US" sz="3600" dirty="0"/>
              <a:t> </a:t>
            </a:r>
            <a:r>
              <a:rPr lang="en-US" sz="3600" dirty="0" err="1"/>
              <a:t>odio</a:t>
            </a:r>
            <a:r>
              <a:rPr lang="en-US" sz="3600" dirty="0"/>
              <a:t> </a:t>
            </a:r>
            <a:r>
              <a:rPr lang="en-US" sz="3600" dirty="0" err="1"/>
              <a:t>cubilia</a:t>
            </a:r>
            <a:r>
              <a:rPr lang="en-US" sz="3600" dirty="0"/>
              <a:t> </a:t>
            </a:r>
            <a:r>
              <a:rPr lang="en-US" sz="3600" dirty="0" err="1"/>
              <a:t>dignissim</a:t>
            </a:r>
            <a:r>
              <a:rPr lang="en-US" sz="3600" dirty="0"/>
              <a:t> </a:t>
            </a:r>
            <a:r>
              <a:rPr lang="en-US" sz="3600" dirty="0" err="1"/>
              <a:t>enim</a:t>
            </a:r>
            <a:r>
              <a:rPr lang="en-US" sz="3600" dirty="0"/>
              <a:t> </a:t>
            </a:r>
            <a:r>
              <a:rPr lang="en-US" sz="3600" dirty="0" err="1"/>
              <a:t>ornare</a:t>
            </a:r>
            <a:r>
              <a:rPr lang="en-US" sz="3600" dirty="0"/>
              <a:t> </a:t>
            </a:r>
            <a:r>
              <a:rPr lang="en-US" sz="3600" dirty="0" err="1"/>
              <a:t>mollis</a:t>
            </a:r>
            <a:r>
              <a:rPr lang="en-US" sz="3600" dirty="0"/>
              <a:t> </a:t>
            </a:r>
            <a:r>
              <a:rPr lang="en-US" sz="3600" dirty="0" err="1"/>
              <a:t>nibh</a:t>
            </a:r>
            <a:r>
              <a:rPr lang="en-US" sz="3600" dirty="0"/>
              <a:t>. Ut </a:t>
            </a:r>
            <a:r>
              <a:rPr lang="en-US" sz="3600" dirty="0" err="1"/>
              <a:t>felis</a:t>
            </a:r>
            <a:r>
              <a:rPr lang="en-US" sz="3600" dirty="0"/>
              <a:t> </a:t>
            </a:r>
            <a:r>
              <a:rPr lang="en-US" sz="3600" dirty="0" err="1"/>
              <a:t>dapibus</a:t>
            </a:r>
            <a:r>
              <a:rPr lang="en-US" sz="3600" dirty="0"/>
              <a:t> </a:t>
            </a:r>
            <a:r>
              <a:rPr lang="en-US" sz="3600" dirty="0" err="1"/>
              <a:t>litora</a:t>
            </a:r>
            <a:r>
              <a:rPr lang="en-US" sz="3600" dirty="0"/>
              <a:t> non </a:t>
            </a:r>
            <a:r>
              <a:rPr lang="en-US" sz="3600" dirty="0" err="1"/>
              <a:t>vehicula</a:t>
            </a:r>
            <a:r>
              <a:rPr lang="en-US" sz="3600" dirty="0"/>
              <a:t> </a:t>
            </a:r>
            <a:r>
              <a:rPr lang="en-US" sz="3600" dirty="0" err="1"/>
              <a:t>nullam</a:t>
            </a:r>
            <a:r>
              <a:rPr lang="en-US" sz="3600" dirty="0"/>
              <a:t> </a:t>
            </a:r>
            <a:r>
              <a:rPr lang="en-US" sz="3600" dirty="0" err="1"/>
              <a:t>montes</a:t>
            </a:r>
            <a:r>
              <a:rPr lang="en-US" sz="3600" dirty="0"/>
              <a:t>, </a:t>
            </a:r>
            <a:r>
              <a:rPr lang="en-US" sz="3600" dirty="0" err="1"/>
              <a:t>enim</a:t>
            </a:r>
            <a:r>
              <a:rPr lang="en-US" sz="3600" dirty="0"/>
              <a:t> </a:t>
            </a:r>
            <a:r>
              <a:rPr lang="en-US" sz="3600" dirty="0" err="1"/>
              <a:t>molestie</a:t>
            </a:r>
            <a:r>
              <a:rPr lang="en-US" sz="3600" dirty="0"/>
              <a:t> </a:t>
            </a:r>
            <a:r>
              <a:rPr lang="en-US" sz="3600" dirty="0" err="1"/>
              <a:t>aptent</a:t>
            </a:r>
            <a:r>
              <a:rPr lang="en-US" sz="3600" dirty="0"/>
              <a:t> </a:t>
            </a:r>
            <a:r>
              <a:rPr lang="en-US" sz="3600" dirty="0" err="1"/>
              <a:t>metus</a:t>
            </a:r>
            <a:r>
              <a:rPr lang="en-US" sz="3600" dirty="0"/>
              <a:t> </a:t>
            </a:r>
            <a:r>
              <a:rPr lang="en-US" sz="3600" dirty="0" err="1"/>
              <a:t>primis</a:t>
            </a:r>
            <a:r>
              <a:rPr lang="en-US" sz="3600" dirty="0"/>
              <a:t> </a:t>
            </a:r>
            <a:r>
              <a:rPr lang="en-US" sz="3600" dirty="0" err="1"/>
              <a:t>porttitor</a:t>
            </a:r>
            <a:r>
              <a:rPr lang="en-US" sz="3600" dirty="0"/>
              <a:t> </a:t>
            </a:r>
            <a:r>
              <a:rPr lang="en-US" sz="3600" dirty="0" err="1"/>
              <a:t>fringilla</a:t>
            </a:r>
            <a:r>
              <a:rPr lang="en-US" sz="3600" dirty="0"/>
              <a:t> </a:t>
            </a:r>
            <a:r>
              <a:rPr lang="en-US" sz="3600" dirty="0" err="1"/>
              <a:t>duis</a:t>
            </a:r>
            <a:r>
              <a:rPr lang="en-US" sz="3600" dirty="0"/>
              <a:t>, </a:t>
            </a:r>
            <a:r>
              <a:rPr lang="en-US" sz="3600" dirty="0" err="1"/>
              <a:t>viverra</a:t>
            </a:r>
            <a:r>
              <a:rPr lang="en-US" sz="3600" dirty="0"/>
              <a:t> </a:t>
            </a:r>
            <a:r>
              <a:rPr lang="en-US" sz="3600" dirty="0" err="1"/>
              <a:t>pretium</a:t>
            </a:r>
            <a:r>
              <a:rPr lang="en-US" sz="3600" dirty="0"/>
              <a:t> </a:t>
            </a:r>
            <a:r>
              <a:rPr lang="en-US" sz="3600" dirty="0" err="1"/>
              <a:t>turpis</a:t>
            </a:r>
            <a:r>
              <a:rPr lang="en-US" sz="3600" dirty="0"/>
              <a:t> </a:t>
            </a:r>
            <a:r>
              <a:rPr lang="en-US" sz="3600" dirty="0" err="1"/>
              <a:t>blandit</a:t>
            </a:r>
            <a:r>
              <a:rPr lang="en-US" sz="3600" dirty="0"/>
              <a:t> </a:t>
            </a:r>
            <a:r>
              <a:rPr lang="en-US" sz="3600" dirty="0" err="1"/>
              <a:t>facilisi</a:t>
            </a:r>
            <a:r>
              <a:rPr lang="en-US" sz="3600" dirty="0"/>
              <a:t> vel. </a:t>
            </a:r>
            <a:r>
              <a:rPr lang="en-US" sz="3600" dirty="0" err="1"/>
              <a:t>Molestie</a:t>
            </a:r>
            <a:r>
              <a:rPr lang="en-US" sz="3600" dirty="0"/>
              <a:t> </a:t>
            </a:r>
            <a:r>
              <a:rPr lang="en-US" sz="3600" dirty="0" err="1"/>
              <a:t>vulputate</a:t>
            </a:r>
            <a:r>
              <a:rPr lang="en-US" sz="3600" dirty="0"/>
              <a:t> </a:t>
            </a:r>
            <a:r>
              <a:rPr lang="en-US" sz="3600" dirty="0" err="1"/>
              <a:t>malesuada</a:t>
            </a:r>
            <a:r>
              <a:rPr lang="en-US" sz="3600" dirty="0"/>
              <a:t> </a:t>
            </a:r>
            <a:r>
              <a:rPr lang="en-US" sz="3600" dirty="0" err="1"/>
              <a:t>bibendum</a:t>
            </a:r>
            <a:r>
              <a:rPr lang="en-US" sz="3600" dirty="0"/>
              <a:t> </a:t>
            </a:r>
            <a:r>
              <a:rPr lang="en-US" sz="3600" dirty="0" err="1"/>
              <a:t>nisl</a:t>
            </a:r>
            <a:r>
              <a:rPr lang="en-US" sz="3600" dirty="0"/>
              <a:t> nostra </a:t>
            </a:r>
            <a:r>
              <a:rPr lang="en-US" sz="3600" dirty="0" err="1"/>
              <a:t>himenaeos</a:t>
            </a:r>
            <a:r>
              <a:rPr lang="en-US" sz="3600" dirty="0"/>
              <a:t> </a:t>
            </a:r>
            <a:r>
              <a:rPr lang="en-US" sz="3600" dirty="0" err="1"/>
              <a:t>curae</a:t>
            </a:r>
            <a:r>
              <a:rPr lang="en-US" sz="3600" dirty="0"/>
              <a:t> </a:t>
            </a:r>
            <a:r>
              <a:rPr lang="en-US" sz="3600" dirty="0" err="1"/>
              <a:t>mattis</a:t>
            </a:r>
            <a:r>
              <a:rPr lang="en-US" sz="3600" dirty="0"/>
              <a:t>, ad </a:t>
            </a:r>
            <a:r>
              <a:rPr lang="en-US" sz="3600" dirty="0" err="1"/>
              <a:t>quisque</a:t>
            </a:r>
            <a:r>
              <a:rPr lang="en-US" sz="3600" dirty="0"/>
              <a:t> </a:t>
            </a:r>
            <a:r>
              <a:rPr lang="en-US" sz="3600" dirty="0" err="1"/>
              <a:t>torquent</a:t>
            </a:r>
            <a:r>
              <a:rPr lang="en-US" sz="3600" dirty="0"/>
              <a:t> semper ac </a:t>
            </a:r>
            <a:r>
              <a:rPr lang="en-US" sz="3600" dirty="0" err="1"/>
              <a:t>nunc</a:t>
            </a:r>
            <a:r>
              <a:rPr lang="en-US" sz="3600" dirty="0"/>
              <a:t> </a:t>
            </a:r>
            <a:r>
              <a:rPr lang="en-US" sz="3600" dirty="0" err="1"/>
              <a:t>facilisi</a:t>
            </a:r>
            <a:r>
              <a:rPr lang="en-US" sz="3600" dirty="0"/>
              <a:t> </a:t>
            </a:r>
            <a:r>
              <a:rPr lang="en-US" sz="3600" dirty="0" err="1"/>
              <a:t>tellus</a:t>
            </a:r>
            <a:r>
              <a:rPr lang="en-US" sz="3600" dirty="0"/>
              <a:t>, </a:t>
            </a:r>
            <a:r>
              <a:rPr lang="en-US" sz="3600" dirty="0" err="1"/>
              <a:t>placerat</a:t>
            </a:r>
            <a:r>
              <a:rPr lang="en-US" sz="3600" dirty="0"/>
              <a:t> tempus </a:t>
            </a:r>
            <a:r>
              <a:rPr lang="en-US" sz="3600" dirty="0" err="1"/>
              <a:t>donec</a:t>
            </a:r>
            <a:r>
              <a:rPr lang="en-US" sz="3600" dirty="0"/>
              <a:t> </a:t>
            </a:r>
            <a:r>
              <a:rPr lang="en-US" sz="3600" dirty="0" err="1"/>
              <a:t>morbi</a:t>
            </a:r>
            <a:r>
              <a:rPr lang="en-US" sz="3600" dirty="0"/>
              <a:t> </a:t>
            </a:r>
            <a:r>
              <a:rPr lang="en-US" sz="3600" dirty="0" err="1"/>
              <a:t>nulla</a:t>
            </a:r>
            <a:r>
              <a:rPr lang="en-US" sz="3600" dirty="0"/>
              <a:t> non </a:t>
            </a:r>
            <a:r>
              <a:rPr lang="en-US" sz="3600" dirty="0" err="1"/>
              <a:t>aliquam</a:t>
            </a:r>
            <a:r>
              <a:rPr lang="en-US" sz="3600" dirty="0"/>
              <a:t>.</a:t>
            </a:r>
          </a:p>
          <a:p>
            <a:pPr fontAlgn="base"/>
            <a:r>
              <a:rPr lang="en-US" sz="3600" dirty="0"/>
              <a:t>Non gravida </a:t>
            </a:r>
            <a:r>
              <a:rPr lang="en-US" sz="3600" dirty="0" err="1"/>
              <a:t>phasellus</a:t>
            </a:r>
            <a:r>
              <a:rPr lang="en-US" sz="3600" dirty="0"/>
              <a:t> </a:t>
            </a:r>
            <a:r>
              <a:rPr lang="en-US" sz="3600" dirty="0" err="1"/>
              <a:t>felis</a:t>
            </a:r>
            <a:r>
              <a:rPr lang="en-US" sz="3600" dirty="0"/>
              <a:t> lacinia </a:t>
            </a:r>
            <a:r>
              <a:rPr lang="en-US" sz="3600" dirty="0" err="1"/>
              <a:t>montes</a:t>
            </a:r>
            <a:r>
              <a:rPr lang="en-US" sz="3600" dirty="0"/>
              <a:t> </a:t>
            </a:r>
            <a:r>
              <a:rPr lang="en-US" sz="3600" dirty="0" err="1"/>
              <a:t>volutpat</a:t>
            </a:r>
            <a:r>
              <a:rPr lang="en-US" sz="3600" dirty="0"/>
              <a:t> </a:t>
            </a:r>
            <a:r>
              <a:rPr lang="en-US" sz="3600" dirty="0" err="1"/>
              <a:t>sodales</a:t>
            </a:r>
            <a:r>
              <a:rPr lang="en-US" sz="3600" dirty="0"/>
              <a:t>, ante </a:t>
            </a:r>
            <a:r>
              <a:rPr lang="en-US" sz="3600" dirty="0" err="1"/>
              <a:t>malesuada</a:t>
            </a:r>
            <a:r>
              <a:rPr lang="en-US" sz="3600" dirty="0"/>
              <a:t> </a:t>
            </a:r>
            <a:r>
              <a:rPr lang="en-US" sz="3600" dirty="0" err="1"/>
              <a:t>tempor</a:t>
            </a:r>
            <a:r>
              <a:rPr lang="en-US" sz="3600" dirty="0"/>
              <a:t> </a:t>
            </a:r>
            <a:r>
              <a:rPr lang="en-US" sz="3600" dirty="0" err="1"/>
              <a:t>taciti</a:t>
            </a:r>
            <a:r>
              <a:rPr lang="en-US" sz="3600" dirty="0"/>
              <a:t> </a:t>
            </a:r>
            <a:r>
              <a:rPr lang="en-US" sz="3600" dirty="0" err="1"/>
              <a:t>condimentum</a:t>
            </a:r>
            <a:r>
              <a:rPr lang="en-US" sz="3600" dirty="0"/>
              <a:t> </a:t>
            </a:r>
            <a:r>
              <a:rPr lang="en-US" sz="3600" dirty="0" err="1"/>
              <a:t>nulla</a:t>
            </a:r>
            <a:r>
              <a:rPr lang="en-US" sz="3600" dirty="0"/>
              <a:t> </a:t>
            </a:r>
            <a:r>
              <a:rPr lang="en-US" sz="3600" dirty="0" err="1"/>
              <a:t>praesent</a:t>
            </a:r>
            <a:r>
              <a:rPr lang="en-US" sz="3600" dirty="0"/>
              <a:t>, ad </a:t>
            </a:r>
            <a:r>
              <a:rPr lang="en-US" sz="3600" dirty="0" err="1"/>
              <a:t>porttitor</a:t>
            </a:r>
            <a:r>
              <a:rPr lang="en-US" sz="3600" dirty="0"/>
              <a:t> </a:t>
            </a:r>
            <a:r>
              <a:rPr lang="en-US" sz="3600" dirty="0" err="1"/>
              <a:t>cubilia</a:t>
            </a:r>
            <a:r>
              <a:rPr lang="en-US" sz="3600" dirty="0"/>
              <a:t> </a:t>
            </a:r>
            <a:r>
              <a:rPr lang="en-US" sz="3600" dirty="0" err="1"/>
              <a:t>odio</a:t>
            </a:r>
            <a:r>
              <a:rPr lang="en-US" sz="3600" dirty="0"/>
              <a:t> </a:t>
            </a:r>
            <a:r>
              <a:rPr lang="en-US" sz="3600" dirty="0" err="1"/>
              <a:t>consequat</a:t>
            </a:r>
            <a:r>
              <a:rPr lang="en-US" sz="3600" dirty="0"/>
              <a:t> </a:t>
            </a:r>
            <a:r>
              <a:rPr lang="en-US" sz="3600" dirty="0" err="1"/>
              <a:t>vivamus</a:t>
            </a:r>
            <a:r>
              <a:rPr lang="en-US" sz="3600" dirty="0"/>
              <a:t>.</a:t>
            </a:r>
          </a:p>
        </p:txBody>
      </p:sp>
      <p:grpSp>
        <p:nvGrpSpPr>
          <p:cNvPr id="3" name="Group 2">
            <a:extLst>
              <a:ext uri="{FF2B5EF4-FFF2-40B4-BE49-F238E27FC236}">
                <a16:creationId xmlns:a16="http://schemas.microsoft.com/office/drawing/2014/main" id="{296D70B7-A55F-4124-83DA-234DF25C997B}"/>
              </a:ext>
            </a:extLst>
          </p:cNvPr>
          <p:cNvGrpSpPr/>
          <p:nvPr/>
        </p:nvGrpSpPr>
        <p:grpSpPr>
          <a:xfrm>
            <a:off x="39898320" y="15910560"/>
            <a:ext cx="10241280" cy="4791355"/>
            <a:chOff x="30439360" y="8686800"/>
            <a:chExt cx="8534400" cy="4791355"/>
          </a:xfrm>
        </p:grpSpPr>
        <p:sp>
          <p:nvSpPr>
            <p:cNvPr id="82" name="Text Box 240"/>
            <p:cNvSpPr txBox="1">
              <a:spLocks noChangeArrowheads="1"/>
            </p:cNvSpPr>
            <p:nvPr/>
          </p:nvSpPr>
          <p:spPr bwMode="auto">
            <a:xfrm>
              <a:off x="30439361" y="13003503"/>
              <a:ext cx="3190730" cy="474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4302" tIns="52151" rIns="104302" bIns="52151">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2400" b="1" dirty="0">
                  <a:solidFill>
                    <a:schemeClr val="accent1">
                      <a:lumMod val="50000"/>
                    </a:schemeClr>
                  </a:solidFill>
                  <a:latin typeface="Calibri" pitchFamily="34" charset="0"/>
                </a:rPr>
                <a:t>Chart 1.</a:t>
              </a:r>
              <a:r>
                <a:rPr lang="en-US" sz="2400" dirty="0">
                  <a:solidFill>
                    <a:schemeClr val="accent1">
                      <a:lumMod val="50000"/>
                    </a:schemeClr>
                  </a:solidFill>
                  <a:latin typeface="Calibri" pitchFamily="34" charset="0"/>
                </a:rPr>
                <a:t> Label in 24pt Calibri.</a:t>
              </a:r>
            </a:p>
          </p:txBody>
        </p:sp>
        <p:graphicFrame>
          <p:nvGraphicFramePr>
            <p:cNvPr id="85" name="Chart 84"/>
            <p:cNvGraphicFramePr/>
            <p:nvPr>
              <p:extLst>
                <p:ext uri="{D42A27DB-BD31-4B8C-83A1-F6EECF244321}">
                  <p14:modId xmlns:p14="http://schemas.microsoft.com/office/powerpoint/2010/main" val="2026242695"/>
                </p:ext>
              </p:extLst>
            </p:nvPr>
          </p:nvGraphicFramePr>
          <p:xfrm>
            <a:off x="30439360" y="8686800"/>
            <a:ext cx="8534400" cy="4096512"/>
          </p:xfrm>
          <a:graphic>
            <a:graphicData uri="http://schemas.openxmlformats.org/drawingml/2006/chart">
              <c:chart xmlns:c="http://schemas.openxmlformats.org/drawingml/2006/chart" xmlns:r="http://schemas.openxmlformats.org/officeDocument/2006/relationships" r:id="rId2"/>
            </a:graphicData>
          </a:graphic>
        </p:graphicFrame>
      </p:grpSp>
      <p:sp>
        <p:nvSpPr>
          <p:cNvPr id="87" name="Title 1"/>
          <p:cNvSpPr txBox="1">
            <a:spLocks/>
          </p:cNvSpPr>
          <p:nvPr/>
        </p:nvSpPr>
        <p:spPr>
          <a:xfrm>
            <a:off x="853440" y="7005321"/>
            <a:ext cx="7894320" cy="2999796"/>
          </a:xfrm>
          <a:prstGeom prst="rect">
            <a:avLst/>
          </a:prstGeom>
          <a:noFill/>
        </p:spPr>
        <p:txBody>
          <a:bodyPr lIns="113792" tIns="113792" rIns="113792" bIns="113792" anchor="t" anchorCtr="0">
            <a:spAutoFit/>
          </a:bodyPr>
          <a:lstStyle>
            <a:lvl1pPr algn="ctr" defTabSz="2194731" rtl="0" eaLnBrk="1" latinLnBrk="0" hangingPunct="1">
              <a:spcBef>
                <a:spcPct val="0"/>
              </a:spcBef>
              <a:buNone/>
              <a:defRPr sz="10548" kern="1200">
                <a:solidFill>
                  <a:schemeClr val="tx1"/>
                </a:solidFill>
                <a:latin typeface="+mj-lt"/>
                <a:ea typeface="+mj-ea"/>
                <a:cs typeface="+mj-cs"/>
              </a:defRPr>
            </a:lvl1pPr>
          </a:lstStyle>
          <a:p>
            <a:pPr algn="l"/>
            <a:r>
              <a:rPr lang="en-US" sz="6000" b="1" dirty="0">
                <a:solidFill>
                  <a:schemeClr val="bg1"/>
                </a:solidFill>
                <a:latin typeface="Calibri" pitchFamily="34" charset="0"/>
              </a:rPr>
              <a:t>Template Provided By Genigraphics. Replace This Text With Your Title</a:t>
            </a:r>
            <a:endParaRPr lang="en-US" sz="7200" dirty="0">
              <a:solidFill>
                <a:schemeClr val="bg1"/>
              </a:solidFill>
            </a:endParaRPr>
          </a:p>
        </p:txBody>
      </p:sp>
      <p:sp>
        <p:nvSpPr>
          <p:cNvPr id="88" name="Subtitle 2"/>
          <p:cNvSpPr txBox="1">
            <a:spLocks/>
          </p:cNvSpPr>
          <p:nvPr/>
        </p:nvSpPr>
        <p:spPr>
          <a:xfrm>
            <a:off x="853440" y="10419080"/>
            <a:ext cx="7894320" cy="2585323"/>
          </a:xfrm>
          <a:prstGeom prst="rect">
            <a:avLst/>
          </a:prstGeom>
          <a:noFill/>
        </p:spPr>
        <p:txBody>
          <a:bodyPr lIns="113792" tIns="113792" rIns="113792" bIns="113792" anchor="t" anchorCtr="0">
            <a:spAutoFit/>
          </a:bodyPr>
          <a:lstStyle>
            <a:lvl1pPr marL="823025" indent="-823025" algn="l" defTabSz="2194731" rtl="0" eaLnBrk="1" latinLnBrk="0" hangingPunct="1">
              <a:spcBef>
                <a:spcPct val="20000"/>
              </a:spcBef>
              <a:buFont typeface="Arial" panose="020B0604020202020204" pitchFamily="34" charset="0"/>
              <a:buChar char="•"/>
              <a:defRPr sz="7685" kern="1200">
                <a:solidFill>
                  <a:schemeClr val="tx1"/>
                </a:solidFill>
                <a:latin typeface="+mn-lt"/>
                <a:ea typeface="+mn-ea"/>
                <a:cs typeface="+mn-cs"/>
              </a:defRPr>
            </a:lvl1pPr>
            <a:lvl2pPr marL="1783220" indent="-685854" algn="l" defTabSz="2194731" rtl="0" eaLnBrk="1" latinLnBrk="0" hangingPunct="1">
              <a:spcBef>
                <a:spcPct val="20000"/>
              </a:spcBef>
              <a:buFont typeface="Arial" panose="020B0604020202020204" pitchFamily="34" charset="0"/>
              <a:buChar char="–"/>
              <a:defRPr sz="6730" kern="1200">
                <a:solidFill>
                  <a:schemeClr val="tx1"/>
                </a:solidFill>
                <a:latin typeface="+mn-lt"/>
                <a:ea typeface="+mn-ea"/>
                <a:cs typeface="+mn-cs"/>
              </a:defRPr>
            </a:lvl2pPr>
            <a:lvl3pPr marL="2743414" indent="-548683" algn="l" defTabSz="2194731" rtl="0" eaLnBrk="1" latinLnBrk="0" hangingPunct="1">
              <a:spcBef>
                <a:spcPct val="20000"/>
              </a:spcBef>
              <a:buFont typeface="Arial" panose="020B0604020202020204" pitchFamily="34" charset="0"/>
              <a:buChar char="•"/>
              <a:defRPr sz="5775" kern="1200">
                <a:solidFill>
                  <a:schemeClr val="tx1"/>
                </a:solidFill>
                <a:latin typeface="+mn-lt"/>
                <a:ea typeface="+mn-ea"/>
                <a:cs typeface="+mn-cs"/>
              </a:defRPr>
            </a:lvl3pPr>
            <a:lvl4pPr marL="3840779" indent="-548683" algn="l" defTabSz="2194731" rtl="0" eaLnBrk="1" latinLnBrk="0" hangingPunct="1">
              <a:spcBef>
                <a:spcPct val="20000"/>
              </a:spcBef>
              <a:buFont typeface="Arial" panose="020B0604020202020204" pitchFamily="34" charset="0"/>
              <a:buChar char="–"/>
              <a:defRPr sz="4821" kern="1200">
                <a:solidFill>
                  <a:schemeClr val="tx1"/>
                </a:solidFill>
                <a:latin typeface="+mn-lt"/>
                <a:ea typeface="+mn-ea"/>
                <a:cs typeface="+mn-cs"/>
              </a:defRPr>
            </a:lvl4pPr>
            <a:lvl5pPr marL="4938145" indent="-548683" algn="l" defTabSz="2194731" rtl="0" eaLnBrk="1" latinLnBrk="0" hangingPunct="1">
              <a:spcBef>
                <a:spcPct val="20000"/>
              </a:spcBef>
              <a:buFont typeface="Arial" panose="020B0604020202020204" pitchFamily="34" charset="0"/>
              <a:buChar char="»"/>
              <a:defRPr sz="4821" kern="1200">
                <a:solidFill>
                  <a:schemeClr val="tx1"/>
                </a:solidFill>
                <a:latin typeface="+mn-lt"/>
                <a:ea typeface="+mn-ea"/>
                <a:cs typeface="+mn-cs"/>
              </a:defRPr>
            </a:lvl5pPr>
            <a:lvl6pPr marL="6035510" indent="-548683" algn="l" defTabSz="2194731" rtl="0" eaLnBrk="1" latinLnBrk="0" hangingPunct="1">
              <a:spcBef>
                <a:spcPct val="20000"/>
              </a:spcBef>
              <a:buFont typeface="Arial" panose="020B0604020202020204" pitchFamily="34" charset="0"/>
              <a:buChar char="•"/>
              <a:defRPr sz="4821" kern="1200">
                <a:solidFill>
                  <a:schemeClr val="tx1"/>
                </a:solidFill>
                <a:latin typeface="+mn-lt"/>
                <a:ea typeface="+mn-ea"/>
                <a:cs typeface="+mn-cs"/>
              </a:defRPr>
            </a:lvl6pPr>
            <a:lvl7pPr marL="7132876" indent="-548683" algn="l" defTabSz="2194731" rtl="0" eaLnBrk="1" latinLnBrk="0" hangingPunct="1">
              <a:spcBef>
                <a:spcPct val="20000"/>
              </a:spcBef>
              <a:buFont typeface="Arial" panose="020B0604020202020204" pitchFamily="34" charset="0"/>
              <a:buChar char="•"/>
              <a:defRPr sz="4821" kern="1200">
                <a:solidFill>
                  <a:schemeClr val="tx1"/>
                </a:solidFill>
                <a:latin typeface="+mn-lt"/>
                <a:ea typeface="+mn-ea"/>
                <a:cs typeface="+mn-cs"/>
              </a:defRPr>
            </a:lvl7pPr>
            <a:lvl8pPr marL="8230242" indent="-548683" algn="l" defTabSz="2194731" rtl="0" eaLnBrk="1" latinLnBrk="0" hangingPunct="1">
              <a:spcBef>
                <a:spcPct val="20000"/>
              </a:spcBef>
              <a:buFont typeface="Arial" panose="020B0604020202020204" pitchFamily="34" charset="0"/>
              <a:buChar char="•"/>
              <a:defRPr sz="4821" kern="1200">
                <a:solidFill>
                  <a:schemeClr val="tx1"/>
                </a:solidFill>
                <a:latin typeface="+mn-lt"/>
                <a:ea typeface="+mn-ea"/>
                <a:cs typeface="+mn-cs"/>
              </a:defRPr>
            </a:lvl8pPr>
            <a:lvl9pPr marL="9327608" indent="-548683" algn="l" defTabSz="2194731" rtl="0" eaLnBrk="1" latinLnBrk="0" hangingPunct="1">
              <a:spcBef>
                <a:spcPct val="20000"/>
              </a:spcBef>
              <a:buFont typeface="Arial" panose="020B0604020202020204" pitchFamily="34" charset="0"/>
              <a:buChar char="•"/>
              <a:defRPr sz="4821" kern="1200">
                <a:solidFill>
                  <a:schemeClr val="tx1"/>
                </a:solidFill>
                <a:latin typeface="+mn-lt"/>
                <a:ea typeface="+mn-ea"/>
                <a:cs typeface="+mn-cs"/>
              </a:defRPr>
            </a:lvl9pPr>
          </a:lstStyle>
          <a:p>
            <a:pPr marL="0" indent="0">
              <a:buNone/>
            </a:pPr>
            <a:r>
              <a:rPr lang="en-US" sz="3733" dirty="0">
                <a:solidFill>
                  <a:schemeClr val="bg1"/>
                </a:solidFill>
                <a:latin typeface="Calibri" pitchFamily="34" charset="0"/>
              </a:rPr>
              <a:t>John Smith, MD</a:t>
            </a:r>
            <a:r>
              <a:rPr lang="en-US" sz="3733" baseline="30000" dirty="0">
                <a:solidFill>
                  <a:schemeClr val="bg1"/>
                </a:solidFill>
                <a:latin typeface="Calibri" pitchFamily="34" charset="0"/>
              </a:rPr>
              <a:t>1</a:t>
            </a:r>
            <a:r>
              <a:rPr lang="en-US" sz="3733" dirty="0">
                <a:solidFill>
                  <a:schemeClr val="bg1"/>
                </a:solidFill>
                <a:latin typeface="Calibri" pitchFamily="34" charset="0"/>
              </a:rPr>
              <a:t>; Jane Doe, PhD</a:t>
            </a:r>
            <a:r>
              <a:rPr lang="en-US" sz="3733" baseline="30000" dirty="0">
                <a:solidFill>
                  <a:schemeClr val="bg1"/>
                </a:solidFill>
                <a:latin typeface="Calibri" pitchFamily="34" charset="0"/>
              </a:rPr>
              <a:t>2</a:t>
            </a:r>
            <a:r>
              <a:rPr lang="en-US" sz="3733" dirty="0">
                <a:solidFill>
                  <a:schemeClr val="bg1"/>
                </a:solidFill>
                <a:latin typeface="Calibri" pitchFamily="34" charset="0"/>
              </a:rPr>
              <a:t>; Frederick Smith, MD, PhD</a:t>
            </a:r>
            <a:r>
              <a:rPr lang="en-US" sz="3733" baseline="30000" dirty="0">
                <a:solidFill>
                  <a:schemeClr val="bg1"/>
                </a:solidFill>
                <a:latin typeface="Calibri" pitchFamily="34" charset="0"/>
              </a:rPr>
              <a:t>1,2</a:t>
            </a:r>
          </a:p>
          <a:p>
            <a:pPr marL="0" indent="0">
              <a:buNone/>
            </a:pPr>
            <a:r>
              <a:rPr lang="en-US" sz="3267" baseline="30000" dirty="0">
                <a:solidFill>
                  <a:schemeClr val="bg1"/>
                </a:solidFill>
                <a:latin typeface="Calibri" pitchFamily="34" charset="0"/>
              </a:rPr>
              <a:t>1</a:t>
            </a:r>
            <a:r>
              <a:rPr lang="en-US" sz="3267" dirty="0">
                <a:solidFill>
                  <a:schemeClr val="bg1"/>
                </a:solidFill>
                <a:latin typeface="Calibri" pitchFamily="34" charset="0"/>
              </a:rPr>
              <a:t>University of Affiliation</a:t>
            </a:r>
          </a:p>
          <a:p>
            <a:pPr marL="0" indent="0">
              <a:buNone/>
            </a:pPr>
            <a:r>
              <a:rPr lang="en-US" sz="3267" baseline="30000" dirty="0">
                <a:solidFill>
                  <a:schemeClr val="bg1"/>
                </a:solidFill>
                <a:latin typeface="Calibri" pitchFamily="34" charset="0"/>
              </a:rPr>
              <a:t>2</a:t>
            </a:r>
            <a:r>
              <a:rPr lang="en-US" sz="3267" dirty="0">
                <a:solidFill>
                  <a:schemeClr val="bg1"/>
                </a:solidFill>
                <a:latin typeface="Calibri" pitchFamily="34" charset="0"/>
              </a:rPr>
              <a:t>Medical Center of Affiliation</a:t>
            </a:r>
          </a:p>
        </p:txBody>
      </p:sp>
      <p:sp>
        <p:nvSpPr>
          <p:cNvPr id="89" name="Rectangle 265"/>
          <p:cNvSpPr>
            <a:spLocks noChangeAspect="1" noChangeArrowheads="1"/>
          </p:cNvSpPr>
          <p:nvPr/>
        </p:nvSpPr>
        <p:spPr bwMode="auto">
          <a:xfrm>
            <a:off x="1920240" y="1920240"/>
            <a:ext cx="5755979" cy="3676904"/>
          </a:xfrm>
          <a:prstGeom prst="rect">
            <a:avLst/>
          </a:prstGeom>
          <a:blipFill dpi="0" rotWithShape="1">
            <a:blip r:embed="rId3">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49781" tIns="24890" rIns="49781" bIns="24890" anchor="ctr"/>
          <a:lstStyle/>
          <a:p>
            <a:pPr algn="ctr" defTabSz="2389619"/>
            <a:r>
              <a:rPr lang="en-US" sz="2139" b="1" dirty="0">
                <a:latin typeface="Calibri" pitchFamily="34" charset="0"/>
              </a:rPr>
              <a:t>REPLACE THIS BOX WITH YOUR ORGANIZATION’S</a:t>
            </a:r>
          </a:p>
          <a:p>
            <a:pPr algn="ctr" defTabSz="2389619"/>
            <a:r>
              <a:rPr lang="en-US" sz="2139" b="1" dirty="0">
                <a:latin typeface="Calibri" pitchFamily="34" charset="0"/>
              </a:rPr>
              <a:t>HIGH RESOLUTION LOGO</a:t>
            </a:r>
          </a:p>
        </p:txBody>
      </p:sp>
      <p:grpSp>
        <p:nvGrpSpPr>
          <p:cNvPr id="10" name="Group 9">
            <a:extLst>
              <a:ext uri="{FF2B5EF4-FFF2-40B4-BE49-F238E27FC236}">
                <a16:creationId xmlns:a16="http://schemas.microsoft.com/office/drawing/2014/main" id="{60141BE4-7A6F-42D3-B894-8506D654B523}"/>
              </a:ext>
            </a:extLst>
          </p:cNvPr>
          <p:cNvGrpSpPr/>
          <p:nvPr/>
        </p:nvGrpSpPr>
        <p:grpSpPr>
          <a:xfrm>
            <a:off x="853440" y="24780240"/>
            <a:ext cx="7894320" cy="3056506"/>
            <a:chOff x="853440" y="22481032"/>
            <a:chExt cx="7894320" cy="3056506"/>
          </a:xfrm>
        </p:grpSpPr>
        <p:sp>
          <p:nvSpPr>
            <p:cNvPr id="90" name="Text Box 264"/>
            <p:cNvSpPr txBox="1">
              <a:spLocks noChangeArrowheads="1"/>
            </p:cNvSpPr>
            <p:nvPr/>
          </p:nvSpPr>
          <p:spPr bwMode="auto">
            <a:xfrm>
              <a:off x="853440" y="22481032"/>
              <a:ext cx="7894320" cy="682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13792" tIns="113792" rIns="113792" bIns="113792" anchor="ctr" anchorCtr="0"/>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4200" dirty="0">
                  <a:solidFill>
                    <a:schemeClr val="bg1"/>
                  </a:solidFill>
                  <a:latin typeface="Calibri" pitchFamily="34" charset="0"/>
                </a:rPr>
                <a:t>CONTACT</a:t>
              </a:r>
            </a:p>
          </p:txBody>
        </p:sp>
        <p:sp>
          <p:nvSpPr>
            <p:cNvPr id="91" name="Text Box 274"/>
            <p:cNvSpPr txBox="1">
              <a:spLocks noChangeArrowheads="1"/>
            </p:cNvSpPr>
            <p:nvPr/>
          </p:nvSpPr>
          <p:spPr bwMode="auto">
            <a:xfrm>
              <a:off x="853440" y="23091740"/>
              <a:ext cx="7894320" cy="2445798"/>
            </a:xfrm>
            <a:prstGeom prst="rect">
              <a:avLst/>
            </a:prstGeom>
            <a:noFill/>
            <a:ln>
              <a:noFill/>
            </a:ln>
            <a:effectLst/>
          </p:spPr>
          <p:txBody>
            <a:bodyPr lIns="113792" tIns="113792" rIns="113792" bIns="113792" anchor="ctr" anchorCtr="0">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r>
                <a:rPr lang="en-US" sz="2400" dirty="0">
                  <a:solidFill>
                    <a:schemeClr val="bg1"/>
                  </a:solidFill>
                  <a:latin typeface="Calibri" pitchFamily="34" charset="0"/>
                </a:rPr>
                <a:t>&lt;your name&gt;</a:t>
              </a:r>
            </a:p>
            <a:p>
              <a:r>
                <a:rPr lang="en-US" sz="2400" dirty="0">
                  <a:solidFill>
                    <a:schemeClr val="bg1"/>
                  </a:solidFill>
                  <a:latin typeface="Calibri" pitchFamily="34" charset="0"/>
                </a:rPr>
                <a:t>&lt;organization name&gt;</a:t>
              </a:r>
            </a:p>
            <a:p>
              <a:r>
                <a:rPr lang="en-US" sz="2400" dirty="0">
                  <a:solidFill>
                    <a:schemeClr val="bg1"/>
                  </a:solidFill>
                  <a:latin typeface="Calibri" pitchFamily="34" charset="0"/>
                </a:rPr>
                <a:t>&lt;address&gt;</a:t>
              </a:r>
            </a:p>
            <a:p>
              <a:r>
                <a:rPr lang="en-US" sz="2400" dirty="0">
                  <a:solidFill>
                    <a:schemeClr val="bg1"/>
                  </a:solidFill>
                  <a:latin typeface="Calibri" pitchFamily="34" charset="0"/>
                </a:rPr>
                <a:t>Email: </a:t>
              </a:r>
            </a:p>
            <a:p>
              <a:r>
                <a:rPr lang="en-US" sz="2400" dirty="0">
                  <a:solidFill>
                    <a:schemeClr val="bg1"/>
                  </a:solidFill>
                  <a:latin typeface="Calibri" pitchFamily="34" charset="0"/>
                </a:rPr>
                <a:t>Phone: </a:t>
              </a:r>
            </a:p>
            <a:p>
              <a:r>
                <a:rPr lang="en-US" sz="2400" dirty="0">
                  <a:solidFill>
                    <a:schemeClr val="bg1"/>
                  </a:solidFill>
                  <a:latin typeface="Calibri" pitchFamily="34" charset="0"/>
                </a:rPr>
                <a:t>Website: </a:t>
              </a:r>
            </a:p>
          </p:txBody>
        </p:sp>
      </p:grpSp>
      <p:sp>
        <p:nvSpPr>
          <p:cNvPr id="92" name="Text Box 246"/>
          <p:cNvSpPr txBox="1">
            <a:spLocks noChangeArrowheads="1"/>
          </p:cNvSpPr>
          <p:nvPr/>
        </p:nvSpPr>
        <p:spPr bwMode="auto">
          <a:xfrm>
            <a:off x="853440" y="13832840"/>
            <a:ext cx="7894320" cy="682752"/>
          </a:xfrm>
          <a:prstGeom prst="rect">
            <a:avLst/>
          </a:prstGeom>
          <a:noFill/>
          <a:ln>
            <a:noFill/>
          </a:ln>
          <a:effectLst/>
        </p:spPr>
        <p:txBody>
          <a:bodyPr wrap="none" lIns="113792" tIns="113792" rIns="113792" bIns="113792" anchor="ctr" anchorCtr="0"/>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000" dirty="0">
                <a:solidFill>
                  <a:schemeClr val="bg1"/>
                </a:solidFill>
                <a:latin typeface="Calibri" pitchFamily="34" charset="0"/>
              </a:rPr>
              <a:t>ABSTRACT</a:t>
            </a:r>
          </a:p>
        </p:txBody>
      </p:sp>
      <p:sp>
        <p:nvSpPr>
          <p:cNvPr id="93" name="Text Box 267"/>
          <p:cNvSpPr txBox="1">
            <a:spLocks noChangeArrowheads="1"/>
          </p:cNvSpPr>
          <p:nvPr/>
        </p:nvSpPr>
        <p:spPr bwMode="auto">
          <a:xfrm>
            <a:off x="853440" y="14515592"/>
            <a:ext cx="7894320" cy="9235440"/>
          </a:xfrm>
          <a:prstGeom prst="rect">
            <a:avLst/>
          </a:prstGeom>
          <a:noFill/>
          <a:ln>
            <a:noFill/>
          </a:ln>
          <a:effectLst/>
        </p:spPr>
        <p:txBody>
          <a:bodyPr lIns="113792" tIns="113792" rIns="113792" bIns="113792">
            <a:norm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defTabSz="2389820"/>
            <a:r>
              <a:rPr lang="en-US" sz="2800" dirty="0">
                <a:solidFill>
                  <a:schemeClr val="bg1"/>
                </a:solidFill>
                <a:latin typeface="Calibri" pitchFamily="34" charset="0"/>
              </a:rPr>
              <a:t>Click here to insert your Abstract text. Type it in or copy and paste from your Word document or other source.</a:t>
            </a:r>
          </a:p>
          <a:p>
            <a:pPr defTabSz="2389820"/>
            <a:endParaRPr lang="en-US" sz="2800" dirty="0">
              <a:solidFill>
                <a:schemeClr val="bg1"/>
              </a:solidFill>
              <a:latin typeface="Calibri" pitchFamily="34" charset="0"/>
            </a:endParaRPr>
          </a:p>
          <a:p>
            <a:pPr defTabSz="2389820"/>
            <a:r>
              <a:rPr lang="en-US" sz="2800" dirty="0">
                <a:solidFill>
                  <a:schemeClr val="bg1"/>
                </a:solidFill>
                <a:latin typeface="Calibri" pitchFamily="34" charset="0"/>
              </a:rPr>
              <a:t>This text box will automatically re-size to your text. To turn off that feature, right click inside this box and go to </a:t>
            </a:r>
            <a:r>
              <a:rPr lang="en-US" sz="2800" b="1" dirty="0">
                <a:solidFill>
                  <a:schemeClr val="bg1"/>
                </a:solidFill>
                <a:latin typeface="Calibri" pitchFamily="34" charset="0"/>
              </a:rPr>
              <a:t>Format Shape, Text Box, Autofit</a:t>
            </a:r>
            <a:r>
              <a:rPr lang="en-US" sz="2800" dirty="0">
                <a:solidFill>
                  <a:schemeClr val="bg1"/>
                </a:solidFill>
                <a:latin typeface="Calibri" pitchFamily="34" charset="0"/>
              </a:rPr>
              <a:t>, and select the “Do Not Autofit” radio button.</a:t>
            </a:r>
          </a:p>
          <a:p>
            <a:pPr defTabSz="2389820"/>
            <a:endParaRPr lang="en-US" sz="2800" dirty="0">
              <a:solidFill>
                <a:schemeClr val="bg1"/>
              </a:solidFill>
              <a:latin typeface="Calibri" pitchFamily="34" charset="0"/>
            </a:endParaRPr>
          </a:p>
          <a:p>
            <a:pPr defTabSz="2389820"/>
            <a:r>
              <a:rPr lang="en-US" sz="2800" dirty="0">
                <a:solidFill>
                  <a:schemeClr val="bg1"/>
                </a:solidFill>
                <a:latin typeface="Calibri" pitchFamily="34" charset="0"/>
              </a:rPr>
              <a:t>To change the font style of this text box: Click on the border once to highlight the entire text box, then select a different font or font size that suits you. This text is Calibri 28pt and is easily read up to 4 feet away on a 24x48 poster,  up to 6 feet away on a 36x72 poster, and up to 8 feet away on a 48x96 poster. </a:t>
            </a:r>
          </a:p>
          <a:p>
            <a:pPr defTabSz="2389820"/>
            <a:endParaRPr lang="en-US" sz="2800" dirty="0">
              <a:solidFill>
                <a:schemeClr val="bg1"/>
              </a:solidFill>
              <a:latin typeface="Calibri" pitchFamily="34" charset="0"/>
            </a:endParaRPr>
          </a:p>
          <a:p>
            <a:pPr defTabSz="2389820"/>
            <a:r>
              <a:rPr lang="en-US" sz="2800" dirty="0">
                <a:solidFill>
                  <a:schemeClr val="bg1"/>
                </a:solidFill>
                <a:latin typeface="Calibri" pitchFamily="34" charset="0"/>
              </a:rPr>
              <a:t>Zoom out to 100% (for 36x64 to preview what this will look like on your printed poster.</a:t>
            </a:r>
          </a:p>
        </p:txBody>
      </p:sp>
      <p:grpSp>
        <p:nvGrpSpPr>
          <p:cNvPr id="6" name="Group 5">
            <a:extLst>
              <a:ext uri="{FF2B5EF4-FFF2-40B4-BE49-F238E27FC236}">
                <a16:creationId xmlns:a16="http://schemas.microsoft.com/office/drawing/2014/main" id="{4575D871-F912-4B4D-AF78-C3CA3ADB728A}"/>
              </a:ext>
            </a:extLst>
          </p:cNvPr>
          <p:cNvGrpSpPr/>
          <p:nvPr/>
        </p:nvGrpSpPr>
        <p:grpSpPr>
          <a:xfrm>
            <a:off x="21336000" y="8903696"/>
            <a:ext cx="17602200" cy="5357358"/>
            <a:chOff x="21336000" y="9601200"/>
            <a:chExt cx="17602200" cy="5357358"/>
          </a:xfrm>
        </p:grpSpPr>
        <p:sp>
          <p:nvSpPr>
            <p:cNvPr id="94" name="Text Box 241"/>
            <p:cNvSpPr txBox="1">
              <a:spLocks noChangeArrowheads="1"/>
            </p:cNvSpPr>
            <p:nvPr/>
          </p:nvSpPr>
          <p:spPr bwMode="auto">
            <a:xfrm>
              <a:off x="21336000" y="14538960"/>
              <a:ext cx="3698699" cy="419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9781" tIns="24890" rIns="49781" bIns="24890">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2400" b="1" dirty="0">
                  <a:solidFill>
                    <a:schemeClr val="accent1">
                      <a:lumMod val="50000"/>
                    </a:schemeClr>
                  </a:solidFill>
                  <a:latin typeface="Calibri" pitchFamily="34" charset="0"/>
                </a:rPr>
                <a:t>Table 1.</a:t>
              </a:r>
              <a:r>
                <a:rPr lang="en-US" sz="2400" dirty="0">
                  <a:solidFill>
                    <a:schemeClr val="accent1">
                      <a:lumMod val="50000"/>
                    </a:schemeClr>
                  </a:solidFill>
                  <a:latin typeface="Calibri" pitchFamily="34" charset="0"/>
                </a:rPr>
                <a:t> Label in 24pt Calibri.</a:t>
              </a:r>
            </a:p>
          </p:txBody>
        </p:sp>
        <p:graphicFrame>
          <p:nvGraphicFramePr>
            <p:cNvPr id="99" name="Content Placeholder 114" descr="Sample table with 4 columns, 7 rows." title="Sample Table"/>
            <p:cNvGraphicFramePr>
              <a:graphicFrameLocks/>
            </p:cNvGraphicFramePr>
            <p:nvPr>
              <p:extLst>
                <p:ext uri="{D42A27DB-BD31-4B8C-83A1-F6EECF244321}">
                  <p14:modId xmlns:p14="http://schemas.microsoft.com/office/powerpoint/2010/main" val="431891467"/>
                </p:ext>
              </p:extLst>
            </p:nvPr>
          </p:nvGraphicFramePr>
          <p:xfrm>
            <a:off x="21336000" y="9601200"/>
            <a:ext cx="17602200" cy="4663439"/>
          </p:xfrm>
          <a:graphic>
            <a:graphicData uri="http://schemas.openxmlformats.org/drawingml/2006/table">
              <a:tbl>
                <a:tblPr firstRow="1" bandRow="1">
                  <a:tableStyleId>{B301B821-A1FF-4177-AEE7-76D212191A09}</a:tableStyleId>
                </a:tblPr>
                <a:tblGrid>
                  <a:gridCol w="3520440">
                    <a:extLst>
                      <a:ext uri="{9D8B030D-6E8A-4147-A177-3AD203B41FA5}">
                        <a16:colId xmlns:a16="http://schemas.microsoft.com/office/drawing/2014/main" val="20000"/>
                      </a:ext>
                    </a:extLst>
                  </a:gridCol>
                  <a:gridCol w="3520440">
                    <a:extLst>
                      <a:ext uri="{9D8B030D-6E8A-4147-A177-3AD203B41FA5}">
                        <a16:colId xmlns:a16="http://schemas.microsoft.com/office/drawing/2014/main" val="20001"/>
                      </a:ext>
                    </a:extLst>
                  </a:gridCol>
                  <a:gridCol w="3520440">
                    <a:extLst>
                      <a:ext uri="{9D8B030D-6E8A-4147-A177-3AD203B41FA5}">
                        <a16:colId xmlns:a16="http://schemas.microsoft.com/office/drawing/2014/main" val="1738471546"/>
                      </a:ext>
                    </a:extLst>
                  </a:gridCol>
                  <a:gridCol w="3520440">
                    <a:extLst>
                      <a:ext uri="{9D8B030D-6E8A-4147-A177-3AD203B41FA5}">
                        <a16:colId xmlns:a16="http://schemas.microsoft.com/office/drawing/2014/main" val="20002"/>
                      </a:ext>
                    </a:extLst>
                  </a:gridCol>
                  <a:gridCol w="3520440">
                    <a:extLst>
                      <a:ext uri="{9D8B030D-6E8A-4147-A177-3AD203B41FA5}">
                        <a16:colId xmlns:a16="http://schemas.microsoft.com/office/drawing/2014/main" val="20003"/>
                      </a:ext>
                    </a:extLst>
                  </a:gridCol>
                </a:tblGrid>
                <a:tr h="622103">
                  <a:tc>
                    <a:txBody>
                      <a:bodyPr/>
                      <a:lstStyle/>
                      <a:p>
                        <a:endParaRPr lang="en-US" sz="3200" dirty="0"/>
                      </a:p>
                    </a:txBody>
                    <a:tcPr marL="113792" marR="113792" marT="56896" marB="56896" anchor="ctr">
                      <a:solidFill>
                        <a:schemeClr val="tx2"/>
                      </a:solidFill>
                    </a:tcPr>
                  </a:tc>
                  <a:tc>
                    <a:txBody>
                      <a:bodyPr/>
                      <a:lstStyle/>
                      <a:p>
                        <a:pPr algn="ctr"/>
                        <a:r>
                          <a:rPr lang="en-US" sz="3200" dirty="0"/>
                          <a:t>Heading</a:t>
                        </a:r>
                      </a:p>
                    </a:txBody>
                    <a:tcPr marL="113792" marR="113792" marT="56896" marB="56896" anchor="ctr">
                      <a:solidFill>
                        <a:schemeClr val="tx2"/>
                      </a:solidFill>
                    </a:tcPr>
                  </a:tc>
                  <a:tc>
                    <a:txBody>
                      <a:bodyPr/>
                      <a:lstStyle/>
                      <a:p>
                        <a:pPr algn="ctr"/>
                        <a:r>
                          <a:rPr lang="en-US" sz="3200" dirty="0"/>
                          <a:t>Heading</a:t>
                        </a:r>
                      </a:p>
                    </a:txBody>
                    <a:tcPr marL="113792" marR="113792" marT="56896" marB="56896" anchor="ctr">
                      <a:solidFill>
                        <a:schemeClr val="tx2"/>
                      </a:solidFill>
                    </a:tcPr>
                  </a:tc>
                  <a:tc>
                    <a:txBody>
                      <a:bodyPr/>
                      <a:lstStyle/>
                      <a:p>
                        <a:pPr algn="ctr"/>
                        <a:r>
                          <a:rPr lang="en-US" sz="3200" dirty="0"/>
                          <a:t>Heading</a:t>
                        </a:r>
                      </a:p>
                    </a:txBody>
                    <a:tcPr marL="113792" marR="113792" marT="56896" marB="56896" anchor="ctr">
                      <a:solidFill>
                        <a:schemeClr val="tx2"/>
                      </a:solidFill>
                    </a:tcPr>
                  </a:tc>
                  <a:tc>
                    <a:txBody>
                      <a:bodyPr/>
                      <a:lstStyle/>
                      <a:p>
                        <a:pPr algn="ctr"/>
                        <a:r>
                          <a:rPr lang="en-US" sz="3200" dirty="0"/>
                          <a:t>Heading</a:t>
                        </a:r>
                      </a:p>
                    </a:txBody>
                    <a:tcPr marL="113792" marR="113792" marT="56896" marB="56896" anchor="ctr">
                      <a:solidFill>
                        <a:schemeClr val="tx2"/>
                      </a:solidFill>
                    </a:tcPr>
                  </a:tc>
                  <a:extLst>
                    <a:ext uri="{0D108BD9-81ED-4DB2-BD59-A6C34878D82A}">
                      <a16:rowId xmlns:a16="http://schemas.microsoft.com/office/drawing/2014/main" val="10000"/>
                    </a:ext>
                  </a:extLst>
                </a:tr>
                <a:tr h="673556">
                  <a:tc>
                    <a:txBody>
                      <a:bodyPr/>
                      <a:lstStyle/>
                      <a:p>
                        <a:r>
                          <a:rPr lang="en-US" sz="3200" dirty="0"/>
                          <a:t>Item</a:t>
                        </a:r>
                      </a:p>
                    </a:txBody>
                    <a:tcPr marL="113792" marR="113792" marT="56896" marB="56896" anchor="ctr"/>
                  </a:tc>
                  <a:tc>
                    <a:txBody>
                      <a:bodyPr/>
                      <a:lstStyle/>
                      <a:p>
                        <a:pPr algn="ctr"/>
                        <a:r>
                          <a:rPr lang="en-US" sz="3200" dirty="0"/>
                          <a:t>800</a:t>
                        </a:r>
                      </a:p>
                    </a:txBody>
                    <a:tcPr marL="113792" marR="113792" marT="56896" marB="56896" anchor="ctr"/>
                  </a:tc>
                  <a:tc>
                    <a:txBody>
                      <a:bodyPr/>
                      <a:lstStyle/>
                      <a:p>
                        <a:pPr algn="ctr"/>
                        <a:r>
                          <a:rPr lang="en-US" sz="3200" dirty="0"/>
                          <a:t>560</a:t>
                        </a:r>
                      </a:p>
                    </a:txBody>
                    <a:tcPr marL="113792" marR="113792" marT="56896" marB="56896" anchor="ctr"/>
                  </a:tc>
                  <a:tc>
                    <a:txBody>
                      <a:bodyPr/>
                      <a:lstStyle/>
                      <a:p>
                        <a:pPr algn="ctr"/>
                        <a:r>
                          <a:rPr lang="en-US" sz="3200" dirty="0"/>
                          <a:t>790</a:t>
                        </a:r>
                      </a:p>
                    </a:txBody>
                    <a:tcPr marL="113792" marR="113792" marT="56896" marB="56896" anchor="ctr"/>
                  </a:tc>
                  <a:tc>
                    <a:txBody>
                      <a:bodyPr/>
                      <a:lstStyle/>
                      <a:p>
                        <a:pPr algn="ctr"/>
                        <a:r>
                          <a:rPr lang="en-US" sz="3200" dirty="0"/>
                          <a:t>4001</a:t>
                        </a:r>
                      </a:p>
                    </a:txBody>
                    <a:tcPr marL="113792" marR="113792" marT="56896" marB="56896" anchor="ctr"/>
                  </a:tc>
                  <a:extLst>
                    <a:ext uri="{0D108BD9-81ED-4DB2-BD59-A6C34878D82A}">
                      <a16:rowId xmlns:a16="http://schemas.microsoft.com/office/drawing/2014/main" val="10001"/>
                    </a:ext>
                  </a:extLst>
                </a:tr>
                <a:tr h="673556">
                  <a:tc>
                    <a:txBody>
                      <a:bodyPr/>
                      <a:lstStyle/>
                      <a:p>
                        <a:r>
                          <a:rPr lang="en-US" sz="3200" dirty="0"/>
                          <a:t>Item</a:t>
                        </a:r>
                      </a:p>
                    </a:txBody>
                    <a:tcPr marL="113792" marR="113792" marT="56896" marB="56896" anchor="ctr"/>
                  </a:tc>
                  <a:tc>
                    <a:txBody>
                      <a:bodyPr/>
                      <a:lstStyle/>
                      <a:p>
                        <a:pPr algn="ctr"/>
                        <a:r>
                          <a:rPr lang="en-US" sz="3200" dirty="0"/>
                          <a:t>356</a:t>
                        </a:r>
                      </a:p>
                    </a:txBody>
                    <a:tcPr marL="113792" marR="113792" marT="56896" marB="56896" anchor="ctr"/>
                  </a:tc>
                  <a:tc>
                    <a:txBody>
                      <a:bodyPr/>
                      <a:lstStyle/>
                      <a:p>
                        <a:pPr algn="ctr"/>
                        <a:r>
                          <a:rPr lang="en-US" sz="3200" dirty="0"/>
                          <a:t>563</a:t>
                        </a:r>
                      </a:p>
                    </a:txBody>
                    <a:tcPr marL="113792" marR="113792" marT="56896" marB="56896" anchor="ctr"/>
                  </a:tc>
                  <a:tc>
                    <a:txBody>
                      <a:bodyPr/>
                      <a:lstStyle/>
                      <a:p>
                        <a:pPr algn="ctr"/>
                        <a:r>
                          <a:rPr lang="en-US" sz="3200" dirty="0"/>
                          <a:t>856</a:t>
                        </a:r>
                      </a:p>
                    </a:txBody>
                    <a:tcPr marL="113792" marR="113792" marT="56896" marB="56896" anchor="ctr"/>
                  </a:tc>
                  <a:tc>
                    <a:txBody>
                      <a:bodyPr/>
                      <a:lstStyle/>
                      <a:p>
                        <a:pPr algn="ctr"/>
                        <a:r>
                          <a:rPr lang="en-US" sz="3200" dirty="0"/>
                          <a:t>290</a:t>
                        </a:r>
                      </a:p>
                    </a:txBody>
                    <a:tcPr marL="113792" marR="113792" marT="56896" marB="56896" anchor="ctr"/>
                  </a:tc>
                  <a:extLst>
                    <a:ext uri="{0D108BD9-81ED-4DB2-BD59-A6C34878D82A}">
                      <a16:rowId xmlns:a16="http://schemas.microsoft.com/office/drawing/2014/main" val="10002"/>
                    </a:ext>
                  </a:extLst>
                </a:tr>
                <a:tr h="673556">
                  <a:tc>
                    <a:txBody>
                      <a:bodyPr/>
                      <a:lstStyle/>
                      <a:p>
                        <a:r>
                          <a:rPr lang="en-US" sz="3200" dirty="0"/>
                          <a:t>Item</a:t>
                        </a:r>
                      </a:p>
                    </a:txBody>
                    <a:tcPr marL="113792" marR="113792" marT="56896" marB="56896" anchor="ctr"/>
                  </a:tc>
                  <a:tc>
                    <a:txBody>
                      <a:bodyPr/>
                      <a:lstStyle/>
                      <a:p>
                        <a:pPr algn="ctr"/>
                        <a:r>
                          <a:rPr lang="en-US" sz="3200" dirty="0"/>
                          <a:t>228</a:t>
                        </a:r>
                      </a:p>
                    </a:txBody>
                    <a:tcPr marL="113792" marR="113792" marT="56896" marB="56896" anchor="ctr"/>
                  </a:tc>
                  <a:tc>
                    <a:txBody>
                      <a:bodyPr/>
                      <a:lstStyle/>
                      <a:p>
                        <a:pPr algn="ctr"/>
                        <a:r>
                          <a:rPr lang="en-US" sz="3200" dirty="0"/>
                          <a:t>892</a:t>
                        </a:r>
                      </a:p>
                    </a:txBody>
                    <a:tcPr marL="113792" marR="113792" marT="56896" marB="56896" anchor="ctr"/>
                  </a:tc>
                  <a:tc>
                    <a:txBody>
                      <a:bodyPr/>
                      <a:lstStyle/>
                      <a:p>
                        <a:pPr algn="ctr"/>
                        <a:r>
                          <a:rPr lang="en-US" sz="3200" dirty="0"/>
                          <a:t>134</a:t>
                        </a:r>
                      </a:p>
                    </a:txBody>
                    <a:tcPr marL="113792" marR="113792" marT="56896" marB="56896" anchor="ctr"/>
                  </a:tc>
                  <a:tc>
                    <a:txBody>
                      <a:bodyPr/>
                      <a:lstStyle/>
                      <a:p>
                        <a:pPr algn="ctr"/>
                        <a:r>
                          <a:rPr lang="en-US" sz="3200" dirty="0"/>
                          <a:t>238</a:t>
                        </a:r>
                      </a:p>
                    </a:txBody>
                    <a:tcPr marL="113792" marR="113792" marT="56896" marB="56896" anchor="ctr"/>
                  </a:tc>
                  <a:extLst>
                    <a:ext uri="{0D108BD9-81ED-4DB2-BD59-A6C34878D82A}">
                      <a16:rowId xmlns:a16="http://schemas.microsoft.com/office/drawing/2014/main" val="10003"/>
                    </a:ext>
                  </a:extLst>
                </a:tr>
                <a:tr h="673556">
                  <a:tc>
                    <a:txBody>
                      <a:bodyPr/>
                      <a:lstStyle/>
                      <a:p>
                        <a:r>
                          <a:rPr lang="en-US" sz="3200" dirty="0"/>
                          <a:t>Item</a:t>
                        </a:r>
                      </a:p>
                    </a:txBody>
                    <a:tcPr marL="113792" marR="113792" marT="56896" marB="56896" anchor="ctr"/>
                  </a:tc>
                  <a:tc>
                    <a:txBody>
                      <a:bodyPr/>
                      <a:lstStyle/>
                      <a:p>
                        <a:pPr algn="ctr"/>
                        <a:r>
                          <a:rPr lang="en-US" sz="3200" dirty="0"/>
                          <a:t>954</a:t>
                        </a:r>
                      </a:p>
                    </a:txBody>
                    <a:tcPr marL="113792" marR="113792" marT="56896" marB="56896" anchor="ctr"/>
                  </a:tc>
                  <a:tc>
                    <a:txBody>
                      <a:bodyPr/>
                      <a:lstStyle/>
                      <a:p>
                        <a:pPr algn="ctr"/>
                        <a:r>
                          <a:rPr lang="en-US" sz="3200" dirty="0"/>
                          <a:t>120</a:t>
                        </a:r>
                      </a:p>
                    </a:txBody>
                    <a:tcPr marL="113792" marR="113792" marT="56896" marB="56896" anchor="ctr"/>
                  </a:tc>
                  <a:tc>
                    <a:txBody>
                      <a:bodyPr/>
                      <a:lstStyle/>
                      <a:p>
                        <a:pPr algn="ctr"/>
                        <a:r>
                          <a:rPr lang="en-US" sz="3200" dirty="0"/>
                          <a:t>875</a:t>
                        </a:r>
                      </a:p>
                    </a:txBody>
                    <a:tcPr marL="113792" marR="113792" marT="56896" marB="56896" anchor="ctr"/>
                  </a:tc>
                  <a:tc>
                    <a:txBody>
                      <a:bodyPr/>
                      <a:lstStyle/>
                      <a:p>
                        <a:pPr algn="ctr"/>
                        <a:r>
                          <a:rPr lang="en-US" sz="3200" dirty="0"/>
                          <a:t>976</a:t>
                        </a:r>
                      </a:p>
                    </a:txBody>
                    <a:tcPr marL="113792" marR="113792" marT="56896" marB="56896" anchor="ctr"/>
                  </a:tc>
                  <a:extLst>
                    <a:ext uri="{0D108BD9-81ED-4DB2-BD59-A6C34878D82A}">
                      <a16:rowId xmlns:a16="http://schemas.microsoft.com/office/drawing/2014/main" val="10004"/>
                    </a:ext>
                  </a:extLst>
                </a:tr>
                <a:tr h="673556">
                  <a:tc>
                    <a:txBody>
                      <a:bodyPr/>
                      <a:lstStyle/>
                      <a:p>
                        <a:r>
                          <a:rPr lang="en-US" sz="3200" dirty="0"/>
                          <a:t>Item</a:t>
                        </a:r>
                      </a:p>
                    </a:txBody>
                    <a:tcPr marL="113792" marR="113792" marT="56896" marB="56896" anchor="ctr"/>
                  </a:tc>
                  <a:tc>
                    <a:txBody>
                      <a:bodyPr/>
                      <a:lstStyle/>
                      <a:p>
                        <a:pPr algn="ctr"/>
                        <a:r>
                          <a:rPr lang="en-US" sz="3200" dirty="0"/>
                          <a:t>324</a:t>
                        </a:r>
                      </a:p>
                    </a:txBody>
                    <a:tcPr marL="113792" marR="113792" marT="56896" marB="56896" anchor="ctr"/>
                  </a:tc>
                  <a:tc>
                    <a:txBody>
                      <a:bodyPr/>
                      <a:lstStyle/>
                      <a:p>
                        <a:pPr algn="ctr"/>
                        <a:r>
                          <a:rPr lang="en-US" sz="3200" dirty="0"/>
                          <a:t>266</a:t>
                        </a:r>
                      </a:p>
                    </a:txBody>
                    <a:tcPr marL="113792" marR="113792" marT="56896" marB="56896" anchor="ctr"/>
                  </a:tc>
                  <a:tc>
                    <a:txBody>
                      <a:bodyPr/>
                      <a:lstStyle/>
                      <a:p>
                        <a:pPr algn="ctr"/>
                        <a:r>
                          <a:rPr lang="en-US" sz="3200" dirty="0"/>
                          <a:t>325</a:t>
                        </a:r>
                      </a:p>
                    </a:txBody>
                    <a:tcPr marL="113792" marR="113792" marT="56896" marB="56896" anchor="ctr"/>
                  </a:tc>
                  <a:tc>
                    <a:txBody>
                      <a:bodyPr/>
                      <a:lstStyle/>
                      <a:p>
                        <a:pPr algn="ctr"/>
                        <a:r>
                          <a:rPr lang="en-US" sz="3200" dirty="0"/>
                          <a:t>301</a:t>
                        </a:r>
                      </a:p>
                    </a:txBody>
                    <a:tcPr marL="113792" marR="113792" marT="56896" marB="56896" anchor="ctr"/>
                  </a:tc>
                  <a:extLst>
                    <a:ext uri="{0D108BD9-81ED-4DB2-BD59-A6C34878D82A}">
                      <a16:rowId xmlns:a16="http://schemas.microsoft.com/office/drawing/2014/main" val="10005"/>
                    </a:ext>
                  </a:extLst>
                </a:tr>
                <a:tr h="673556">
                  <a:tc>
                    <a:txBody>
                      <a:bodyPr/>
                      <a:lstStyle/>
                      <a:p>
                        <a:r>
                          <a:rPr lang="en-US" sz="3200" dirty="0"/>
                          <a:t>Item</a:t>
                        </a:r>
                      </a:p>
                    </a:txBody>
                    <a:tcPr marL="113792" marR="113792" marT="56896" marB="56896" anchor="ctr"/>
                  </a:tc>
                  <a:tc>
                    <a:txBody>
                      <a:bodyPr/>
                      <a:lstStyle/>
                      <a:p>
                        <a:pPr algn="ctr"/>
                        <a:r>
                          <a:rPr lang="en-US" sz="3200" dirty="0"/>
                          <a:t>199</a:t>
                        </a:r>
                      </a:p>
                    </a:txBody>
                    <a:tcPr marL="113792" marR="113792" marT="56896" marB="56896" anchor="ctr"/>
                  </a:tc>
                  <a:tc>
                    <a:txBody>
                      <a:bodyPr/>
                      <a:lstStyle/>
                      <a:p>
                        <a:pPr algn="ctr"/>
                        <a:r>
                          <a:rPr lang="en-US" sz="3200" dirty="0"/>
                          <a:t>533</a:t>
                        </a:r>
                      </a:p>
                    </a:txBody>
                    <a:tcPr marL="113792" marR="113792" marT="56896" marB="56896" anchor="ctr"/>
                  </a:tc>
                  <a:tc>
                    <a:txBody>
                      <a:bodyPr/>
                      <a:lstStyle/>
                      <a:p>
                        <a:pPr algn="ctr"/>
                        <a:r>
                          <a:rPr lang="en-US" sz="3200" dirty="0"/>
                          <a:t>137</a:t>
                        </a:r>
                      </a:p>
                    </a:txBody>
                    <a:tcPr marL="113792" marR="113792" marT="56896" marB="56896" anchor="ctr"/>
                  </a:tc>
                  <a:tc>
                    <a:txBody>
                      <a:bodyPr/>
                      <a:lstStyle/>
                      <a:p>
                        <a:pPr algn="ctr"/>
                        <a:r>
                          <a:rPr lang="en-US" sz="3200" dirty="0"/>
                          <a:t>186</a:t>
                        </a:r>
                      </a:p>
                    </a:txBody>
                    <a:tcPr marL="113792" marR="113792" marT="56896" marB="56896" anchor="ctr"/>
                  </a:tc>
                  <a:extLst>
                    <a:ext uri="{0D108BD9-81ED-4DB2-BD59-A6C34878D82A}">
                      <a16:rowId xmlns:a16="http://schemas.microsoft.com/office/drawing/2014/main" val="10006"/>
                    </a:ext>
                  </a:extLst>
                </a:tr>
              </a:tbl>
            </a:graphicData>
          </a:graphic>
        </p:graphicFrame>
      </p:grpSp>
      <p:sp>
        <p:nvSpPr>
          <p:cNvPr id="104" name="Text Box 152"/>
          <p:cNvSpPr txBox="1">
            <a:spLocks noChangeArrowheads="1"/>
          </p:cNvSpPr>
          <p:nvPr/>
        </p:nvSpPr>
        <p:spPr bwMode="auto">
          <a:xfrm>
            <a:off x="21336000" y="15302561"/>
            <a:ext cx="17602200" cy="2445798"/>
          </a:xfrm>
          <a:prstGeom prst="rect">
            <a:avLst/>
          </a:prstGeom>
          <a:noFill/>
          <a:ln>
            <a:noFill/>
          </a:ln>
          <a:effectLst/>
        </p:spPr>
        <p:txBody>
          <a:bodyPr lIns="113792" tIns="113792" rIns="113792" bIns="113792">
            <a:spAutoFit/>
          </a:bodyPr>
          <a:lstStyle/>
          <a:p>
            <a:r>
              <a:rPr lang="en-US" sz="3600" dirty="0"/>
              <a:t>Lorem ipsum dolor sit </a:t>
            </a:r>
            <a:r>
              <a:rPr lang="en-US" sz="3600" dirty="0" err="1"/>
              <a:t>amet</a:t>
            </a:r>
            <a:r>
              <a:rPr lang="en-US" sz="3600" dirty="0"/>
              <a:t> </a:t>
            </a:r>
            <a:r>
              <a:rPr lang="en-US" sz="3600" dirty="0" err="1"/>
              <a:t>consectetur</a:t>
            </a:r>
            <a:r>
              <a:rPr lang="en-US" sz="3600" dirty="0"/>
              <a:t> </a:t>
            </a:r>
            <a:r>
              <a:rPr lang="en-US" sz="3600" dirty="0" err="1"/>
              <a:t>adipiscing</a:t>
            </a:r>
            <a:r>
              <a:rPr lang="en-US" sz="3600" dirty="0"/>
              <a:t> </a:t>
            </a:r>
            <a:r>
              <a:rPr lang="en-US" sz="3600" dirty="0" err="1"/>
              <a:t>elit</a:t>
            </a:r>
            <a:r>
              <a:rPr lang="en-US" sz="3600" dirty="0"/>
              <a:t> </a:t>
            </a:r>
            <a:r>
              <a:rPr lang="en-US" sz="3600" dirty="0" err="1"/>
              <a:t>condimentum</a:t>
            </a:r>
            <a:r>
              <a:rPr lang="en-US" sz="3600" dirty="0"/>
              <a:t> </a:t>
            </a:r>
            <a:r>
              <a:rPr lang="en-US" sz="3600" dirty="0" err="1"/>
              <a:t>tincidunt</a:t>
            </a:r>
            <a:r>
              <a:rPr lang="en-US" sz="3600" dirty="0"/>
              <a:t>, </a:t>
            </a:r>
            <a:r>
              <a:rPr lang="en-US" sz="3600" dirty="0" err="1"/>
              <a:t>aptent</a:t>
            </a:r>
            <a:r>
              <a:rPr lang="en-US" sz="3600" dirty="0"/>
              <a:t> sed </a:t>
            </a:r>
            <a:r>
              <a:rPr lang="en-US" sz="3600" dirty="0" err="1"/>
              <a:t>laoreet</a:t>
            </a:r>
            <a:r>
              <a:rPr lang="en-US" sz="3600" dirty="0"/>
              <a:t> </a:t>
            </a:r>
            <a:r>
              <a:rPr lang="en-US" sz="3600" dirty="0" err="1"/>
              <a:t>morbi</a:t>
            </a:r>
            <a:r>
              <a:rPr lang="en-US" sz="3600" dirty="0"/>
              <a:t> pharetra </a:t>
            </a:r>
            <a:r>
              <a:rPr lang="en-US" sz="3600" dirty="0" err="1"/>
              <a:t>duis</a:t>
            </a:r>
            <a:r>
              <a:rPr lang="en-US" sz="3600" dirty="0"/>
              <a:t> cursus </a:t>
            </a:r>
            <a:r>
              <a:rPr lang="en-US" sz="3600" dirty="0" err="1"/>
              <a:t>himenaeos</a:t>
            </a:r>
            <a:r>
              <a:rPr lang="en-US" sz="3600" dirty="0"/>
              <a:t>, </a:t>
            </a:r>
            <a:r>
              <a:rPr lang="en-US" sz="3600" dirty="0" err="1"/>
              <a:t>curae</a:t>
            </a:r>
            <a:r>
              <a:rPr lang="en-US" sz="3600" dirty="0"/>
              <a:t> </a:t>
            </a:r>
            <a:r>
              <a:rPr lang="en-US" sz="3600" dirty="0" err="1"/>
              <a:t>odio</a:t>
            </a:r>
            <a:r>
              <a:rPr lang="en-US" sz="3600" dirty="0"/>
              <a:t> </a:t>
            </a:r>
            <a:r>
              <a:rPr lang="en-US" sz="3600" dirty="0" err="1"/>
              <a:t>cubilia</a:t>
            </a:r>
            <a:r>
              <a:rPr lang="en-US" sz="3600" dirty="0"/>
              <a:t> </a:t>
            </a:r>
            <a:r>
              <a:rPr lang="en-US" sz="3600" dirty="0" err="1"/>
              <a:t>dignissim</a:t>
            </a:r>
            <a:r>
              <a:rPr lang="en-US" sz="3600" dirty="0"/>
              <a:t> </a:t>
            </a:r>
            <a:r>
              <a:rPr lang="en-US" sz="3600" dirty="0" err="1"/>
              <a:t>enim</a:t>
            </a:r>
            <a:r>
              <a:rPr lang="en-US" sz="3600" dirty="0"/>
              <a:t> </a:t>
            </a:r>
            <a:r>
              <a:rPr lang="en-US" sz="3600" dirty="0" err="1"/>
              <a:t>ornare</a:t>
            </a:r>
            <a:r>
              <a:rPr lang="en-US" sz="3600" dirty="0"/>
              <a:t> </a:t>
            </a:r>
            <a:r>
              <a:rPr lang="en-US" sz="3600" dirty="0" err="1"/>
              <a:t>mollis</a:t>
            </a:r>
            <a:r>
              <a:rPr lang="en-US" sz="3600" dirty="0"/>
              <a:t> </a:t>
            </a:r>
            <a:r>
              <a:rPr lang="en-US" sz="3600" dirty="0" err="1"/>
              <a:t>nibh</a:t>
            </a:r>
            <a:r>
              <a:rPr lang="en-US" sz="3600" dirty="0"/>
              <a:t>. Ut </a:t>
            </a:r>
            <a:r>
              <a:rPr lang="en-US" sz="3600" dirty="0" err="1"/>
              <a:t>felis</a:t>
            </a:r>
            <a:r>
              <a:rPr lang="en-US" sz="3600" dirty="0"/>
              <a:t> </a:t>
            </a:r>
            <a:r>
              <a:rPr lang="en-US" sz="3600" dirty="0" err="1"/>
              <a:t>dapibus</a:t>
            </a:r>
            <a:r>
              <a:rPr lang="en-US" sz="3600" dirty="0"/>
              <a:t> </a:t>
            </a:r>
            <a:r>
              <a:rPr lang="en-US" sz="3600" dirty="0" err="1"/>
              <a:t>litora</a:t>
            </a:r>
            <a:r>
              <a:rPr lang="en-US" sz="3600" dirty="0"/>
              <a:t> non </a:t>
            </a:r>
            <a:r>
              <a:rPr lang="en-US" sz="3600" dirty="0" err="1"/>
              <a:t>vehicula</a:t>
            </a:r>
            <a:r>
              <a:rPr lang="en-US" sz="3600" dirty="0"/>
              <a:t> </a:t>
            </a:r>
            <a:r>
              <a:rPr lang="en-US" sz="3600" dirty="0" err="1"/>
              <a:t>nullam</a:t>
            </a:r>
            <a:r>
              <a:rPr lang="en-US" sz="3600" dirty="0"/>
              <a:t> </a:t>
            </a:r>
            <a:r>
              <a:rPr lang="en-US" sz="3600" dirty="0" err="1"/>
              <a:t>montes</a:t>
            </a:r>
            <a:r>
              <a:rPr lang="en-US" sz="3600" dirty="0"/>
              <a:t>, </a:t>
            </a:r>
            <a:r>
              <a:rPr lang="en-US" sz="3600" dirty="0" err="1"/>
              <a:t>enim</a:t>
            </a:r>
            <a:r>
              <a:rPr lang="en-US" sz="3600" dirty="0"/>
              <a:t> </a:t>
            </a:r>
            <a:r>
              <a:rPr lang="en-US" sz="3600" dirty="0" err="1"/>
              <a:t>molestie</a:t>
            </a:r>
            <a:r>
              <a:rPr lang="en-US" sz="3600" dirty="0"/>
              <a:t> </a:t>
            </a:r>
            <a:r>
              <a:rPr lang="en-US" sz="3600" dirty="0" err="1"/>
              <a:t>aptent</a:t>
            </a:r>
            <a:r>
              <a:rPr lang="en-US" sz="3600" dirty="0"/>
              <a:t> </a:t>
            </a:r>
            <a:r>
              <a:rPr lang="en-US" sz="3600" dirty="0" err="1"/>
              <a:t>metus</a:t>
            </a:r>
            <a:r>
              <a:rPr lang="en-US" sz="3600" dirty="0"/>
              <a:t> </a:t>
            </a:r>
            <a:r>
              <a:rPr lang="en-US" sz="3600" dirty="0" err="1"/>
              <a:t>primis</a:t>
            </a:r>
            <a:r>
              <a:rPr lang="en-US" sz="3600" dirty="0"/>
              <a:t> </a:t>
            </a:r>
            <a:r>
              <a:rPr lang="en-US" sz="3600" dirty="0" err="1"/>
              <a:t>porttitor</a:t>
            </a:r>
            <a:r>
              <a:rPr lang="en-US" sz="3600" dirty="0"/>
              <a:t> </a:t>
            </a:r>
            <a:r>
              <a:rPr lang="en-US" sz="3600" dirty="0" err="1"/>
              <a:t>fringilla</a:t>
            </a:r>
            <a:r>
              <a:rPr lang="en-US" sz="3600" dirty="0"/>
              <a:t> </a:t>
            </a:r>
            <a:r>
              <a:rPr lang="en-US" sz="3600" dirty="0" err="1"/>
              <a:t>duis</a:t>
            </a:r>
            <a:r>
              <a:rPr lang="en-US" sz="3600" dirty="0"/>
              <a:t>, </a:t>
            </a:r>
            <a:r>
              <a:rPr lang="en-US" sz="3600" dirty="0" err="1"/>
              <a:t>viverra</a:t>
            </a:r>
            <a:r>
              <a:rPr lang="en-US" sz="3600" dirty="0"/>
              <a:t> </a:t>
            </a:r>
            <a:r>
              <a:rPr lang="en-US" sz="3600" dirty="0" err="1"/>
              <a:t>pretium</a:t>
            </a:r>
            <a:r>
              <a:rPr lang="en-US" sz="3600" dirty="0"/>
              <a:t> </a:t>
            </a:r>
            <a:r>
              <a:rPr lang="en-US" sz="3600" dirty="0" err="1"/>
              <a:t>turpis</a:t>
            </a:r>
            <a:r>
              <a:rPr lang="en-US" sz="3600" dirty="0"/>
              <a:t> </a:t>
            </a:r>
            <a:r>
              <a:rPr lang="en-US" sz="3600" dirty="0" err="1"/>
              <a:t>blandit</a:t>
            </a:r>
            <a:r>
              <a:rPr lang="en-US" sz="3600" dirty="0"/>
              <a:t> </a:t>
            </a:r>
            <a:r>
              <a:rPr lang="en-US" sz="3600" dirty="0" err="1"/>
              <a:t>facilisi</a:t>
            </a:r>
            <a:r>
              <a:rPr lang="en-US" sz="3600" dirty="0"/>
              <a:t> vel.</a:t>
            </a:r>
            <a:endParaRPr lang="en-US" sz="3600" dirty="0">
              <a:latin typeface="Calibri" pitchFamily="34" charset="0"/>
            </a:endParaRPr>
          </a:p>
        </p:txBody>
      </p:sp>
      <p:grpSp>
        <p:nvGrpSpPr>
          <p:cNvPr id="5" name="Group 4">
            <a:extLst>
              <a:ext uri="{FF2B5EF4-FFF2-40B4-BE49-F238E27FC236}">
                <a16:creationId xmlns:a16="http://schemas.microsoft.com/office/drawing/2014/main" id="{254011DD-1AD8-4136-AF10-85C39DC1520B}"/>
              </a:ext>
            </a:extLst>
          </p:cNvPr>
          <p:cNvGrpSpPr/>
          <p:nvPr/>
        </p:nvGrpSpPr>
        <p:grpSpPr>
          <a:xfrm>
            <a:off x="21318220" y="18789866"/>
            <a:ext cx="17637760" cy="8147332"/>
            <a:chOff x="21336000" y="18789866"/>
            <a:chExt cx="17637760" cy="8147332"/>
          </a:xfrm>
        </p:grpSpPr>
        <p:pic>
          <p:nvPicPr>
            <p:cNvPr id="86" name="Picture 8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146240" y="18789866"/>
              <a:ext cx="6827520" cy="7530088"/>
            </a:xfrm>
            <a:prstGeom prst="rect">
              <a:avLst/>
            </a:prstGeom>
            <a:ln>
              <a:solidFill>
                <a:schemeClr val="tx2">
                  <a:lumMod val="50000"/>
                </a:schemeClr>
              </a:solidFill>
            </a:ln>
          </p:spPr>
        </p:pic>
        <p:pic>
          <p:nvPicPr>
            <p:cNvPr id="96" name="Picture 243" descr="Picture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336000" y="23134320"/>
              <a:ext cx="4779264" cy="3185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8" name="Text Box 245"/>
            <p:cNvSpPr txBox="1">
              <a:spLocks noChangeArrowheads="1"/>
            </p:cNvSpPr>
            <p:nvPr/>
          </p:nvSpPr>
          <p:spPr bwMode="auto">
            <a:xfrm>
              <a:off x="21336000" y="26517600"/>
              <a:ext cx="3809883" cy="419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9781" tIns="24890" rIns="49781" bIns="24890">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2400" b="1" dirty="0">
                  <a:solidFill>
                    <a:schemeClr val="accent1">
                      <a:lumMod val="50000"/>
                    </a:schemeClr>
                  </a:solidFill>
                  <a:latin typeface="Calibri" pitchFamily="34" charset="0"/>
                </a:rPr>
                <a:t>Figure 3.</a:t>
              </a:r>
              <a:r>
                <a:rPr lang="en-US" sz="2400" dirty="0">
                  <a:solidFill>
                    <a:schemeClr val="accent1">
                      <a:lumMod val="50000"/>
                    </a:schemeClr>
                  </a:solidFill>
                  <a:latin typeface="Calibri" pitchFamily="34" charset="0"/>
                </a:rPr>
                <a:t> Label in 24pt Calibri.</a:t>
              </a:r>
            </a:p>
          </p:txBody>
        </p:sp>
        <p:pic>
          <p:nvPicPr>
            <p:cNvPr id="100" name="Picture 242" descr="Picture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684224" y="23135418"/>
              <a:ext cx="4779264" cy="3184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 name="Group 3">
              <a:extLst>
                <a:ext uri="{FF2B5EF4-FFF2-40B4-BE49-F238E27FC236}">
                  <a16:creationId xmlns:a16="http://schemas.microsoft.com/office/drawing/2014/main" id="{ED143DF5-F765-4F74-995B-B9B67413E97F}"/>
                </a:ext>
              </a:extLst>
            </p:cNvPr>
            <p:cNvGrpSpPr/>
            <p:nvPr/>
          </p:nvGrpSpPr>
          <p:grpSpPr>
            <a:xfrm>
              <a:off x="21336000" y="18789866"/>
              <a:ext cx="10127488" cy="3802878"/>
              <a:chOff x="21336000" y="18653760"/>
              <a:chExt cx="10127488" cy="3802878"/>
            </a:xfrm>
          </p:grpSpPr>
          <p:pic>
            <p:nvPicPr>
              <p:cNvPr id="95" name="Picture 242" descr="Picture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336000" y="18653760"/>
                <a:ext cx="4779264" cy="3184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7" name="Text Box 244"/>
              <p:cNvSpPr txBox="1">
                <a:spLocks noChangeArrowheads="1"/>
              </p:cNvSpPr>
              <p:nvPr/>
            </p:nvSpPr>
            <p:spPr bwMode="auto">
              <a:xfrm>
                <a:off x="21336000" y="22037040"/>
                <a:ext cx="3809883" cy="419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9781" tIns="24890" rIns="49781" bIns="24890">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2400" b="1" dirty="0">
                    <a:solidFill>
                      <a:schemeClr val="accent1">
                        <a:lumMod val="50000"/>
                      </a:schemeClr>
                    </a:solidFill>
                    <a:latin typeface="Calibri" pitchFamily="34" charset="0"/>
                  </a:rPr>
                  <a:t>Figure 1.</a:t>
                </a:r>
                <a:r>
                  <a:rPr lang="en-US" sz="2400" dirty="0">
                    <a:solidFill>
                      <a:schemeClr val="accent1">
                        <a:lumMod val="50000"/>
                      </a:schemeClr>
                    </a:solidFill>
                    <a:latin typeface="Calibri" pitchFamily="34" charset="0"/>
                  </a:rPr>
                  <a:t> Label in 24pt Calibri.</a:t>
                </a:r>
              </a:p>
            </p:txBody>
          </p:sp>
          <p:pic>
            <p:nvPicPr>
              <p:cNvPr id="101" name="Picture 243" descr="Picture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684224" y="18653760"/>
                <a:ext cx="4779264" cy="3185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 name="Text Box 244"/>
              <p:cNvSpPr txBox="1">
                <a:spLocks noChangeArrowheads="1"/>
              </p:cNvSpPr>
              <p:nvPr/>
            </p:nvSpPr>
            <p:spPr bwMode="auto">
              <a:xfrm>
                <a:off x="26684224" y="22037040"/>
                <a:ext cx="3809883" cy="419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9781" tIns="24890" rIns="49781" bIns="24890">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2400" b="1" dirty="0">
                    <a:solidFill>
                      <a:schemeClr val="accent1">
                        <a:lumMod val="50000"/>
                      </a:schemeClr>
                    </a:solidFill>
                    <a:latin typeface="Calibri" pitchFamily="34" charset="0"/>
                  </a:rPr>
                  <a:t>Figure 2.</a:t>
                </a:r>
                <a:r>
                  <a:rPr lang="en-US" sz="2400" dirty="0">
                    <a:solidFill>
                      <a:schemeClr val="accent1">
                        <a:lumMod val="50000"/>
                      </a:schemeClr>
                    </a:solidFill>
                    <a:latin typeface="Calibri" pitchFamily="34" charset="0"/>
                  </a:rPr>
                  <a:t> Label in 24pt Calibri.</a:t>
                </a:r>
              </a:p>
            </p:txBody>
          </p:sp>
        </p:grpSp>
        <p:sp>
          <p:nvSpPr>
            <p:cNvPr id="103" name="Text Box 245"/>
            <p:cNvSpPr txBox="1">
              <a:spLocks noChangeArrowheads="1"/>
            </p:cNvSpPr>
            <p:nvPr/>
          </p:nvSpPr>
          <p:spPr bwMode="auto">
            <a:xfrm>
              <a:off x="26684224" y="26517600"/>
              <a:ext cx="3809883" cy="419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9781" tIns="24890" rIns="49781" bIns="24890">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2400" b="1" dirty="0">
                  <a:solidFill>
                    <a:schemeClr val="accent1">
                      <a:lumMod val="50000"/>
                    </a:schemeClr>
                  </a:solidFill>
                  <a:latin typeface="Calibri" pitchFamily="34" charset="0"/>
                </a:rPr>
                <a:t>Figure 4.</a:t>
              </a:r>
              <a:r>
                <a:rPr lang="en-US" sz="2400" dirty="0">
                  <a:solidFill>
                    <a:schemeClr val="accent1">
                      <a:lumMod val="50000"/>
                    </a:schemeClr>
                  </a:solidFill>
                  <a:latin typeface="Calibri" pitchFamily="34" charset="0"/>
                </a:rPr>
                <a:t> Label in 24pt Calibri.</a:t>
              </a:r>
            </a:p>
          </p:txBody>
        </p:sp>
        <p:sp>
          <p:nvSpPr>
            <p:cNvPr id="105" name="Text Box 245"/>
            <p:cNvSpPr txBox="1">
              <a:spLocks noChangeArrowheads="1"/>
            </p:cNvSpPr>
            <p:nvPr/>
          </p:nvSpPr>
          <p:spPr bwMode="auto">
            <a:xfrm>
              <a:off x="32146241" y="26517600"/>
              <a:ext cx="5596334" cy="419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9781" tIns="24890" rIns="49781" bIns="24890">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2400" b="1" dirty="0">
                  <a:solidFill>
                    <a:schemeClr val="accent1">
                      <a:lumMod val="50000"/>
                    </a:schemeClr>
                  </a:solidFill>
                  <a:latin typeface="Calibri" pitchFamily="34" charset="0"/>
                </a:rPr>
                <a:t>Figure 5.</a:t>
              </a:r>
              <a:r>
                <a:rPr lang="en-US" sz="2400" dirty="0">
                  <a:solidFill>
                    <a:schemeClr val="accent1">
                      <a:lumMod val="50000"/>
                    </a:schemeClr>
                  </a:solidFill>
                  <a:latin typeface="Calibri" pitchFamily="34" charset="0"/>
                </a:rPr>
                <a:t> Use Shape Fill to change the </a:t>
              </a:r>
              <a:r>
                <a:rPr lang="en-US" sz="2400" dirty="0" err="1">
                  <a:solidFill>
                    <a:schemeClr val="accent1">
                      <a:lumMod val="50000"/>
                    </a:schemeClr>
                  </a:solidFill>
                  <a:latin typeface="Calibri" pitchFamily="34" charset="0"/>
                </a:rPr>
                <a:t>color.</a:t>
              </a:r>
              <a:r>
                <a:rPr lang="en-US" sz="2400" dirty="0">
                  <a:solidFill>
                    <a:schemeClr val="accent1">
                      <a:lumMod val="50000"/>
                    </a:schemeClr>
                  </a:solidFill>
                  <a:latin typeface="Calibri" pitchFamily="34" charset="0"/>
                </a:rPr>
                <a:t>.</a:t>
              </a:r>
            </a:p>
          </p:txBody>
        </p:sp>
      </p:grpSp>
    </p:spTree>
    <p:extLst>
      <p:ext uri="{BB962C8B-B14F-4D97-AF65-F5344CB8AC3E}">
        <p14:creationId xmlns:p14="http://schemas.microsoft.com/office/powerpoint/2010/main" val="36304458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11547</TotalTime>
  <Words>963</Words>
  <Application>Microsoft Office PowerPoint</Application>
  <PresentationFormat>Custom</PresentationFormat>
  <Paragraphs>77</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Genigraphics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42x90</dc:title>
  <dc:creator>Genigraphics 800.790.4001</dc:creator>
  <cp:lastModifiedBy>Christa Stiles</cp:lastModifiedBy>
  <cp:revision>50</cp:revision>
  <dcterms:created xsi:type="dcterms:W3CDTF">2015-03-16T19:12:58Z</dcterms:created>
  <dcterms:modified xsi:type="dcterms:W3CDTF">2020-03-28T17:40:08Z</dcterms:modified>
</cp:coreProperties>
</file>