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1148000" cy="38404800"/>
  <p:notesSz cx="9144000" cy="6858000"/>
  <p:defaultTextStyle>
    <a:defPPr>
      <a:defRPr lang="en-US"/>
    </a:defPPr>
    <a:lvl1pPr marL="0" algn="l" defTabSz="4702436" rtl="0" eaLnBrk="1" latinLnBrk="0" hangingPunct="1">
      <a:defRPr sz="9307" kern="1200">
        <a:solidFill>
          <a:schemeClr val="tx1"/>
        </a:solidFill>
        <a:latin typeface="+mn-lt"/>
        <a:ea typeface="+mn-ea"/>
        <a:cs typeface="+mn-cs"/>
      </a:defRPr>
    </a:lvl1pPr>
    <a:lvl2pPr marL="2351218" algn="l" defTabSz="4702436" rtl="0" eaLnBrk="1" latinLnBrk="0" hangingPunct="1">
      <a:defRPr sz="9307" kern="1200">
        <a:solidFill>
          <a:schemeClr val="tx1"/>
        </a:solidFill>
        <a:latin typeface="+mn-lt"/>
        <a:ea typeface="+mn-ea"/>
        <a:cs typeface="+mn-cs"/>
      </a:defRPr>
    </a:lvl2pPr>
    <a:lvl3pPr marL="4702436" algn="l" defTabSz="4702436" rtl="0" eaLnBrk="1" latinLnBrk="0" hangingPunct="1">
      <a:defRPr sz="9307" kern="1200">
        <a:solidFill>
          <a:schemeClr val="tx1"/>
        </a:solidFill>
        <a:latin typeface="+mn-lt"/>
        <a:ea typeface="+mn-ea"/>
        <a:cs typeface="+mn-cs"/>
      </a:defRPr>
    </a:lvl3pPr>
    <a:lvl4pPr marL="7053655" algn="l" defTabSz="4702436" rtl="0" eaLnBrk="1" latinLnBrk="0" hangingPunct="1">
      <a:defRPr sz="9307" kern="1200">
        <a:solidFill>
          <a:schemeClr val="tx1"/>
        </a:solidFill>
        <a:latin typeface="+mn-lt"/>
        <a:ea typeface="+mn-ea"/>
        <a:cs typeface="+mn-cs"/>
      </a:defRPr>
    </a:lvl4pPr>
    <a:lvl5pPr marL="9404873" algn="l" defTabSz="4702436" rtl="0" eaLnBrk="1" latinLnBrk="0" hangingPunct="1">
      <a:defRPr sz="9307" kern="1200">
        <a:solidFill>
          <a:schemeClr val="tx1"/>
        </a:solidFill>
        <a:latin typeface="+mn-lt"/>
        <a:ea typeface="+mn-ea"/>
        <a:cs typeface="+mn-cs"/>
      </a:defRPr>
    </a:lvl5pPr>
    <a:lvl6pPr marL="11756091" algn="l" defTabSz="4702436" rtl="0" eaLnBrk="1" latinLnBrk="0" hangingPunct="1">
      <a:defRPr sz="9307" kern="1200">
        <a:solidFill>
          <a:schemeClr val="tx1"/>
        </a:solidFill>
        <a:latin typeface="+mn-lt"/>
        <a:ea typeface="+mn-ea"/>
        <a:cs typeface="+mn-cs"/>
      </a:defRPr>
    </a:lvl6pPr>
    <a:lvl7pPr marL="14107309" algn="l" defTabSz="4702436" rtl="0" eaLnBrk="1" latinLnBrk="0" hangingPunct="1">
      <a:defRPr sz="9307" kern="1200">
        <a:solidFill>
          <a:schemeClr val="tx1"/>
        </a:solidFill>
        <a:latin typeface="+mn-lt"/>
        <a:ea typeface="+mn-ea"/>
        <a:cs typeface="+mn-cs"/>
      </a:defRPr>
    </a:lvl7pPr>
    <a:lvl8pPr marL="16458527" algn="l" defTabSz="4702436" rtl="0" eaLnBrk="1" latinLnBrk="0" hangingPunct="1">
      <a:defRPr sz="9307" kern="1200">
        <a:solidFill>
          <a:schemeClr val="tx1"/>
        </a:solidFill>
        <a:latin typeface="+mn-lt"/>
        <a:ea typeface="+mn-ea"/>
        <a:cs typeface="+mn-cs"/>
      </a:defRPr>
    </a:lvl8pPr>
    <a:lvl9pPr marL="18809746" algn="l" defTabSz="4702436" rtl="0" eaLnBrk="1" latinLnBrk="0" hangingPunct="1">
      <a:defRPr sz="930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userDrawn="1">
          <p15:clr>
            <a:srgbClr val="A4A3A4"/>
          </p15:clr>
        </p15:guide>
        <p15:guide id="2" pos="129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360494-97A2-4158-91B4-2A2615C935D2}" v="1" dt="2022-12-13T22:34:47.316"/>
    <p1510:client id="{E8A74B1E-D105-43DE-B75C-B9D11FE69C92}" v="45" dt="2022-12-14T13:22:48.2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autoAdjust="0"/>
    <p:restoredTop sz="94676" autoAdjust="0"/>
  </p:normalViewPr>
  <p:slideViewPr>
    <p:cSldViewPr>
      <p:cViewPr>
        <p:scale>
          <a:sx n="20" d="100"/>
          <a:sy n="20" d="100"/>
        </p:scale>
        <p:origin x="1565" y="24"/>
      </p:cViewPr>
      <p:guideLst>
        <p:guide orient="horz" pos="12096"/>
        <p:guide pos="129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llon Hall" userId="b7b3d678-2595-482d-92eb-9c0e6c089a75" providerId="ADAL" clId="{E8A74B1E-D105-43DE-B75C-B9D11FE69C92}"/>
    <pc:docChg chg="undo custSel modSld modMainMaster">
      <pc:chgData name="Dillon Hall" userId="b7b3d678-2595-482d-92eb-9c0e6c089a75" providerId="ADAL" clId="{E8A74B1E-D105-43DE-B75C-B9D11FE69C92}" dt="2022-12-14T13:22:52.641" v="147" actId="1076"/>
      <pc:docMkLst>
        <pc:docMk/>
      </pc:docMkLst>
      <pc:sldChg chg="modSp mod">
        <pc:chgData name="Dillon Hall" userId="b7b3d678-2595-482d-92eb-9c0e6c089a75" providerId="ADAL" clId="{E8A74B1E-D105-43DE-B75C-B9D11FE69C92}" dt="2022-12-14T13:22:52.641" v="147" actId="1076"/>
        <pc:sldMkLst>
          <pc:docMk/>
          <pc:sldMk cId="3630445819" sldId="256"/>
        </pc:sldMkLst>
        <pc:spChg chg="mod">
          <ac:chgData name="Dillon Hall" userId="b7b3d678-2595-482d-92eb-9c0e6c089a75" providerId="ADAL" clId="{E8A74B1E-D105-43DE-B75C-B9D11FE69C92}" dt="2022-12-14T12:55:31.762" v="17" actId="1076"/>
          <ac:spMkLst>
            <pc:docMk/>
            <pc:sldMk cId="3630445819" sldId="256"/>
            <ac:spMk id="2" creationId="{00000000-0000-0000-0000-000000000000}"/>
          </ac:spMkLst>
        </pc:spChg>
        <pc:spChg chg="mod">
          <ac:chgData name="Dillon Hall" userId="b7b3d678-2595-482d-92eb-9c0e6c089a75" providerId="ADAL" clId="{E8A74B1E-D105-43DE-B75C-B9D11FE69C92}" dt="2022-12-14T12:55:27.449" v="16" actId="1076"/>
          <ac:spMkLst>
            <pc:docMk/>
            <pc:sldMk cId="3630445819" sldId="256"/>
            <ac:spMk id="3" creationId="{00000000-0000-0000-0000-000000000000}"/>
          </ac:spMkLst>
        </pc:spChg>
        <pc:spChg chg="mod">
          <ac:chgData name="Dillon Hall" userId="b7b3d678-2595-482d-92eb-9c0e6c089a75" providerId="ADAL" clId="{E8A74B1E-D105-43DE-B75C-B9D11FE69C92}" dt="2022-12-14T12:55:39.593" v="18" actId="1076"/>
          <ac:spMkLst>
            <pc:docMk/>
            <pc:sldMk cId="3630445819" sldId="256"/>
            <ac:spMk id="6" creationId="{00000000-0000-0000-0000-000000000000}"/>
          </ac:spMkLst>
        </pc:spChg>
        <pc:spChg chg="mod">
          <ac:chgData name="Dillon Hall" userId="b7b3d678-2595-482d-92eb-9c0e6c089a75" providerId="ADAL" clId="{E8A74B1E-D105-43DE-B75C-B9D11FE69C92}" dt="2022-12-14T12:55:08.321" v="13" actId="1076"/>
          <ac:spMkLst>
            <pc:docMk/>
            <pc:sldMk cId="3630445819" sldId="256"/>
            <ac:spMk id="7" creationId="{00000000-0000-0000-0000-000000000000}"/>
          </ac:spMkLst>
        </pc:spChg>
        <pc:spChg chg="mod">
          <ac:chgData name="Dillon Hall" userId="b7b3d678-2595-482d-92eb-9c0e6c089a75" providerId="ADAL" clId="{E8A74B1E-D105-43DE-B75C-B9D11FE69C92}" dt="2022-12-14T12:54:52.932" v="11" actId="1076"/>
          <ac:spMkLst>
            <pc:docMk/>
            <pc:sldMk cId="3630445819" sldId="256"/>
            <ac:spMk id="8" creationId="{00000000-0000-0000-0000-000000000000}"/>
          </ac:spMkLst>
        </pc:spChg>
        <pc:spChg chg="mod">
          <ac:chgData name="Dillon Hall" userId="b7b3d678-2595-482d-92eb-9c0e6c089a75" providerId="ADAL" clId="{E8A74B1E-D105-43DE-B75C-B9D11FE69C92}" dt="2022-12-14T12:55:22.532" v="15" actId="1076"/>
          <ac:spMkLst>
            <pc:docMk/>
            <pc:sldMk cId="3630445819" sldId="256"/>
            <ac:spMk id="12" creationId="{00000000-0000-0000-0000-000000000000}"/>
          </ac:spMkLst>
        </pc:spChg>
        <pc:spChg chg="mod">
          <ac:chgData name="Dillon Hall" userId="b7b3d678-2595-482d-92eb-9c0e6c089a75" providerId="ADAL" clId="{E8A74B1E-D105-43DE-B75C-B9D11FE69C92}" dt="2022-12-14T12:55:18.124" v="14" actId="1076"/>
          <ac:spMkLst>
            <pc:docMk/>
            <pc:sldMk cId="3630445819" sldId="256"/>
            <ac:spMk id="13" creationId="{00000000-0000-0000-0000-000000000000}"/>
          </ac:spMkLst>
        </pc:spChg>
        <pc:spChg chg="mod">
          <ac:chgData name="Dillon Hall" userId="b7b3d678-2595-482d-92eb-9c0e6c089a75" providerId="ADAL" clId="{E8A74B1E-D105-43DE-B75C-B9D11FE69C92}" dt="2022-12-14T12:57:17.509" v="22" actId="1076"/>
          <ac:spMkLst>
            <pc:docMk/>
            <pc:sldMk cId="3630445819" sldId="256"/>
            <ac:spMk id="35" creationId="{00000000-0000-0000-0000-000000000000}"/>
          </ac:spMkLst>
        </pc:spChg>
        <pc:spChg chg="mod">
          <ac:chgData name="Dillon Hall" userId="b7b3d678-2595-482d-92eb-9c0e6c089a75" providerId="ADAL" clId="{E8A74B1E-D105-43DE-B75C-B9D11FE69C92}" dt="2022-12-14T13:22:35.921" v="145" actId="1076"/>
          <ac:spMkLst>
            <pc:docMk/>
            <pc:sldMk cId="3630445819" sldId="256"/>
            <ac:spMk id="36" creationId="{00000000-0000-0000-0000-000000000000}"/>
          </ac:spMkLst>
        </pc:spChg>
        <pc:spChg chg="mod">
          <ac:chgData name="Dillon Hall" userId="b7b3d678-2595-482d-92eb-9c0e6c089a75" providerId="ADAL" clId="{E8A74B1E-D105-43DE-B75C-B9D11FE69C92}" dt="2022-12-14T13:17:49.036" v="113" actId="1076"/>
          <ac:spMkLst>
            <pc:docMk/>
            <pc:sldMk cId="3630445819" sldId="256"/>
            <ac:spMk id="37" creationId="{00000000-0000-0000-0000-000000000000}"/>
          </ac:spMkLst>
        </pc:spChg>
        <pc:spChg chg="mod">
          <ac:chgData name="Dillon Hall" userId="b7b3d678-2595-482d-92eb-9c0e6c089a75" providerId="ADAL" clId="{E8A74B1E-D105-43DE-B75C-B9D11FE69C92}" dt="2022-12-14T13:22:48.299" v="146" actId="1076"/>
          <ac:spMkLst>
            <pc:docMk/>
            <pc:sldMk cId="3630445819" sldId="256"/>
            <ac:spMk id="38" creationId="{00000000-0000-0000-0000-000000000000}"/>
          </ac:spMkLst>
        </pc:spChg>
        <pc:spChg chg="mod">
          <ac:chgData name="Dillon Hall" userId="b7b3d678-2595-482d-92eb-9c0e6c089a75" providerId="ADAL" clId="{E8A74B1E-D105-43DE-B75C-B9D11FE69C92}" dt="2022-12-14T13:15:00.336" v="96" actId="1076"/>
          <ac:spMkLst>
            <pc:docMk/>
            <pc:sldMk cId="3630445819" sldId="256"/>
            <ac:spMk id="39" creationId="{00000000-0000-0000-0000-000000000000}"/>
          </ac:spMkLst>
        </pc:spChg>
        <pc:spChg chg="mod">
          <ac:chgData name="Dillon Hall" userId="b7b3d678-2595-482d-92eb-9c0e6c089a75" providerId="ADAL" clId="{E8A74B1E-D105-43DE-B75C-B9D11FE69C92}" dt="2022-12-14T13:16:22.189" v="105" actId="1076"/>
          <ac:spMkLst>
            <pc:docMk/>
            <pc:sldMk cId="3630445819" sldId="256"/>
            <ac:spMk id="42" creationId="{00000000-0000-0000-0000-000000000000}"/>
          </ac:spMkLst>
        </pc:spChg>
        <pc:spChg chg="mod">
          <ac:chgData name="Dillon Hall" userId="b7b3d678-2595-482d-92eb-9c0e6c089a75" providerId="ADAL" clId="{E8A74B1E-D105-43DE-B75C-B9D11FE69C92}" dt="2022-12-14T13:15:14.747" v="98" actId="1076"/>
          <ac:spMkLst>
            <pc:docMk/>
            <pc:sldMk cId="3630445819" sldId="256"/>
            <ac:spMk id="43" creationId="{00000000-0000-0000-0000-000000000000}"/>
          </ac:spMkLst>
        </pc:spChg>
        <pc:spChg chg="mod">
          <ac:chgData name="Dillon Hall" userId="b7b3d678-2595-482d-92eb-9c0e6c089a75" providerId="ADAL" clId="{E8A74B1E-D105-43DE-B75C-B9D11FE69C92}" dt="2022-12-14T13:16:43.644" v="108" actId="1076"/>
          <ac:spMkLst>
            <pc:docMk/>
            <pc:sldMk cId="3630445819" sldId="256"/>
            <ac:spMk id="44" creationId="{00000000-0000-0000-0000-000000000000}"/>
          </ac:spMkLst>
        </pc:spChg>
        <pc:spChg chg="mod">
          <ac:chgData name="Dillon Hall" userId="b7b3d678-2595-482d-92eb-9c0e6c089a75" providerId="ADAL" clId="{E8A74B1E-D105-43DE-B75C-B9D11FE69C92}" dt="2022-12-14T13:22:14.560" v="141" actId="1076"/>
          <ac:spMkLst>
            <pc:docMk/>
            <pc:sldMk cId="3630445819" sldId="256"/>
            <ac:spMk id="45" creationId="{00000000-0000-0000-0000-000000000000}"/>
          </ac:spMkLst>
        </pc:spChg>
        <pc:spChg chg="mod">
          <ac:chgData name="Dillon Hall" userId="b7b3d678-2595-482d-92eb-9c0e6c089a75" providerId="ADAL" clId="{E8A74B1E-D105-43DE-B75C-B9D11FE69C92}" dt="2022-12-14T13:22:18.329" v="142" actId="1076"/>
          <ac:spMkLst>
            <pc:docMk/>
            <pc:sldMk cId="3630445819" sldId="256"/>
            <ac:spMk id="46" creationId="{00000000-0000-0000-0000-000000000000}"/>
          </ac:spMkLst>
        </pc:spChg>
        <pc:spChg chg="mod">
          <ac:chgData name="Dillon Hall" userId="b7b3d678-2595-482d-92eb-9c0e6c089a75" providerId="ADAL" clId="{E8A74B1E-D105-43DE-B75C-B9D11FE69C92}" dt="2022-12-14T13:20:53.621" v="131" actId="2711"/>
          <ac:spMkLst>
            <pc:docMk/>
            <pc:sldMk cId="3630445819" sldId="256"/>
            <ac:spMk id="47" creationId="{00000000-0000-0000-0000-000000000000}"/>
          </ac:spMkLst>
        </pc:spChg>
        <pc:spChg chg="mod">
          <ac:chgData name="Dillon Hall" userId="b7b3d678-2595-482d-92eb-9c0e6c089a75" providerId="ADAL" clId="{E8A74B1E-D105-43DE-B75C-B9D11FE69C92}" dt="2022-12-14T13:22:32.062" v="144" actId="1076"/>
          <ac:spMkLst>
            <pc:docMk/>
            <pc:sldMk cId="3630445819" sldId="256"/>
            <ac:spMk id="48" creationId="{00000000-0000-0000-0000-000000000000}"/>
          </ac:spMkLst>
        </pc:spChg>
        <pc:spChg chg="mod">
          <ac:chgData name="Dillon Hall" userId="b7b3d678-2595-482d-92eb-9c0e6c089a75" providerId="ADAL" clId="{E8A74B1E-D105-43DE-B75C-B9D11FE69C92}" dt="2022-12-14T13:16:35.017" v="107" actId="1076"/>
          <ac:spMkLst>
            <pc:docMk/>
            <pc:sldMk cId="3630445819" sldId="256"/>
            <ac:spMk id="49" creationId="{00000000-0000-0000-0000-000000000000}"/>
          </ac:spMkLst>
        </pc:spChg>
        <pc:spChg chg="mod">
          <ac:chgData name="Dillon Hall" userId="b7b3d678-2595-482d-92eb-9c0e6c089a75" providerId="ADAL" clId="{E8A74B1E-D105-43DE-B75C-B9D11FE69C92}" dt="2022-12-14T13:22:01.534" v="138" actId="1076"/>
          <ac:spMkLst>
            <pc:docMk/>
            <pc:sldMk cId="3630445819" sldId="256"/>
            <ac:spMk id="50" creationId="{00000000-0000-0000-0000-000000000000}"/>
          </ac:spMkLst>
        </pc:spChg>
        <pc:spChg chg="mod">
          <ac:chgData name="Dillon Hall" userId="b7b3d678-2595-482d-92eb-9c0e6c089a75" providerId="ADAL" clId="{E8A74B1E-D105-43DE-B75C-B9D11FE69C92}" dt="2022-12-14T13:21:11.221" v="133" actId="2711"/>
          <ac:spMkLst>
            <pc:docMk/>
            <pc:sldMk cId="3630445819" sldId="256"/>
            <ac:spMk id="51" creationId="{00000000-0000-0000-0000-000000000000}"/>
          </ac:spMkLst>
        </pc:spChg>
        <pc:spChg chg="mod">
          <ac:chgData name="Dillon Hall" userId="b7b3d678-2595-482d-92eb-9c0e6c089a75" providerId="ADAL" clId="{E8A74B1E-D105-43DE-B75C-B9D11FE69C92}" dt="2022-12-14T13:21:51.907" v="136" actId="1076"/>
          <ac:spMkLst>
            <pc:docMk/>
            <pc:sldMk cId="3630445819" sldId="256"/>
            <ac:spMk id="52" creationId="{00000000-0000-0000-0000-000000000000}"/>
          </ac:spMkLst>
        </pc:spChg>
        <pc:spChg chg="mod">
          <ac:chgData name="Dillon Hall" userId="b7b3d678-2595-482d-92eb-9c0e6c089a75" providerId="ADAL" clId="{E8A74B1E-D105-43DE-B75C-B9D11FE69C92}" dt="2022-12-14T13:15:59.474" v="103" actId="1076"/>
          <ac:spMkLst>
            <pc:docMk/>
            <pc:sldMk cId="3630445819" sldId="256"/>
            <ac:spMk id="59" creationId="{00000000-0000-0000-0000-000000000000}"/>
          </ac:spMkLst>
        </pc:spChg>
        <pc:spChg chg="mod">
          <ac:chgData name="Dillon Hall" userId="b7b3d678-2595-482d-92eb-9c0e6c089a75" providerId="ADAL" clId="{E8A74B1E-D105-43DE-B75C-B9D11FE69C92}" dt="2022-12-14T13:15:41.400" v="101" actId="1076"/>
          <ac:spMkLst>
            <pc:docMk/>
            <pc:sldMk cId="3630445819" sldId="256"/>
            <ac:spMk id="60" creationId="{00000000-0000-0000-0000-000000000000}"/>
          </ac:spMkLst>
        </pc:spChg>
        <pc:graphicFrameChg chg="mod">
          <ac:chgData name="Dillon Hall" userId="b7b3d678-2595-482d-92eb-9c0e6c089a75" providerId="ADAL" clId="{E8A74B1E-D105-43DE-B75C-B9D11FE69C92}" dt="2022-12-14T13:15:06.120" v="97" actId="1076"/>
          <ac:graphicFrameMkLst>
            <pc:docMk/>
            <pc:sldMk cId="3630445819" sldId="256"/>
            <ac:graphicFrameMk id="53" creationId="{00000000-0000-0000-0000-000000000000}"/>
          </ac:graphicFrameMkLst>
        </pc:graphicFrameChg>
        <pc:graphicFrameChg chg="mod">
          <ac:chgData name="Dillon Hall" userId="b7b3d678-2595-482d-92eb-9c0e6c089a75" providerId="ADAL" clId="{E8A74B1E-D105-43DE-B75C-B9D11FE69C92}" dt="2022-12-14T13:22:52.641" v="147" actId="1076"/>
          <ac:graphicFrameMkLst>
            <pc:docMk/>
            <pc:sldMk cId="3630445819" sldId="256"/>
            <ac:graphicFrameMk id="54" creationId="{00000000-0000-0000-0000-000000000000}"/>
          </ac:graphicFrameMkLst>
        </pc:graphicFrameChg>
        <pc:picChg chg="mod">
          <ac:chgData name="Dillon Hall" userId="b7b3d678-2595-482d-92eb-9c0e6c089a75" providerId="ADAL" clId="{E8A74B1E-D105-43DE-B75C-B9D11FE69C92}" dt="2022-12-14T13:16:29.656" v="106" actId="1076"/>
          <ac:picMkLst>
            <pc:docMk/>
            <pc:sldMk cId="3630445819" sldId="256"/>
            <ac:picMk id="40" creationId="{00000000-0000-0000-0000-000000000000}"/>
          </ac:picMkLst>
        </pc:picChg>
        <pc:picChg chg="mod">
          <ac:chgData name="Dillon Hall" userId="b7b3d678-2595-482d-92eb-9c0e6c089a75" providerId="ADAL" clId="{E8A74B1E-D105-43DE-B75C-B9D11FE69C92}" dt="2022-12-14T13:15:21.010" v="99" actId="1076"/>
          <ac:picMkLst>
            <pc:docMk/>
            <pc:sldMk cId="3630445819" sldId="256"/>
            <ac:picMk id="41" creationId="{00000000-0000-0000-0000-000000000000}"/>
          </ac:picMkLst>
        </pc:picChg>
        <pc:picChg chg="mod">
          <ac:chgData name="Dillon Hall" userId="b7b3d678-2595-482d-92eb-9c0e6c089a75" providerId="ADAL" clId="{E8A74B1E-D105-43DE-B75C-B9D11FE69C92}" dt="2022-12-14T13:15:47.263" v="102" actId="1076"/>
          <ac:picMkLst>
            <pc:docMk/>
            <pc:sldMk cId="3630445819" sldId="256"/>
            <ac:picMk id="57" creationId="{00000000-0000-0000-0000-000000000000}"/>
          </ac:picMkLst>
        </pc:picChg>
        <pc:picChg chg="mod">
          <ac:chgData name="Dillon Hall" userId="b7b3d678-2595-482d-92eb-9c0e6c089a75" providerId="ADAL" clId="{E8A74B1E-D105-43DE-B75C-B9D11FE69C92}" dt="2022-12-14T13:16:10.361" v="104" actId="1076"/>
          <ac:picMkLst>
            <pc:docMk/>
            <pc:sldMk cId="3630445819" sldId="256"/>
            <ac:picMk id="58" creationId="{00000000-0000-0000-0000-000000000000}"/>
          </ac:picMkLst>
        </pc:picChg>
      </pc:sldChg>
      <pc:sldMasterChg chg="modSldLayout">
        <pc:chgData name="Dillon Hall" userId="b7b3d678-2595-482d-92eb-9c0e6c089a75" providerId="ADAL" clId="{E8A74B1E-D105-43DE-B75C-B9D11FE69C92}" dt="2022-12-14T13:06:40.480" v="59" actId="255"/>
        <pc:sldMasterMkLst>
          <pc:docMk/>
          <pc:sldMasterMk cId="3051980221" sldId="2147483648"/>
        </pc:sldMasterMkLst>
        <pc:sldLayoutChg chg="modSp mod">
          <pc:chgData name="Dillon Hall" userId="b7b3d678-2595-482d-92eb-9c0e6c089a75" providerId="ADAL" clId="{E8A74B1E-D105-43DE-B75C-B9D11FE69C92}" dt="2022-12-14T13:06:40.480" v="59" actId="255"/>
          <pc:sldLayoutMkLst>
            <pc:docMk/>
            <pc:sldMasterMk cId="3051980221" sldId="2147483648"/>
            <pc:sldLayoutMk cId="3370683777" sldId="2147483649"/>
          </pc:sldLayoutMkLst>
          <pc:spChg chg="mod">
            <ac:chgData name="Dillon Hall" userId="b7b3d678-2595-482d-92eb-9c0e6c089a75" providerId="ADAL" clId="{E8A74B1E-D105-43DE-B75C-B9D11FE69C92}" dt="2022-12-14T13:06:18.490" v="57" actId="255"/>
            <ac:spMkLst>
              <pc:docMk/>
              <pc:sldMasterMk cId="3051980221" sldId="2147483648"/>
              <pc:sldLayoutMk cId="3370683777" sldId="2147483649"/>
              <ac:spMk id="7" creationId="{00000000-0000-0000-0000-000000000000}"/>
            </ac:spMkLst>
          </pc:spChg>
          <pc:spChg chg="mod">
            <ac:chgData name="Dillon Hall" userId="b7b3d678-2595-482d-92eb-9c0e6c089a75" providerId="ADAL" clId="{E8A74B1E-D105-43DE-B75C-B9D11FE69C92}" dt="2022-12-14T13:06:40.480" v="59" actId="255"/>
            <ac:spMkLst>
              <pc:docMk/>
              <pc:sldMasterMk cId="3051980221" sldId="2147483648"/>
              <pc:sldLayoutMk cId="3370683777" sldId="2147483649"/>
              <ac:spMk id="9"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080-4E94-B2BF-E142DD307B3B}"/>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080-4E94-B2BF-E142DD307B3B}"/>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E080-4E94-B2BF-E142DD307B3B}"/>
            </c:ext>
          </c:extLst>
        </c:ser>
        <c:dLbls>
          <c:showLegendKey val="0"/>
          <c:showVal val="0"/>
          <c:showCatName val="0"/>
          <c:showSerName val="0"/>
          <c:showPercent val="0"/>
          <c:showBubbleSize val="0"/>
        </c:dLbls>
        <c:gapWidth val="150"/>
        <c:axId val="89461504"/>
        <c:axId val="89463040"/>
      </c:barChart>
      <c:catAx>
        <c:axId val="89461504"/>
        <c:scaling>
          <c:orientation val="minMax"/>
        </c:scaling>
        <c:delete val="0"/>
        <c:axPos val="b"/>
        <c:numFmt formatCode="General" sourceLinked="0"/>
        <c:majorTickMark val="out"/>
        <c:minorTickMark val="none"/>
        <c:tickLblPos val="nextTo"/>
        <c:crossAx val="89463040"/>
        <c:crosses val="autoZero"/>
        <c:auto val="1"/>
        <c:lblAlgn val="ctr"/>
        <c:lblOffset val="100"/>
        <c:noMultiLvlLbl val="0"/>
      </c:catAx>
      <c:valAx>
        <c:axId val="89463040"/>
        <c:scaling>
          <c:orientation val="minMax"/>
        </c:scaling>
        <c:delete val="0"/>
        <c:axPos val="l"/>
        <c:majorGridlines/>
        <c:numFmt formatCode="General" sourceLinked="1"/>
        <c:majorTickMark val="out"/>
        <c:minorTickMark val="none"/>
        <c:tickLblPos val="nextTo"/>
        <c:crossAx val="8946150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Instructions"/>
          <p:cNvSpPr/>
          <p:nvPr userDrawn="1"/>
        </p:nvSpPr>
        <p:spPr>
          <a:xfrm>
            <a:off x="-12725400" y="0"/>
            <a:ext cx="12001500" cy="38404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4298" tIns="214298" rIns="214298" bIns="21429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50"/>
              </a:spcAft>
            </a:pPr>
            <a:r>
              <a:rPr lang="en-US" sz="8000" dirty="0">
                <a:solidFill>
                  <a:srgbClr val="7F7F7F"/>
                </a:solidFill>
                <a:latin typeface="Calibri" pitchFamily="34" charset="0"/>
                <a:cs typeface="Calibri" panose="020F0502020204030204" pitchFamily="34" charset="0"/>
              </a:rPr>
              <a:t>Poster Print Size:</a:t>
            </a:r>
            <a:endParaRPr sz="8000" dirty="0">
              <a:solidFill>
                <a:srgbClr val="7F7F7F"/>
              </a:solidFill>
              <a:latin typeface="Calibri" pitchFamily="34" charset="0"/>
              <a:cs typeface="Calibri" panose="020F0502020204030204" pitchFamily="34" charset="0"/>
            </a:endParaRPr>
          </a:p>
          <a:p>
            <a:pPr lvl="0">
              <a:spcBef>
                <a:spcPts val="0"/>
              </a:spcBef>
              <a:spcAft>
                <a:spcPts val="2250"/>
              </a:spcAft>
            </a:pPr>
            <a:r>
              <a:rPr lang="en-US" sz="5700" dirty="0">
                <a:solidFill>
                  <a:srgbClr val="7F7F7F"/>
                </a:solidFill>
                <a:latin typeface="Calibri" pitchFamily="34" charset="0"/>
                <a:cs typeface="Calibri" panose="020F0502020204030204" pitchFamily="34" charset="0"/>
              </a:rPr>
              <a:t>This poster template is 42” high by 45” wide. It can be used to print any poster with a 1:1 aspect ratio.</a:t>
            </a:r>
          </a:p>
          <a:p>
            <a:pPr lvl="0">
              <a:spcBef>
                <a:spcPts val="0"/>
              </a:spcBef>
              <a:spcAft>
                <a:spcPts val="2250"/>
              </a:spcAft>
            </a:pPr>
            <a:r>
              <a:rPr lang="en-US" sz="8000" dirty="0">
                <a:solidFill>
                  <a:srgbClr val="7F7F7F"/>
                </a:solidFill>
                <a:latin typeface="Calibri" pitchFamily="34" charset="0"/>
                <a:cs typeface="Calibri" panose="020F0502020204030204" pitchFamily="34" charset="0"/>
              </a:rPr>
              <a:t>Placeholders</a:t>
            </a:r>
            <a:r>
              <a:rPr sz="8000" dirty="0">
                <a:solidFill>
                  <a:srgbClr val="7F7F7F"/>
                </a:solidFill>
                <a:latin typeface="Calibri" pitchFamily="34" charset="0"/>
                <a:cs typeface="Calibri" panose="020F0502020204030204" pitchFamily="34" charset="0"/>
              </a:rPr>
              <a:t>:</a:t>
            </a:r>
          </a:p>
          <a:p>
            <a:pPr lvl="0">
              <a:spcBef>
                <a:spcPts val="0"/>
              </a:spcBef>
              <a:spcAft>
                <a:spcPts val="2250"/>
              </a:spcAft>
            </a:pPr>
            <a:r>
              <a:rPr sz="5700" dirty="0">
                <a:solidFill>
                  <a:srgbClr val="7F7F7F"/>
                </a:solidFill>
                <a:latin typeface="Calibri" pitchFamily="34" charset="0"/>
                <a:cs typeface="Calibri" panose="020F0502020204030204" pitchFamily="34" charset="0"/>
              </a:rPr>
              <a:t>The </a:t>
            </a:r>
            <a:r>
              <a:rPr lang="en-US" sz="5700" dirty="0">
                <a:solidFill>
                  <a:srgbClr val="7F7F7F"/>
                </a:solidFill>
                <a:latin typeface="Calibri" pitchFamily="34" charset="0"/>
                <a:cs typeface="Calibri" panose="020F0502020204030204" pitchFamily="34" charset="0"/>
              </a:rPr>
              <a:t>various elements included</a:t>
            </a:r>
            <a:r>
              <a:rPr sz="5700" dirty="0">
                <a:solidFill>
                  <a:srgbClr val="7F7F7F"/>
                </a:solidFill>
                <a:latin typeface="Calibri" pitchFamily="34" charset="0"/>
                <a:cs typeface="Calibri" panose="020F0502020204030204" pitchFamily="34" charset="0"/>
              </a:rPr>
              <a:t> in this </a:t>
            </a:r>
            <a:r>
              <a:rPr lang="en-US" sz="5700" dirty="0">
                <a:solidFill>
                  <a:srgbClr val="7F7F7F"/>
                </a:solidFill>
                <a:latin typeface="Calibri" pitchFamily="34" charset="0"/>
                <a:cs typeface="Calibri" panose="020F0502020204030204" pitchFamily="34" charset="0"/>
              </a:rPr>
              <a:t>poster are ones</a:t>
            </a:r>
            <a:r>
              <a:rPr lang="en-US" sz="5700" baseline="0" dirty="0">
                <a:solidFill>
                  <a:srgbClr val="7F7F7F"/>
                </a:solidFill>
                <a:latin typeface="Calibri" pitchFamily="34" charset="0"/>
                <a:cs typeface="Calibri" panose="020F0502020204030204" pitchFamily="34" charset="0"/>
              </a:rPr>
              <a:t> we often see in medical, research, and scientific posters.</a:t>
            </a:r>
            <a:r>
              <a:rPr sz="5700" dirty="0">
                <a:solidFill>
                  <a:srgbClr val="7F7F7F"/>
                </a:solidFill>
                <a:latin typeface="Calibri" pitchFamily="34" charset="0"/>
                <a:cs typeface="Calibri" panose="020F0502020204030204" pitchFamily="34" charset="0"/>
              </a:rPr>
              <a:t> </a:t>
            </a:r>
            <a:r>
              <a:rPr lang="en-US" sz="5700" dirty="0">
                <a:solidFill>
                  <a:srgbClr val="7F7F7F"/>
                </a:solidFill>
                <a:latin typeface="Calibri" pitchFamily="34" charset="0"/>
                <a:cs typeface="Calibri" panose="020F0502020204030204" pitchFamily="34" charset="0"/>
              </a:rPr>
              <a:t>Feel</a:t>
            </a:r>
            <a:r>
              <a:rPr lang="en-US" sz="57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50"/>
              </a:spcAft>
            </a:pPr>
            <a:r>
              <a:rPr lang="en-US" sz="8000" dirty="0">
                <a:solidFill>
                  <a:srgbClr val="7F7F7F"/>
                </a:solidFill>
                <a:latin typeface="Calibri" pitchFamily="34" charset="0"/>
                <a:cs typeface="Calibri" panose="020F0502020204030204" pitchFamily="34" charset="0"/>
              </a:rPr>
              <a:t>Image</a:t>
            </a:r>
            <a:r>
              <a:rPr lang="en-US" sz="8000" baseline="0" dirty="0">
                <a:solidFill>
                  <a:srgbClr val="7F7F7F"/>
                </a:solidFill>
                <a:latin typeface="Calibri" pitchFamily="34" charset="0"/>
                <a:cs typeface="Calibri" panose="020F0502020204030204" pitchFamily="34" charset="0"/>
              </a:rPr>
              <a:t> Quality</a:t>
            </a:r>
            <a:r>
              <a:rPr lang="en-US" sz="8000" dirty="0">
                <a:solidFill>
                  <a:srgbClr val="7F7F7F"/>
                </a:solidFill>
                <a:latin typeface="Calibri" pitchFamily="34" charset="0"/>
                <a:cs typeface="Calibri" panose="020F0502020204030204" pitchFamily="34" charset="0"/>
              </a:rPr>
              <a:t>:</a:t>
            </a:r>
          </a:p>
          <a:p>
            <a:pPr lvl="0">
              <a:spcBef>
                <a:spcPts val="0"/>
              </a:spcBef>
              <a:spcAft>
                <a:spcPts val="2250"/>
              </a:spcAft>
            </a:pPr>
            <a:r>
              <a:rPr lang="en-US" sz="5700" dirty="0">
                <a:solidFill>
                  <a:srgbClr val="7F7F7F"/>
                </a:solidFill>
                <a:latin typeface="Calibri" pitchFamily="34" charset="0"/>
                <a:cs typeface="Calibri" panose="020F0502020204030204" pitchFamily="34" charset="0"/>
              </a:rPr>
              <a:t>You can place digital photos or logo art in your poster file by selecting the </a:t>
            </a:r>
            <a:r>
              <a:rPr lang="en-US" sz="5700" b="1" dirty="0">
                <a:solidFill>
                  <a:srgbClr val="7F7F7F"/>
                </a:solidFill>
                <a:latin typeface="Calibri" pitchFamily="34" charset="0"/>
                <a:cs typeface="Calibri" panose="020F0502020204030204" pitchFamily="34" charset="0"/>
              </a:rPr>
              <a:t>Insert, Picture</a:t>
            </a:r>
            <a:r>
              <a:rPr lang="en-US" sz="57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5700" b="1" dirty="0">
                <a:solidFill>
                  <a:srgbClr val="7F7F7F"/>
                </a:solidFill>
                <a:latin typeface="Calibri" pitchFamily="34" charset="0"/>
                <a:cs typeface="Calibri" panose="020F0502020204030204" pitchFamily="34" charset="0"/>
              </a:rPr>
              <a:t>150-200 pixels per inch in their final printed size</a:t>
            </a:r>
            <a:r>
              <a:rPr lang="en-US" sz="5700" dirty="0">
                <a:solidFill>
                  <a:srgbClr val="7F7F7F"/>
                </a:solidFill>
                <a:latin typeface="Calibri" pitchFamily="34" charset="0"/>
                <a:cs typeface="Calibri" panose="020F0502020204030204" pitchFamily="34" charset="0"/>
              </a:rPr>
              <a:t>. For instance, a 1600 x 1200 pixel</a:t>
            </a:r>
            <a:r>
              <a:rPr lang="en-US" sz="5700" baseline="0" dirty="0">
                <a:solidFill>
                  <a:srgbClr val="7F7F7F"/>
                </a:solidFill>
                <a:latin typeface="Calibri" pitchFamily="34" charset="0"/>
                <a:cs typeface="Calibri" panose="020F0502020204030204" pitchFamily="34" charset="0"/>
              </a:rPr>
              <a:t> photo will usually look fine up to </a:t>
            </a:r>
            <a:r>
              <a:rPr lang="en-US" sz="5700" dirty="0">
                <a:solidFill>
                  <a:srgbClr val="7F7F7F"/>
                </a:solidFill>
                <a:latin typeface="Calibri" pitchFamily="34" charset="0"/>
                <a:cs typeface="Calibri" panose="020F0502020204030204" pitchFamily="34" charset="0"/>
              </a:rPr>
              <a:t>8“-10” wide on your printed poster.</a:t>
            </a:r>
          </a:p>
          <a:p>
            <a:pPr lvl="0">
              <a:spcBef>
                <a:spcPts val="0"/>
              </a:spcBef>
              <a:spcAft>
                <a:spcPts val="2250"/>
              </a:spcAft>
            </a:pPr>
            <a:r>
              <a:rPr lang="en-US" sz="57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50"/>
              </a:spcAft>
            </a:pPr>
            <a:r>
              <a:rPr lang="en-US" sz="57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50"/>
              </a:spcAft>
            </a:pPr>
            <a:br>
              <a:rPr lang="en-US" sz="4000" dirty="0">
                <a:solidFill>
                  <a:srgbClr val="7F7F7F"/>
                </a:solidFill>
                <a:latin typeface="Calibri" pitchFamily="34" charset="0"/>
                <a:cs typeface="Calibri" panose="020F0502020204030204" pitchFamily="34" charset="0"/>
              </a:rPr>
            </a:br>
            <a:r>
              <a:rPr lang="en-US" sz="4000" dirty="0">
                <a:solidFill>
                  <a:srgbClr val="7F7F7F"/>
                </a:solidFill>
                <a:latin typeface="Calibri" pitchFamily="34" charset="0"/>
                <a:cs typeface="Calibri" panose="020F0502020204030204" pitchFamily="34" charset="0"/>
              </a:rPr>
              <a:t>[This sidebar area does not print.]</a:t>
            </a:r>
          </a:p>
        </p:txBody>
      </p:sp>
      <p:grpSp>
        <p:nvGrpSpPr>
          <p:cNvPr id="8" name="Group 7"/>
          <p:cNvGrpSpPr/>
          <p:nvPr userDrawn="1"/>
        </p:nvGrpSpPr>
        <p:grpSpPr>
          <a:xfrm>
            <a:off x="42005250" y="0"/>
            <a:ext cx="12001500" cy="38404800"/>
            <a:chOff x="33832800" y="0"/>
            <a:chExt cx="12801600" cy="43891200"/>
          </a:xfrm>
        </p:grpSpPr>
        <p:sp>
          <p:nvSpPr>
            <p:cNvPr id="9"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50"/>
                </a:spcAft>
              </a:pPr>
              <a:r>
                <a:rPr lang="en-US" sz="8000" dirty="0">
                  <a:solidFill>
                    <a:schemeClr val="bg1">
                      <a:lumMod val="50000"/>
                    </a:schemeClr>
                  </a:solidFill>
                  <a:latin typeface="Calibri" pitchFamily="34" charset="0"/>
                  <a:cs typeface="Calibri" panose="020F0502020204030204" pitchFamily="34" charset="0"/>
                </a:rPr>
                <a:t>Change</a:t>
              </a:r>
              <a:r>
                <a:rPr lang="en-US" sz="8000" baseline="0" dirty="0">
                  <a:solidFill>
                    <a:schemeClr val="bg1">
                      <a:lumMod val="50000"/>
                    </a:schemeClr>
                  </a:solidFill>
                  <a:latin typeface="Calibri" pitchFamily="34" charset="0"/>
                  <a:cs typeface="Calibri" panose="020F0502020204030204" pitchFamily="34" charset="0"/>
                </a:rPr>
                <a:t> Color Theme</a:t>
              </a:r>
              <a:r>
                <a:rPr lang="en-US" sz="8000" dirty="0">
                  <a:solidFill>
                    <a:schemeClr val="bg1">
                      <a:lumMod val="50000"/>
                    </a:schemeClr>
                  </a:solidFill>
                  <a:latin typeface="Calibri" pitchFamily="34" charset="0"/>
                  <a:cs typeface="Calibri" panose="020F0502020204030204" pitchFamily="34" charset="0"/>
                </a:rPr>
                <a:t>:</a:t>
              </a:r>
              <a:endParaRPr sz="800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r>
                <a:rPr lang="en-US" sz="57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57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50"/>
                </a:spcAft>
              </a:pPr>
              <a:r>
                <a:rPr lang="en-US" sz="5700" baseline="0" dirty="0">
                  <a:solidFill>
                    <a:schemeClr val="bg1">
                      <a:lumMod val="50000"/>
                    </a:schemeClr>
                  </a:solidFill>
                  <a:latin typeface="Calibri" pitchFamily="34" charset="0"/>
                  <a:cs typeface="Calibri" panose="020F0502020204030204" pitchFamily="34" charset="0"/>
                </a:rPr>
                <a:t>To change the color theme, select the </a:t>
              </a:r>
              <a:r>
                <a:rPr lang="en-US" sz="5700" b="1" baseline="0" dirty="0">
                  <a:solidFill>
                    <a:schemeClr val="bg1">
                      <a:lumMod val="50000"/>
                    </a:schemeClr>
                  </a:solidFill>
                  <a:latin typeface="Calibri" pitchFamily="34" charset="0"/>
                  <a:cs typeface="Calibri" panose="020F0502020204030204" pitchFamily="34" charset="0"/>
                </a:rPr>
                <a:t>Design</a:t>
              </a:r>
              <a:r>
                <a:rPr lang="en-US" sz="5700" baseline="0" dirty="0">
                  <a:solidFill>
                    <a:schemeClr val="bg1">
                      <a:lumMod val="50000"/>
                    </a:schemeClr>
                  </a:solidFill>
                  <a:latin typeface="Calibri" pitchFamily="34" charset="0"/>
                  <a:cs typeface="Calibri" panose="020F0502020204030204" pitchFamily="34" charset="0"/>
                </a:rPr>
                <a:t> tab, then select the </a:t>
              </a:r>
              <a:r>
                <a:rPr lang="en-US" sz="5700" b="1" baseline="0" dirty="0">
                  <a:solidFill>
                    <a:schemeClr val="bg1">
                      <a:lumMod val="50000"/>
                    </a:schemeClr>
                  </a:solidFill>
                  <a:latin typeface="Calibri" pitchFamily="34" charset="0"/>
                  <a:cs typeface="Calibri" panose="020F0502020204030204" pitchFamily="34" charset="0"/>
                </a:rPr>
                <a:t>Colors</a:t>
              </a:r>
              <a:r>
                <a:rPr lang="en-US" sz="57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50"/>
                </a:spcAft>
              </a:pPr>
              <a:endParaRPr lang="en-US" sz="5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5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5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5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5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5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5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5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5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r>
                <a:rPr lang="en-US" sz="54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50"/>
                </a:spcAft>
              </a:pPr>
              <a:r>
                <a:rPr lang="en-US" sz="80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50"/>
                </a:spcAft>
              </a:pPr>
              <a:r>
                <a:rPr lang="en-US" sz="5700" dirty="0">
                  <a:solidFill>
                    <a:schemeClr val="bg1">
                      <a:lumMod val="50000"/>
                    </a:schemeClr>
                  </a:solidFill>
                  <a:latin typeface="Calibri" pitchFamily="34" charset="0"/>
                  <a:cs typeface="Calibri" panose="020F0502020204030204" pitchFamily="34" charset="0"/>
                </a:rPr>
                <a:t>Once your poster file is ready, visit</a:t>
              </a:r>
              <a:r>
                <a:rPr lang="en-US" sz="5700" baseline="0" dirty="0">
                  <a:solidFill>
                    <a:schemeClr val="bg1">
                      <a:lumMod val="50000"/>
                    </a:schemeClr>
                  </a:solidFill>
                  <a:latin typeface="Calibri" pitchFamily="34" charset="0"/>
                  <a:cs typeface="Calibri" panose="020F0502020204030204" pitchFamily="34" charset="0"/>
                </a:rPr>
                <a:t> </a:t>
              </a:r>
              <a:r>
                <a:rPr lang="en-US" sz="5700" b="1" baseline="0" dirty="0">
                  <a:solidFill>
                    <a:schemeClr val="bg1">
                      <a:lumMod val="50000"/>
                    </a:schemeClr>
                  </a:solidFill>
                  <a:latin typeface="Calibri" pitchFamily="34" charset="0"/>
                  <a:cs typeface="Calibri" panose="020F0502020204030204" pitchFamily="34" charset="0"/>
                </a:rPr>
                <a:t>www.genigraphics.com</a:t>
              </a:r>
              <a:r>
                <a:rPr lang="en-US" sz="57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50"/>
                </a:spcAft>
              </a:pPr>
              <a:r>
                <a:rPr lang="en-US" sz="57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54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5400" baseline="0" dirty="0">
                  <a:solidFill>
                    <a:schemeClr val="bg1">
                      <a:lumMod val="50000"/>
                    </a:schemeClr>
                  </a:solidFill>
                  <a:latin typeface="Calibri" pitchFamily="34" charset="0"/>
                  <a:cs typeface="Calibri" panose="020F0502020204030204" pitchFamily="34" charset="0"/>
                </a:rPr>
                <a:t>US and Canada:  1-800-790-4001</a:t>
              </a:r>
              <a:br>
                <a:rPr lang="en-US" sz="5400" baseline="0" dirty="0">
                  <a:solidFill>
                    <a:schemeClr val="bg1">
                      <a:lumMod val="50000"/>
                    </a:schemeClr>
                  </a:solidFill>
                  <a:latin typeface="Calibri" pitchFamily="34" charset="0"/>
                  <a:cs typeface="Calibri" panose="020F0502020204030204" pitchFamily="34" charset="0"/>
                </a:rPr>
              </a:br>
              <a:r>
                <a:rPr lang="en-US" sz="54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000" dirty="0">
                  <a:solidFill>
                    <a:schemeClr val="bg1">
                      <a:lumMod val="50000"/>
                    </a:schemeClr>
                  </a:solidFill>
                  <a:latin typeface="Calibri" pitchFamily="34" charset="0"/>
                  <a:cs typeface="Calibri" panose="020F0502020204030204" pitchFamily="34" charset="0"/>
                </a:rPr>
              </a:br>
              <a:r>
                <a:rPr lang="en-US" sz="4000" dirty="0">
                  <a:solidFill>
                    <a:schemeClr val="bg1">
                      <a:lumMod val="50000"/>
                    </a:schemeClr>
                  </a:solidFill>
                  <a:latin typeface="Calibri" pitchFamily="34" charset="0"/>
                  <a:cs typeface="Calibri" panose="020F0502020204030204" pitchFamily="34" charset="0"/>
                </a:rPr>
                <a:t>[This sidebar area does not print.]</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370683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0848110" y="698271"/>
            <a:ext cx="29551745" cy="3700826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517"/>
          </a:p>
        </p:txBody>
      </p:sp>
      <p:sp>
        <p:nvSpPr>
          <p:cNvPr id="9" name="Rectangle 8"/>
          <p:cNvSpPr/>
          <p:nvPr userDrawn="1"/>
        </p:nvSpPr>
        <p:spPr>
          <a:xfrm>
            <a:off x="748147" y="698271"/>
            <a:ext cx="9351818" cy="3700826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517"/>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991387" y="38041118"/>
            <a:ext cx="5417831" cy="177477"/>
          </a:xfrm>
          <a:prstGeom prst="rect">
            <a:avLst/>
          </a:prstGeom>
        </p:spPr>
      </p:pic>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702143" rtl="0" eaLnBrk="1" latinLnBrk="0" hangingPunct="1">
        <a:spcBef>
          <a:spcPct val="0"/>
        </a:spcBef>
        <a:buNone/>
        <a:defRPr sz="22600" kern="1200">
          <a:solidFill>
            <a:schemeClr val="tx1"/>
          </a:solidFill>
          <a:latin typeface="+mj-lt"/>
          <a:ea typeface="+mj-ea"/>
          <a:cs typeface="+mj-cs"/>
        </a:defRPr>
      </a:lvl1pPr>
    </p:titleStyle>
    <p:bodyStyle>
      <a:lvl1pPr marL="1763304" indent="-1763304" algn="l" defTabSz="4702143" rtl="0" eaLnBrk="1" latinLnBrk="0" hangingPunct="1">
        <a:spcBef>
          <a:spcPct val="20000"/>
        </a:spcBef>
        <a:buFont typeface="Arial" panose="020B0604020202020204" pitchFamily="34" charset="0"/>
        <a:buChar char="•"/>
        <a:defRPr sz="16464" kern="1200">
          <a:solidFill>
            <a:schemeClr val="tx1"/>
          </a:solidFill>
          <a:latin typeface="+mn-lt"/>
          <a:ea typeface="+mn-ea"/>
          <a:cs typeface="+mn-cs"/>
        </a:defRPr>
      </a:lvl1pPr>
      <a:lvl2pPr marL="3820490" indent="-1469420" algn="l" defTabSz="4702143" rtl="0" eaLnBrk="1" latinLnBrk="0" hangingPunct="1">
        <a:spcBef>
          <a:spcPct val="20000"/>
        </a:spcBef>
        <a:buFont typeface="Arial" panose="020B0604020202020204" pitchFamily="34" charset="0"/>
        <a:buChar char="–"/>
        <a:defRPr sz="14419" kern="1200">
          <a:solidFill>
            <a:schemeClr val="tx1"/>
          </a:solidFill>
          <a:latin typeface="+mn-lt"/>
          <a:ea typeface="+mn-ea"/>
          <a:cs typeface="+mn-cs"/>
        </a:defRPr>
      </a:lvl2pPr>
      <a:lvl3pPr marL="5877679" indent="-1175536" algn="l" defTabSz="4702143" rtl="0" eaLnBrk="1" latinLnBrk="0" hangingPunct="1">
        <a:spcBef>
          <a:spcPct val="20000"/>
        </a:spcBef>
        <a:buFont typeface="Arial" panose="020B0604020202020204" pitchFamily="34" charset="0"/>
        <a:buChar char="•"/>
        <a:defRPr sz="12375" kern="1200">
          <a:solidFill>
            <a:schemeClr val="tx1"/>
          </a:solidFill>
          <a:latin typeface="+mn-lt"/>
          <a:ea typeface="+mn-ea"/>
          <a:cs typeface="+mn-cs"/>
        </a:defRPr>
      </a:lvl3pPr>
      <a:lvl4pPr marL="8228751" indent="-1175536" algn="l" defTabSz="4702143" rtl="0" eaLnBrk="1" latinLnBrk="0" hangingPunct="1">
        <a:spcBef>
          <a:spcPct val="20000"/>
        </a:spcBef>
        <a:buFont typeface="Arial" panose="020B0604020202020204" pitchFamily="34" charset="0"/>
        <a:buChar char="–"/>
        <a:defRPr sz="10328" kern="1200">
          <a:solidFill>
            <a:schemeClr val="tx1"/>
          </a:solidFill>
          <a:latin typeface="+mn-lt"/>
          <a:ea typeface="+mn-ea"/>
          <a:cs typeface="+mn-cs"/>
        </a:defRPr>
      </a:lvl4pPr>
      <a:lvl5pPr marL="10579822" indent="-1175536" algn="l" defTabSz="4702143" rtl="0" eaLnBrk="1" latinLnBrk="0" hangingPunct="1">
        <a:spcBef>
          <a:spcPct val="20000"/>
        </a:spcBef>
        <a:buFont typeface="Arial" panose="020B0604020202020204" pitchFamily="34" charset="0"/>
        <a:buChar char="»"/>
        <a:defRPr sz="10328" kern="1200">
          <a:solidFill>
            <a:schemeClr val="tx1"/>
          </a:solidFill>
          <a:latin typeface="+mn-lt"/>
          <a:ea typeface="+mn-ea"/>
          <a:cs typeface="+mn-cs"/>
        </a:defRPr>
      </a:lvl5pPr>
      <a:lvl6pPr marL="12930894" indent="-1175536" algn="l" defTabSz="4702143" rtl="0" eaLnBrk="1" latinLnBrk="0" hangingPunct="1">
        <a:spcBef>
          <a:spcPct val="20000"/>
        </a:spcBef>
        <a:buFont typeface="Arial" panose="020B0604020202020204" pitchFamily="34" charset="0"/>
        <a:buChar char="•"/>
        <a:defRPr sz="10328" kern="1200">
          <a:solidFill>
            <a:schemeClr val="tx1"/>
          </a:solidFill>
          <a:latin typeface="+mn-lt"/>
          <a:ea typeface="+mn-ea"/>
          <a:cs typeface="+mn-cs"/>
        </a:defRPr>
      </a:lvl6pPr>
      <a:lvl7pPr marL="15281964" indent="-1175536" algn="l" defTabSz="4702143" rtl="0" eaLnBrk="1" latinLnBrk="0" hangingPunct="1">
        <a:spcBef>
          <a:spcPct val="20000"/>
        </a:spcBef>
        <a:buFont typeface="Arial" panose="020B0604020202020204" pitchFamily="34" charset="0"/>
        <a:buChar char="•"/>
        <a:defRPr sz="10328" kern="1200">
          <a:solidFill>
            <a:schemeClr val="tx1"/>
          </a:solidFill>
          <a:latin typeface="+mn-lt"/>
          <a:ea typeface="+mn-ea"/>
          <a:cs typeface="+mn-cs"/>
        </a:defRPr>
      </a:lvl7pPr>
      <a:lvl8pPr marL="17633037" indent="-1175536" algn="l" defTabSz="4702143" rtl="0" eaLnBrk="1" latinLnBrk="0" hangingPunct="1">
        <a:spcBef>
          <a:spcPct val="20000"/>
        </a:spcBef>
        <a:buFont typeface="Arial" panose="020B0604020202020204" pitchFamily="34" charset="0"/>
        <a:buChar char="•"/>
        <a:defRPr sz="10328" kern="1200">
          <a:solidFill>
            <a:schemeClr val="tx1"/>
          </a:solidFill>
          <a:latin typeface="+mn-lt"/>
          <a:ea typeface="+mn-ea"/>
          <a:cs typeface="+mn-cs"/>
        </a:defRPr>
      </a:lvl8pPr>
      <a:lvl9pPr marL="19984109" indent="-1175536" algn="l" defTabSz="4702143" rtl="0" eaLnBrk="1" latinLnBrk="0" hangingPunct="1">
        <a:spcBef>
          <a:spcPct val="20000"/>
        </a:spcBef>
        <a:buFont typeface="Arial" panose="020B0604020202020204" pitchFamily="34" charset="0"/>
        <a:buChar char="•"/>
        <a:defRPr sz="10328" kern="1200">
          <a:solidFill>
            <a:schemeClr val="tx1"/>
          </a:solidFill>
          <a:latin typeface="+mn-lt"/>
          <a:ea typeface="+mn-ea"/>
          <a:cs typeface="+mn-cs"/>
        </a:defRPr>
      </a:lvl9pPr>
    </p:bodyStyle>
    <p:otherStyle>
      <a:defPPr>
        <a:defRPr lang="en-US"/>
      </a:defPPr>
      <a:lvl1pPr marL="0" algn="l" defTabSz="4702143" rtl="0" eaLnBrk="1" latinLnBrk="0" hangingPunct="1">
        <a:defRPr sz="9306" kern="1200">
          <a:solidFill>
            <a:schemeClr val="tx1"/>
          </a:solidFill>
          <a:latin typeface="+mn-lt"/>
          <a:ea typeface="+mn-ea"/>
          <a:cs typeface="+mn-cs"/>
        </a:defRPr>
      </a:lvl1pPr>
      <a:lvl2pPr marL="2351072" algn="l" defTabSz="4702143" rtl="0" eaLnBrk="1" latinLnBrk="0" hangingPunct="1">
        <a:defRPr sz="9306" kern="1200">
          <a:solidFill>
            <a:schemeClr val="tx1"/>
          </a:solidFill>
          <a:latin typeface="+mn-lt"/>
          <a:ea typeface="+mn-ea"/>
          <a:cs typeface="+mn-cs"/>
        </a:defRPr>
      </a:lvl2pPr>
      <a:lvl3pPr marL="4702143" algn="l" defTabSz="4702143" rtl="0" eaLnBrk="1" latinLnBrk="0" hangingPunct="1">
        <a:defRPr sz="9306" kern="1200">
          <a:solidFill>
            <a:schemeClr val="tx1"/>
          </a:solidFill>
          <a:latin typeface="+mn-lt"/>
          <a:ea typeface="+mn-ea"/>
          <a:cs typeface="+mn-cs"/>
        </a:defRPr>
      </a:lvl3pPr>
      <a:lvl4pPr marL="7053215" algn="l" defTabSz="4702143" rtl="0" eaLnBrk="1" latinLnBrk="0" hangingPunct="1">
        <a:defRPr sz="9306" kern="1200">
          <a:solidFill>
            <a:schemeClr val="tx1"/>
          </a:solidFill>
          <a:latin typeface="+mn-lt"/>
          <a:ea typeface="+mn-ea"/>
          <a:cs typeface="+mn-cs"/>
        </a:defRPr>
      </a:lvl4pPr>
      <a:lvl5pPr marL="9404286" algn="l" defTabSz="4702143" rtl="0" eaLnBrk="1" latinLnBrk="0" hangingPunct="1">
        <a:defRPr sz="9306" kern="1200">
          <a:solidFill>
            <a:schemeClr val="tx1"/>
          </a:solidFill>
          <a:latin typeface="+mn-lt"/>
          <a:ea typeface="+mn-ea"/>
          <a:cs typeface="+mn-cs"/>
        </a:defRPr>
      </a:lvl5pPr>
      <a:lvl6pPr marL="11755358" algn="l" defTabSz="4702143" rtl="0" eaLnBrk="1" latinLnBrk="0" hangingPunct="1">
        <a:defRPr sz="9306" kern="1200">
          <a:solidFill>
            <a:schemeClr val="tx1"/>
          </a:solidFill>
          <a:latin typeface="+mn-lt"/>
          <a:ea typeface="+mn-ea"/>
          <a:cs typeface="+mn-cs"/>
        </a:defRPr>
      </a:lvl6pPr>
      <a:lvl7pPr marL="14106428" algn="l" defTabSz="4702143" rtl="0" eaLnBrk="1" latinLnBrk="0" hangingPunct="1">
        <a:defRPr sz="9306" kern="1200">
          <a:solidFill>
            <a:schemeClr val="tx1"/>
          </a:solidFill>
          <a:latin typeface="+mn-lt"/>
          <a:ea typeface="+mn-ea"/>
          <a:cs typeface="+mn-cs"/>
        </a:defRPr>
      </a:lvl7pPr>
      <a:lvl8pPr marL="16457500" algn="l" defTabSz="4702143" rtl="0" eaLnBrk="1" latinLnBrk="0" hangingPunct="1">
        <a:defRPr sz="9306" kern="1200">
          <a:solidFill>
            <a:schemeClr val="tx1"/>
          </a:solidFill>
          <a:latin typeface="+mn-lt"/>
          <a:ea typeface="+mn-ea"/>
          <a:cs typeface="+mn-cs"/>
        </a:defRPr>
      </a:lvl8pPr>
      <a:lvl9pPr marL="18808573" algn="l" defTabSz="4702143" rtl="0" eaLnBrk="1" latinLnBrk="0" hangingPunct="1">
        <a:defRPr sz="93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32907" y="8372267"/>
            <a:ext cx="9351818" cy="8416636"/>
          </a:xfrm>
          <a:prstGeom prst="rect">
            <a:avLst/>
          </a:prstGeom>
          <a:noFill/>
        </p:spPr>
        <p:txBody>
          <a:bodyPr lIns="467591" rIns="467591" anchor="ctr" anchorCtr="0">
            <a:normAutofit/>
          </a:bodyPr>
          <a:lstStyle/>
          <a:p>
            <a:pPr algn="l"/>
            <a:r>
              <a:rPr lang="en-US" sz="8181" b="1" dirty="0">
                <a:solidFill>
                  <a:schemeClr val="bg1"/>
                </a:solidFill>
                <a:latin typeface="Calibri" pitchFamily="34" charset="0"/>
              </a:rPr>
              <a:t>Template Provided By Genigraphics – 800.790.4001</a:t>
            </a:r>
            <a:br>
              <a:rPr lang="en-US" sz="8181" b="1" dirty="0">
                <a:solidFill>
                  <a:schemeClr val="bg1"/>
                </a:solidFill>
                <a:latin typeface="Calibri" pitchFamily="34" charset="0"/>
              </a:rPr>
            </a:br>
            <a:r>
              <a:rPr lang="en-US" sz="8181" b="1" dirty="0">
                <a:solidFill>
                  <a:schemeClr val="bg1"/>
                </a:solidFill>
                <a:latin typeface="Calibri" pitchFamily="34" charset="0"/>
              </a:rPr>
              <a:t>Replace This Text With Your Title</a:t>
            </a:r>
            <a:endParaRPr lang="en-US" sz="9817" dirty="0">
              <a:solidFill>
                <a:schemeClr val="bg1"/>
              </a:solidFill>
            </a:endParaRPr>
          </a:p>
        </p:txBody>
      </p:sp>
      <p:sp>
        <p:nvSpPr>
          <p:cNvPr id="3" name="Subtitle 2"/>
          <p:cNvSpPr>
            <a:spLocks noGrp="1"/>
          </p:cNvSpPr>
          <p:nvPr>
            <p:ph type="subTitle" idx="4294967295"/>
          </p:nvPr>
        </p:nvSpPr>
        <p:spPr>
          <a:xfrm>
            <a:off x="797412" y="16014989"/>
            <a:ext cx="9351818" cy="3740727"/>
          </a:xfrm>
          <a:prstGeom prst="rect">
            <a:avLst/>
          </a:prstGeom>
          <a:noFill/>
        </p:spPr>
        <p:txBody>
          <a:bodyPr lIns="467591" rIns="467591" anchor="t" anchorCtr="0">
            <a:normAutofit/>
          </a:bodyPr>
          <a:lstStyle/>
          <a:p>
            <a:pPr marL="0" indent="0">
              <a:buNone/>
            </a:pPr>
            <a:r>
              <a:rPr lang="en-US" sz="4091" dirty="0">
                <a:solidFill>
                  <a:schemeClr val="bg1"/>
                </a:solidFill>
                <a:latin typeface="Calibri" pitchFamily="34" charset="0"/>
              </a:rPr>
              <a:t>John Smith, MD</a:t>
            </a:r>
            <a:r>
              <a:rPr lang="en-US" sz="4091" baseline="30000" dirty="0">
                <a:solidFill>
                  <a:schemeClr val="bg1"/>
                </a:solidFill>
                <a:latin typeface="Calibri" pitchFamily="34" charset="0"/>
              </a:rPr>
              <a:t>1</a:t>
            </a:r>
            <a:r>
              <a:rPr lang="en-US" sz="4091" dirty="0">
                <a:solidFill>
                  <a:schemeClr val="bg1"/>
                </a:solidFill>
                <a:latin typeface="Calibri" pitchFamily="34" charset="0"/>
              </a:rPr>
              <a:t>; Jane Doe, PhD</a:t>
            </a:r>
            <a:r>
              <a:rPr lang="en-US" sz="4091" baseline="30000" dirty="0">
                <a:solidFill>
                  <a:schemeClr val="bg1"/>
                </a:solidFill>
                <a:latin typeface="Calibri" pitchFamily="34" charset="0"/>
              </a:rPr>
              <a:t>2</a:t>
            </a:r>
            <a:r>
              <a:rPr lang="en-US" sz="4091" dirty="0">
                <a:solidFill>
                  <a:schemeClr val="bg1"/>
                </a:solidFill>
                <a:latin typeface="Calibri" pitchFamily="34" charset="0"/>
              </a:rPr>
              <a:t>; Frederick Smith, MD, PhD</a:t>
            </a:r>
            <a:r>
              <a:rPr lang="en-US" sz="4091" baseline="30000" dirty="0">
                <a:solidFill>
                  <a:schemeClr val="bg1"/>
                </a:solidFill>
                <a:latin typeface="Calibri" pitchFamily="34" charset="0"/>
              </a:rPr>
              <a:t>1,2</a:t>
            </a:r>
          </a:p>
          <a:p>
            <a:pPr marL="0" indent="0">
              <a:buNone/>
            </a:pPr>
            <a:r>
              <a:rPr lang="en-US" sz="3681" baseline="30000" dirty="0">
                <a:solidFill>
                  <a:schemeClr val="bg1"/>
                </a:solidFill>
                <a:latin typeface="Calibri" pitchFamily="34" charset="0"/>
              </a:rPr>
              <a:t>1</a:t>
            </a:r>
            <a:r>
              <a:rPr lang="en-US" sz="3681" dirty="0">
                <a:solidFill>
                  <a:schemeClr val="bg1"/>
                </a:solidFill>
                <a:latin typeface="Calibri" pitchFamily="34" charset="0"/>
              </a:rPr>
              <a:t>University of Affiliation</a:t>
            </a:r>
          </a:p>
          <a:p>
            <a:pPr marL="0" indent="0">
              <a:buNone/>
            </a:pPr>
            <a:r>
              <a:rPr lang="en-US" sz="3681" baseline="30000" dirty="0">
                <a:solidFill>
                  <a:schemeClr val="bg1"/>
                </a:solidFill>
                <a:latin typeface="Calibri" pitchFamily="34" charset="0"/>
              </a:rPr>
              <a:t>2</a:t>
            </a:r>
            <a:r>
              <a:rPr lang="en-US" sz="3681" dirty="0">
                <a:solidFill>
                  <a:schemeClr val="bg1"/>
                </a:solidFill>
                <a:latin typeface="Calibri" pitchFamily="34" charset="0"/>
              </a:rPr>
              <a:t>Medical Center of Affiliation</a:t>
            </a:r>
          </a:p>
        </p:txBody>
      </p:sp>
      <p:sp>
        <p:nvSpPr>
          <p:cNvPr id="6" name="Rectangle 265"/>
          <p:cNvSpPr>
            <a:spLocks noChangeAspect="1" noChangeArrowheads="1"/>
          </p:cNvSpPr>
          <p:nvPr/>
        </p:nvSpPr>
        <p:spPr bwMode="auto">
          <a:xfrm>
            <a:off x="2603270" y="2416267"/>
            <a:ext cx="5611091" cy="4208318"/>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5719" tIns="42859" rIns="85719" bIns="42859" anchor="ctr"/>
          <a:lstStyle/>
          <a:p>
            <a:pPr algn="ctr" defTabSz="4113784"/>
            <a:r>
              <a:rPr lang="en-US" sz="3681" b="1" dirty="0">
                <a:latin typeface="Calibri" pitchFamily="34" charset="0"/>
              </a:rPr>
              <a:t>REPLACE THIS BOX WITH YOUR ORGANIZATION’S</a:t>
            </a:r>
          </a:p>
          <a:p>
            <a:pPr algn="ctr" defTabSz="4113784"/>
            <a:r>
              <a:rPr lang="en-US" sz="3681" b="1" dirty="0">
                <a:latin typeface="Calibri" pitchFamily="34" charset="0"/>
              </a:rPr>
              <a:t>HIGH RESOLUTION LOGO</a:t>
            </a:r>
          </a:p>
        </p:txBody>
      </p:sp>
      <p:sp>
        <p:nvSpPr>
          <p:cNvPr id="7" name="Text Box 264"/>
          <p:cNvSpPr txBox="1">
            <a:spLocks noChangeArrowheads="1"/>
          </p:cNvSpPr>
          <p:nvPr/>
        </p:nvSpPr>
        <p:spPr bwMode="auto">
          <a:xfrm>
            <a:off x="610374" y="33606138"/>
            <a:ext cx="9351818"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7591" tIns="214298" rIns="467591" bIns="214298"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dirty="0">
                <a:solidFill>
                  <a:schemeClr val="bg1"/>
                </a:solidFill>
                <a:latin typeface="Calibri" pitchFamily="34" charset="0"/>
              </a:rPr>
              <a:t>CONTACT</a:t>
            </a:r>
          </a:p>
        </p:txBody>
      </p:sp>
      <p:sp>
        <p:nvSpPr>
          <p:cNvPr id="8" name="Text Box 274"/>
          <p:cNvSpPr txBox="1">
            <a:spLocks noChangeArrowheads="1"/>
          </p:cNvSpPr>
          <p:nvPr/>
        </p:nvSpPr>
        <p:spPr bwMode="auto">
          <a:xfrm>
            <a:off x="748147" y="34414681"/>
            <a:ext cx="9351818" cy="3179618"/>
          </a:xfrm>
          <a:prstGeom prst="rect">
            <a:avLst/>
          </a:prstGeom>
          <a:noFill/>
          <a:ln>
            <a:noFill/>
          </a:ln>
          <a:effectLst/>
        </p:spPr>
        <p:txBody>
          <a:bodyPr lIns="467591" tIns="187036" rIns="467591" bIns="187036" anchor="ctr" anchorCtr="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864" dirty="0">
                <a:solidFill>
                  <a:schemeClr val="bg1"/>
                </a:solidFill>
                <a:latin typeface="Calibri" pitchFamily="34" charset="0"/>
              </a:rPr>
              <a:t>&lt;your name&gt;</a:t>
            </a:r>
          </a:p>
          <a:p>
            <a:r>
              <a:rPr lang="en-US" sz="2864" dirty="0">
                <a:solidFill>
                  <a:schemeClr val="bg1"/>
                </a:solidFill>
                <a:latin typeface="Calibri" pitchFamily="34" charset="0"/>
              </a:rPr>
              <a:t>&lt;organization name&gt;</a:t>
            </a:r>
          </a:p>
          <a:p>
            <a:r>
              <a:rPr lang="en-US" sz="2864" dirty="0">
                <a:solidFill>
                  <a:schemeClr val="bg1"/>
                </a:solidFill>
                <a:latin typeface="Calibri" pitchFamily="34" charset="0"/>
              </a:rPr>
              <a:t>&lt;address&gt;</a:t>
            </a:r>
          </a:p>
          <a:p>
            <a:r>
              <a:rPr lang="en-US" sz="2864" dirty="0">
                <a:solidFill>
                  <a:schemeClr val="bg1"/>
                </a:solidFill>
                <a:latin typeface="Calibri" pitchFamily="34" charset="0"/>
              </a:rPr>
              <a:t>Email: </a:t>
            </a:r>
          </a:p>
          <a:p>
            <a:r>
              <a:rPr lang="en-US" sz="2864" dirty="0">
                <a:solidFill>
                  <a:schemeClr val="bg1"/>
                </a:solidFill>
                <a:latin typeface="Calibri" pitchFamily="34" charset="0"/>
              </a:rPr>
              <a:t>Phone: </a:t>
            </a:r>
          </a:p>
          <a:p>
            <a:r>
              <a:rPr lang="en-US" sz="2864" dirty="0">
                <a:solidFill>
                  <a:schemeClr val="bg1"/>
                </a:solidFill>
                <a:latin typeface="Calibri" pitchFamily="34" charset="0"/>
              </a:rPr>
              <a:t>Website: </a:t>
            </a:r>
          </a:p>
        </p:txBody>
      </p:sp>
      <p:sp>
        <p:nvSpPr>
          <p:cNvPr id="12" name="Text Box 246"/>
          <p:cNvSpPr txBox="1">
            <a:spLocks noChangeArrowheads="1"/>
          </p:cNvSpPr>
          <p:nvPr/>
        </p:nvSpPr>
        <p:spPr bwMode="auto">
          <a:xfrm>
            <a:off x="797412" y="20326555"/>
            <a:ext cx="9351818" cy="1122218"/>
          </a:xfrm>
          <a:prstGeom prst="rect">
            <a:avLst/>
          </a:prstGeom>
          <a:noFill/>
          <a:ln>
            <a:noFill/>
          </a:ln>
          <a:effectLst/>
        </p:spPr>
        <p:txBody>
          <a:bodyPr wrap="none" lIns="467591" tIns="214298" rIns="467591" bIns="214298"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dirty="0">
                <a:solidFill>
                  <a:schemeClr val="bg1"/>
                </a:solidFill>
                <a:latin typeface="Calibri" pitchFamily="34" charset="0"/>
              </a:rPr>
              <a:t>ABSTRACT</a:t>
            </a:r>
          </a:p>
        </p:txBody>
      </p:sp>
      <p:sp>
        <p:nvSpPr>
          <p:cNvPr id="13" name="Text Box 267"/>
          <p:cNvSpPr txBox="1">
            <a:spLocks noChangeArrowheads="1"/>
          </p:cNvSpPr>
          <p:nvPr/>
        </p:nvSpPr>
        <p:spPr bwMode="auto">
          <a:xfrm>
            <a:off x="748147" y="21448773"/>
            <a:ext cx="9351818" cy="13279583"/>
          </a:xfrm>
          <a:prstGeom prst="rect">
            <a:avLst/>
          </a:prstGeom>
          <a:noFill/>
          <a:ln>
            <a:noFill/>
          </a:ln>
          <a:effectLst/>
        </p:spPr>
        <p:txBody>
          <a:bodyPr lIns="467591" tIns="187036" rIns="467591" bIns="187036">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34"/>
            <a:r>
              <a:rPr lang="en-US" sz="3273" dirty="0">
                <a:solidFill>
                  <a:schemeClr val="bg1"/>
                </a:solidFill>
                <a:latin typeface="Calibri" pitchFamily="34" charset="0"/>
              </a:rPr>
              <a:t>Click here to insert your Abstract text. Type it in or copy and paste from your Word document or other source.</a:t>
            </a:r>
          </a:p>
          <a:p>
            <a:pPr defTabSz="4114134"/>
            <a:endParaRPr lang="en-US" sz="3273" dirty="0">
              <a:solidFill>
                <a:schemeClr val="bg1"/>
              </a:solidFill>
              <a:latin typeface="Calibri" pitchFamily="34" charset="0"/>
            </a:endParaRPr>
          </a:p>
          <a:p>
            <a:pPr defTabSz="4114134"/>
            <a:r>
              <a:rPr lang="en-US" sz="3273" dirty="0">
                <a:solidFill>
                  <a:schemeClr val="bg1"/>
                </a:solidFill>
                <a:latin typeface="Calibri" pitchFamily="34" charset="0"/>
              </a:rPr>
              <a:t>This text box will automatically re-size to your text. To turn off that feature, right click inside this box and go to </a:t>
            </a:r>
            <a:r>
              <a:rPr lang="en-US" sz="3273" b="1" dirty="0">
                <a:solidFill>
                  <a:schemeClr val="bg1"/>
                </a:solidFill>
                <a:latin typeface="Calibri" pitchFamily="34" charset="0"/>
              </a:rPr>
              <a:t>Format Shape, Text Box, Autofit</a:t>
            </a:r>
            <a:r>
              <a:rPr lang="en-US" sz="3273" dirty="0">
                <a:solidFill>
                  <a:schemeClr val="bg1"/>
                </a:solidFill>
                <a:latin typeface="Calibri" pitchFamily="34" charset="0"/>
              </a:rPr>
              <a:t>, and select the “Do Not Autofit” radio button.</a:t>
            </a:r>
          </a:p>
          <a:p>
            <a:pPr defTabSz="4114134"/>
            <a:endParaRPr lang="en-US" sz="3273" dirty="0">
              <a:solidFill>
                <a:schemeClr val="bg1"/>
              </a:solidFill>
              <a:latin typeface="Calibri" pitchFamily="34" charset="0"/>
            </a:endParaRPr>
          </a:p>
          <a:p>
            <a:pPr defTabSz="4114134"/>
            <a:r>
              <a:rPr lang="en-US" sz="3273" dirty="0">
                <a:solidFill>
                  <a:schemeClr val="bg1"/>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defTabSz="4114134"/>
            <a:endParaRPr lang="en-US" sz="3273" dirty="0">
              <a:solidFill>
                <a:schemeClr val="bg1"/>
              </a:solidFill>
              <a:latin typeface="Calibri" pitchFamily="34" charset="0"/>
            </a:endParaRPr>
          </a:p>
          <a:p>
            <a:pPr defTabSz="4114134"/>
            <a:r>
              <a:rPr lang="en-US" sz="3273" dirty="0">
                <a:solidFill>
                  <a:schemeClr val="bg1"/>
                </a:solidFill>
                <a:latin typeface="Calibri" pitchFamily="34" charset="0"/>
              </a:rPr>
              <a:t>Zoom out to 100% to preview what this will look like on your printed poster.</a:t>
            </a:r>
          </a:p>
        </p:txBody>
      </p:sp>
      <p:sp>
        <p:nvSpPr>
          <p:cNvPr id="35" name="Text Box 194"/>
          <p:cNvSpPr txBox="1">
            <a:spLocks noChangeArrowheads="1"/>
          </p:cNvSpPr>
          <p:nvPr/>
        </p:nvSpPr>
        <p:spPr bwMode="auto">
          <a:xfrm>
            <a:off x="11517976" y="763834"/>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INTRODUCTION</a:t>
            </a:r>
          </a:p>
        </p:txBody>
      </p:sp>
      <p:sp>
        <p:nvSpPr>
          <p:cNvPr id="36" name="Text Box 198"/>
          <p:cNvSpPr txBox="1">
            <a:spLocks noChangeArrowheads="1"/>
          </p:cNvSpPr>
          <p:nvPr/>
        </p:nvSpPr>
        <p:spPr bwMode="auto">
          <a:xfrm>
            <a:off x="26026361" y="19467689"/>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DISCUSSION</a:t>
            </a:r>
          </a:p>
        </p:txBody>
      </p:sp>
      <p:sp>
        <p:nvSpPr>
          <p:cNvPr id="37" name="Text Box 199"/>
          <p:cNvSpPr txBox="1">
            <a:spLocks noChangeArrowheads="1"/>
          </p:cNvSpPr>
          <p:nvPr/>
        </p:nvSpPr>
        <p:spPr bwMode="auto">
          <a:xfrm>
            <a:off x="25959955" y="763834"/>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RESULTS</a:t>
            </a:r>
          </a:p>
        </p:txBody>
      </p:sp>
      <p:sp>
        <p:nvSpPr>
          <p:cNvPr id="38" name="Text Box 240"/>
          <p:cNvSpPr txBox="1">
            <a:spLocks noChangeArrowheads="1"/>
          </p:cNvSpPr>
          <p:nvPr/>
        </p:nvSpPr>
        <p:spPr bwMode="auto">
          <a:xfrm>
            <a:off x="26007311" y="18979346"/>
            <a:ext cx="3653424" cy="464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54" b="1" dirty="0">
                <a:solidFill>
                  <a:schemeClr val="accent1">
                    <a:lumMod val="50000"/>
                  </a:schemeClr>
                </a:solidFill>
                <a:latin typeface="Calibri" pitchFamily="34" charset="0"/>
              </a:rPr>
              <a:t>Chart 1.</a:t>
            </a:r>
            <a:r>
              <a:rPr lang="en-US" sz="2454" dirty="0">
                <a:solidFill>
                  <a:schemeClr val="accent1">
                    <a:lumMod val="50000"/>
                  </a:schemeClr>
                </a:solidFill>
                <a:latin typeface="Calibri" pitchFamily="34" charset="0"/>
              </a:rPr>
              <a:t> Label in 24pt Arial.</a:t>
            </a:r>
          </a:p>
        </p:txBody>
      </p:sp>
      <p:sp>
        <p:nvSpPr>
          <p:cNvPr id="39" name="Text Box 241"/>
          <p:cNvSpPr txBox="1">
            <a:spLocks noChangeArrowheads="1"/>
          </p:cNvSpPr>
          <p:nvPr/>
        </p:nvSpPr>
        <p:spPr bwMode="auto">
          <a:xfrm>
            <a:off x="11762303" y="36759880"/>
            <a:ext cx="3632842" cy="464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54" b="1" dirty="0">
                <a:solidFill>
                  <a:schemeClr val="accent1">
                    <a:lumMod val="50000"/>
                  </a:schemeClr>
                </a:solidFill>
                <a:latin typeface="Calibri" pitchFamily="34" charset="0"/>
              </a:rPr>
              <a:t>Table 1.</a:t>
            </a:r>
            <a:r>
              <a:rPr lang="en-US" sz="2454" dirty="0">
                <a:solidFill>
                  <a:schemeClr val="accent1">
                    <a:lumMod val="50000"/>
                  </a:schemeClr>
                </a:solidFill>
                <a:latin typeface="Calibri" pitchFamily="34" charset="0"/>
              </a:rPr>
              <a:t> Label in 24pt Arial.</a:t>
            </a:r>
          </a:p>
        </p:txBody>
      </p:sp>
      <p:pic>
        <p:nvPicPr>
          <p:cNvPr id="40"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62301" y="19659857"/>
            <a:ext cx="6078683" cy="405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62302" y="24690606"/>
            <a:ext cx="6078683" cy="405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Text Box 244"/>
          <p:cNvSpPr txBox="1">
            <a:spLocks noChangeArrowheads="1"/>
          </p:cNvSpPr>
          <p:nvPr/>
        </p:nvSpPr>
        <p:spPr bwMode="auto">
          <a:xfrm>
            <a:off x="11762303" y="23842047"/>
            <a:ext cx="3747680" cy="464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4" b="1" dirty="0">
                <a:solidFill>
                  <a:schemeClr val="accent1">
                    <a:lumMod val="50000"/>
                  </a:schemeClr>
                </a:solidFill>
                <a:latin typeface="Calibri" pitchFamily="34" charset="0"/>
              </a:rPr>
              <a:t>Figure 1.</a:t>
            </a:r>
            <a:r>
              <a:rPr lang="en-US" sz="2454" dirty="0">
                <a:solidFill>
                  <a:schemeClr val="accent1">
                    <a:lumMod val="50000"/>
                  </a:schemeClr>
                </a:solidFill>
                <a:latin typeface="Calibri" pitchFamily="34" charset="0"/>
              </a:rPr>
              <a:t> Label in 24pt Arial.</a:t>
            </a:r>
          </a:p>
        </p:txBody>
      </p:sp>
      <p:sp>
        <p:nvSpPr>
          <p:cNvPr id="43" name="Text Box 245"/>
          <p:cNvSpPr txBox="1">
            <a:spLocks noChangeArrowheads="1"/>
          </p:cNvSpPr>
          <p:nvPr/>
        </p:nvSpPr>
        <p:spPr bwMode="auto">
          <a:xfrm>
            <a:off x="11762303" y="28931452"/>
            <a:ext cx="3747680" cy="464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4" b="1" dirty="0">
                <a:solidFill>
                  <a:schemeClr val="accent1">
                    <a:lumMod val="50000"/>
                  </a:schemeClr>
                </a:solidFill>
                <a:latin typeface="Calibri" pitchFamily="34" charset="0"/>
              </a:rPr>
              <a:t>Figure 3.</a:t>
            </a:r>
            <a:r>
              <a:rPr lang="en-US" sz="2454" dirty="0">
                <a:solidFill>
                  <a:schemeClr val="accent1">
                    <a:lumMod val="50000"/>
                  </a:schemeClr>
                </a:solidFill>
                <a:latin typeface="Calibri" pitchFamily="34" charset="0"/>
              </a:rPr>
              <a:t> Label in 24pt Arial.</a:t>
            </a:r>
          </a:p>
        </p:txBody>
      </p:sp>
      <p:sp>
        <p:nvSpPr>
          <p:cNvPr id="44" name="Text Box 259"/>
          <p:cNvSpPr txBox="1">
            <a:spLocks noChangeArrowheads="1"/>
          </p:cNvSpPr>
          <p:nvPr/>
        </p:nvSpPr>
        <p:spPr bwMode="auto">
          <a:xfrm>
            <a:off x="11649593" y="12402222"/>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METHODS AND MATERIALS</a:t>
            </a:r>
          </a:p>
        </p:txBody>
      </p:sp>
      <p:sp>
        <p:nvSpPr>
          <p:cNvPr id="45" name="Text Box 261"/>
          <p:cNvSpPr txBox="1">
            <a:spLocks noChangeArrowheads="1"/>
          </p:cNvSpPr>
          <p:nvPr/>
        </p:nvSpPr>
        <p:spPr bwMode="auto">
          <a:xfrm>
            <a:off x="26202204" y="26794884"/>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CONCLUSIONS</a:t>
            </a:r>
          </a:p>
        </p:txBody>
      </p:sp>
      <p:sp>
        <p:nvSpPr>
          <p:cNvPr id="46" name="Text Box 262"/>
          <p:cNvSpPr txBox="1">
            <a:spLocks noChangeArrowheads="1"/>
          </p:cNvSpPr>
          <p:nvPr/>
        </p:nvSpPr>
        <p:spPr bwMode="auto">
          <a:xfrm>
            <a:off x="26007311" y="34000536"/>
            <a:ext cx="13653655" cy="1122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3" b="1" dirty="0">
                <a:solidFill>
                  <a:schemeClr val="accent1">
                    <a:lumMod val="50000"/>
                  </a:schemeClr>
                </a:solidFill>
                <a:latin typeface="Calibri" pitchFamily="34" charset="0"/>
              </a:rPr>
              <a:t>REFERENCES</a:t>
            </a:r>
          </a:p>
        </p:txBody>
      </p:sp>
      <p:sp>
        <p:nvSpPr>
          <p:cNvPr id="47" name="Text Box 268"/>
          <p:cNvSpPr txBox="1">
            <a:spLocks noChangeArrowheads="1"/>
          </p:cNvSpPr>
          <p:nvPr/>
        </p:nvSpPr>
        <p:spPr bwMode="auto">
          <a:xfrm>
            <a:off x="26007311" y="1886052"/>
            <a:ext cx="13653655" cy="8010584"/>
          </a:xfrm>
          <a:prstGeom prst="rect">
            <a:avLst/>
          </a:prstGeom>
          <a:no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Click here to insert your Results text. Type it in or copy and paste from your Word document or other source.</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This text box will automatically re-size to your text. To turn off that feature, right click inside this box and go to </a:t>
            </a:r>
            <a:r>
              <a:rPr lang="en-US" sz="3100" b="1" dirty="0">
                <a:solidFill>
                  <a:prstClr val="black"/>
                </a:solidFill>
                <a:latin typeface="Calibri" panose="020F0502020204030204" pitchFamily="34" charset="0"/>
                <a:ea typeface="Calibri" panose="020F0502020204030204" pitchFamily="34" charset="0"/>
                <a:cs typeface="Calibri" panose="020F0502020204030204" pitchFamily="34" charset="0"/>
              </a:rPr>
              <a:t>Format Shape, Text Box, Autofit</a:t>
            </a:r>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 and select the “Do Not Autofit” radio button.</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Zoom out to 100% to preview what this will look like on your printed poster.</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Speaking of Results, yours will look better if you remember to run a spell-check on your poster! After you’ve added your content click on </a:t>
            </a:r>
            <a:r>
              <a:rPr lang="en-US" sz="3100" b="1" dirty="0">
                <a:solidFill>
                  <a:prstClr val="black"/>
                </a:solidFill>
                <a:latin typeface="Calibri" panose="020F0502020204030204" pitchFamily="34" charset="0"/>
                <a:ea typeface="Calibri" panose="020F0502020204030204" pitchFamily="34" charset="0"/>
                <a:cs typeface="Calibri" panose="020F0502020204030204" pitchFamily="34" charset="0"/>
              </a:rPr>
              <a:t>Review</a:t>
            </a:r>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n-US" sz="3100" b="1" dirty="0">
                <a:solidFill>
                  <a:prstClr val="black"/>
                </a:solidFill>
                <a:latin typeface="Calibri" panose="020F0502020204030204" pitchFamily="34" charset="0"/>
                <a:ea typeface="Calibri" panose="020F0502020204030204" pitchFamily="34" charset="0"/>
                <a:cs typeface="Calibri" panose="020F0502020204030204" pitchFamily="34" charset="0"/>
              </a:rPr>
              <a:t>Spelling</a:t>
            </a:r>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 or press F7.</a:t>
            </a:r>
          </a:p>
        </p:txBody>
      </p:sp>
      <p:sp>
        <p:nvSpPr>
          <p:cNvPr id="48" name="Text Box 269"/>
          <p:cNvSpPr txBox="1">
            <a:spLocks noChangeArrowheads="1"/>
          </p:cNvSpPr>
          <p:nvPr/>
        </p:nvSpPr>
        <p:spPr bwMode="auto">
          <a:xfrm>
            <a:off x="26007311" y="20518350"/>
            <a:ext cx="13653655" cy="6102369"/>
          </a:xfrm>
          <a:prstGeom prst="rect">
            <a:avLst/>
          </a:prstGeom>
          <a:no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Click here to insert your Discussion text. Type it in or copy and paste from your Word document or other source.</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This text box will automatically re-size to your text. To turn off that feature, right click inside this box and go to </a:t>
            </a:r>
            <a:r>
              <a:rPr lang="en-US" sz="3100" b="1" dirty="0">
                <a:solidFill>
                  <a:prstClr val="black"/>
                </a:solidFill>
                <a:latin typeface="Calibri" panose="020F0502020204030204" pitchFamily="34" charset="0"/>
                <a:ea typeface="Calibri" panose="020F0502020204030204" pitchFamily="34" charset="0"/>
                <a:cs typeface="Calibri" panose="020F0502020204030204" pitchFamily="34" charset="0"/>
              </a:rPr>
              <a:t>Format Shape, Text Box, Autofit</a:t>
            </a:r>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 and select the “Do Not Autofit” radio button.</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Zoom out to 100% to preview what this will look like on your printed poster.</a:t>
            </a:r>
          </a:p>
        </p:txBody>
      </p:sp>
      <p:sp>
        <p:nvSpPr>
          <p:cNvPr id="49" name="Text Box 270"/>
          <p:cNvSpPr txBox="1">
            <a:spLocks noChangeArrowheads="1"/>
          </p:cNvSpPr>
          <p:nvPr/>
        </p:nvSpPr>
        <p:spPr bwMode="auto">
          <a:xfrm>
            <a:off x="11649593" y="13365320"/>
            <a:ext cx="13653655" cy="6102369"/>
          </a:xfrm>
          <a:prstGeom prst="rect">
            <a:avLst/>
          </a:prstGeom>
          <a:no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Click here to insert your Methods and Materials text. Type it in or copy and paste from your Word document or other source.</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This text box will automatically re-size to your text. To turn off that feature, right click inside this box and go to </a:t>
            </a:r>
            <a:r>
              <a:rPr lang="en-US" sz="3100" b="1" dirty="0">
                <a:solidFill>
                  <a:prstClr val="black"/>
                </a:solidFill>
                <a:latin typeface="Calibri" panose="020F0502020204030204" pitchFamily="34" charset="0"/>
                <a:ea typeface="Calibri" panose="020F0502020204030204" pitchFamily="34" charset="0"/>
                <a:cs typeface="Calibri" panose="020F0502020204030204" pitchFamily="34" charset="0"/>
              </a:rPr>
              <a:t>Format Shape, Text Box, Autofit</a:t>
            </a:r>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 and select the “Do Not Autofit” radio button.</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Zoom out to 100% to preview what this will look like on your printed poster.</a:t>
            </a:r>
          </a:p>
        </p:txBody>
      </p:sp>
      <p:sp>
        <p:nvSpPr>
          <p:cNvPr id="50" name="Text Box 271"/>
          <p:cNvSpPr txBox="1">
            <a:spLocks noChangeArrowheads="1"/>
          </p:cNvSpPr>
          <p:nvPr/>
        </p:nvSpPr>
        <p:spPr bwMode="auto">
          <a:xfrm>
            <a:off x="26007311" y="27874047"/>
            <a:ext cx="13653655" cy="6102369"/>
          </a:xfrm>
          <a:prstGeom prst="rect">
            <a:avLst/>
          </a:prstGeom>
          <a:no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Click here to insert your Conclusions text. Type it in or copy and paste from your Word document or other source.</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This text box will automatically re-size to your text. To turn off that feature, right click inside this box and go to </a:t>
            </a:r>
            <a:r>
              <a:rPr lang="en-US" sz="3100" b="1" dirty="0">
                <a:solidFill>
                  <a:prstClr val="black"/>
                </a:solidFill>
                <a:latin typeface="Calibri" panose="020F0502020204030204" pitchFamily="34" charset="0"/>
                <a:ea typeface="Calibri" panose="020F0502020204030204" pitchFamily="34" charset="0"/>
                <a:cs typeface="Calibri" panose="020F0502020204030204" pitchFamily="34" charset="0"/>
              </a:rPr>
              <a:t>Format Shape, Text Box, Autofit</a:t>
            </a:r>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 and select the “Do Not Autofit” radio button.</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defTabSz="4114134"/>
            <a:endPar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Zoom out to 100% to preview what this will look like on your printed poster.</a:t>
            </a:r>
          </a:p>
        </p:txBody>
      </p:sp>
      <mc:AlternateContent xmlns:mc="http://schemas.openxmlformats.org/markup-compatibility/2006">
        <mc:Choice xmlns:a14="http://schemas.microsoft.com/office/drawing/2010/main" Requires="a14">
          <p:sp>
            <p:nvSpPr>
              <p:cNvPr id="51" name="Text Box 272"/>
              <p:cNvSpPr txBox="1">
                <a:spLocks noChangeArrowheads="1"/>
              </p:cNvSpPr>
              <p:nvPr/>
            </p:nvSpPr>
            <p:spPr bwMode="auto">
              <a:xfrm>
                <a:off x="11705012" y="1753306"/>
                <a:ext cx="13466619" cy="11121820"/>
              </a:xfrm>
              <a:prstGeom prst="rect">
                <a:avLst/>
              </a:prstGeom>
              <a:noFill/>
              <a:ln>
                <a:noFill/>
              </a:ln>
              <a:effectLst/>
            </p:spPr>
            <p:txBody>
              <a:bodyPr wrap="square"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34"/>
                <a:r>
                  <a:rPr lang="en-US" sz="3100" b="1" dirty="0" err="1">
                    <a:solidFill>
                      <a:prstClr val="black"/>
                    </a:solidFill>
                    <a:latin typeface="Calibri" panose="020F0502020204030204" pitchFamily="34" charset="0"/>
                    <a:ea typeface="Calibri" panose="020F0502020204030204" pitchFamily="34" charset="0"/>
                    <a:cs typeface="Calibri" panose="020F0502020204030204" pitchFamily="34" charset="0"/>
                  </a:rPr>
                  <a:t>Genigraphics</a:t>
                </a:r>
                <a:r>
                  <a:rPr lang="en-US" sz="3100" b="1" dirty="0">
                    <a:solidFill>
                      <a:prstClr val="black"/>
                    </a:solidFill>
                    <a:latin typeface="Calibri" panose="020F0502020204030204" pitchFamily="34" charset="0"/>
                    <a:ea typeface="Calibri" panose="020F0502020204030204" pitchFamily="34" charset="0"/>
                    <a:cs typeface="Calibri" panose="020F0502020204030204" pitchFamily="34" charset="0"/>
                  </a:rPr>
                  <a:t>®</a:t>
                </a:r>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 has provided this template to assist in preparation of a medical or scientific research poster. The dimensions are set to 44” high by 44” wide but prints can be scaled up or down in size to any dimension with a 1:1 aspect ratio. For example, if you order a 40” x 40” poster using this template, we will print the file at 90.9% of its original size. </a:t>
                </a:r>
                <a:r>
                  <a:rPr lang="en-US" sz="3100" b="1" dirty="0">
                    <a:solidFill>
                      <a:prstClr val="black"/>
                    </a:solidFill>
                    <a:latin typeface="Calibri" panose="020F0502020204030204" pitchFamily="34" charset="0"/>
                    <a:ea typeface="Calibri" panose="020F0502020204030204" pitchFamily="34" charset="0"/>
                    <a:cs typeface="Calibri" panose="020F0502020204030204" pitchFamily="34" charset="0"/>
                  </a:rPr>
                  <a:t>The most critical factor is that your template and poster dimensions must be proportional:</a:t>
                </a:r>
              </a:p>
              <a:p>
                <a:pPr defTabSz="4114134"/>
                <a:endParaRPr lang="en-US" sz="3200" b="1" dirty="0">
                  <a:solidFill>
                    <a:prstClr val="black"/>
                  </a:solidFill>
                  <a:latin typeface="+mn-lt"/>
                </a:endParaRPr>
              </a:p>
              <a:p>
                <a:pPr defTabSz="4114134"/>
                <a14:m>
                  <m:oMathPara xmlns:m="http://schemas.openxmlformats.org/officeDocument/2006/math">
                    <m:oMathParaPr>
                      <m:jc m:val="centerGroup"/>
                    </m:oMathParaPr>
                    <m:oMath xmlns:m="http://schemas.openxmlformats.org/officeDocument/2006/math">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a:rPr>
                                <m:t>𝒕𝒆𝒎𝒑𝒍𝒂𝒕𝒆</m:t>
                              </m:r>
                              <m:r>
                                <a:rPr lang="en-US" sz="3200" b="1" i="1">
                                  <a:solidFill>
                                    <a:prstClr val="black"/>
                                  </a:solidFill>
                                  <a:latin typeface="Cambria Math"/>
                                </a:rPr>
                                <m:t> </m:t>
                              </m:r>
                              <m:r>
                                <a:rPr lang="en-US" sz="3200" b="1" i="1">
                                  <a:solidFill>
                                    <a:prstClr val="black"/>
                                  </a:solidFill>
                                  <a:latin typeface="Cambria Math"/>
                                </a:rPr>
                                <m:t>𝒉𝒆𝒊𝒈𝒉𝒕</m:t>
                              </m:r>
                            </m:num>
                            <m:den>
                              <m:r>
                                <a:rPr lang="en-US" sz="3200" b="1" i="1">
                                  <a:solidFill>
                                    <a:prstClr val="black"/>
                                  </a:solidFill>
                                  <a:latin typeface="Cambria Math"/>
                                </a:rPr>
                                <m:t>𝒕𝒆𝒎𝒑𝒍𝒂𝒕𝒆</m:t>
                              </m:r>
                              <m:r>
                                <a:rPr lang="en-US" sz="3200" b="1" i="1">
                                  <a:solidFill>
                                    <a:prstClr val="black"/>
                                  </a:solidFill>
                                  <a:latin typeface="Cambria Math"/>
                                </a:rPr>
                                <m:t> </m:t>
                              </m:r>
                              <m:r>
                                <a:rPr lang="en-US" sz="3200" b="1" i="1">
                                  <a:solidFill>
                                    <a:prstClr val="black"/>
                                  </a:solidFill>
                                  <a:latin typeface="Cambria Math"/>
                                </a:rPr>
                                <m:t>𝒘𝒊𝒅𝒕𝒉</m:t>
                              </m:r>
                            </m:den>
                          </m:f>
                        </m:e>
                      </m:box>
                      <m:r>
                        <a:rPr lang="en-US" sz="3200" b="1" i="1">
                          <a:solidFill>
                            <a:prstClr val="black"/>
                          </a:solidFill>
                          <a:latin typeface="Cambria Math"/>
                        </a:rPr>
                        <m:t> = </m:t>
                      </m:r>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a:rPr>
                                <m:t>𝒅𝒆𝒔𝒊𝒓𝒆𝒅</m:t>
                              </m:r>
                              <m:r>
                                <a:rPr lang="en-US" sz="3200" b="1" i="1">
                                  <a:solidFill>
                                    <a:prstClr val="black"/>
                                  </a:solidFill>
                                  <a:latin typeface="Cambria Math"/>
                                </a:rPr>
                                <m:t> </m:t>
                              </m:r>
                              <m:r>
                                <a:rPr lang="en-US" sz="3200" b="1" i="1">
                                  <a:solidFill>
                                    <a:prstClr val="black"/>
                                  </a:solidFill>
                                  <a:latin typeface="Cambria Math"/>
                                </a:rPr>
                                <m:t>𝒑𝒓𝒊𝒏𝒕</m:t>
                              </m:r>
                              <m:r>
                                <a:rPr lang="en-US" sz="3200" b="1" i="1">
                                  <a:solidFill>
                                    <a:prstClr val="black"/>
                                  </a:solidFill>
                                  <a:latin typeface="Cambria Math"/>
                                </a:rPr>
                                <m:t> </m:t>
                              </m:r>
                              <m:r>
                                <a:rPr lang="en-US" sz="3200" b="1" i="1">
                                  <a:solidFill>
                                    <a:prstClr val="black"/>
                                  </a:solidFill>
                                  <a:latin typeface="Cambria Math"/>
                                </a:rPr>
                                <m:t>𝒉𝒆𝒊𝒈𝒉𝒕</m:t>
                              </m:r>
                            </m:num>
                            <m:den>
                              <m:r>
                                <a:rPr lang="en-US" sz="3200" b="1" i="1">
                                  <a:solidFill>
                                    <a:prstClr val="black"/>
                                  </a:solidFill>
                                  <a:latin typeface="Cambria Math"/>
                                </a:rPr>
                                <m:t>𝒅𝒆𝒔𝒊𝒓𝒆𝒅</m:t>
                              </m:r>
                              <m:r>
                                <a:rPr lang="en-US" sz="3200" b="1" i="1">
                                  <a:solidFill>
                                    <a:prstClr val="black"/>
                                  </a:solidFill>
                                  <a:latin typeface="Cambria Math"/>
                                </a:rPr>
                                <m:t> </m:t>
                              </m:r>
                              <m:r>
                                <a:rPr lang="en-US" sz="3200" b="1" i="1">
                                  <a:solidFill>
                                    <a:prstClr val="black"/>
                                  </a:solidFill>
                                  <a:latin typeface="Cambria Math"/>
                                </a:rPr>
                                <m:t>𝒑𝒓𝒊𝒏𝒕</m:t>
                              </m:r>
                              <m:r>
                                <a:rPr lang="en-US" sz="3200" b="1" i="1">
                                  <a:solidFill>
                                    <a:prstClr val="black"/>
                                  </a:solidFill>
                                  <a:latin typeface="Cambria Math"/>
                                </a:rPr>
                                <m:t> </m:t>
                              </m:r>
                              <m:r>
                                <a:rPr lang="en-US" sz="3200" b="1" i="1">
                                  <a:solidFill>
                                    <a:prstClr val="black"/>
                                  </a:solidFill>
                                  <a:latin typeface="Cambria Math"/>
                                </a:rPr>
                                <m:t>𝒘𝒊𝒅𝒕𝒉</m:t>
                              </m:r>
                            </m:den>
                          </m:f>
                        </m:e>
                      </m:box>
                    </m:oMath>
                  </m:oMathPara>
                </a14:m>
                <a:endParaRPr lang="en-US" sz="3200" b="1" dirty="0">
                  <a:solidFill>
                    <a:prstClr val="black"/>
                  </a:solidFill>
                  <a:latin typeface="+mn-lt"/>
                </a:endParaRPr>
              </a:p>
              <a:p>
                <a:pPr defTabSz="4114134"/>
                <a:endParaRPr lang="en-US" sz="3200" dirty="0">
                  <a:solidFill>
                    <a:prstClr val="black"/>
                  </a:solidFill>
                  <a:latin typeface="+mn-lt"/>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Order your poster from Genigraphics and we will perform a free design review and advise you if we see anything that may be a concern for printing. We’ll even help tidy things up.</a:t>
                </a:r>
              </a:p>
              <a:p>
                <a:pPr defTabSz="4114134"/>
                <a:endParaRPr lang="en-US" sz="32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4114134"/>
                <a:r>
                  <a:rPr lang="en-US" sz="3100" dirty="0">
                    <a:solidFill>
                      <a:prstClr val="black"/>
                    </a:solidFill>
                    <a:latin typeface="Calibri" panose="020F0502020204030204" pitchFamily="34" charset="0"/>
                    <a:ea typeface="Calibri" panose="020F0502020204030204" pitchFamily="34" charset="0"/>
                    <a:cs typeface="Calibri" panose="020F0502020204030204" pitchFamily="34" charset="0"/>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51" name="Text Box 272"/>
              <p:cNvSpPr txBox="1">
                <a:spLocks noRot="1" noChangeAspect="1" noMove="1" noResize="1" noEditPoints="1" noAdjustHandles="1" noChangeArrowheads="1" noChangeShapeType="1" noTextEdit="1"/>
              </p:cNvSpPr>
              <p:nvPr/>
            </p:nvSpPr>
            <p:spPr bwMode="auto">
              <a:xfrm>
                <a:off x="11705012" y="1753306"/>
                <a:ext cx="13466619" cy="11121820"/>
              </a:xfrm>
              <a:prstGeom prst="rect">
                <a:avLst/>
              </a:prstGeom>
              <a:blipFill>
                <a:blip r:embed="rId5"/>
                <a:stretch>
                  <a:fillRect l="-407" r="-498"/>
                </a:stretch>
              </a:blipFill>
              <a:ln>
                <a:noFill/>
              </a:ln>
              <a:effectLst/>
            </p:spPr>
            <p:txBody>
              <a:bodyPr/>
              <a:lstStyle/>
              <a:p>
                <a:r>
                  <a:rPr lang="en-US">
                    <a:noFill/>
                  </a:rPr>
                  <a:t> </a:t>
                </a:r>
              </a:p>
            </p:txBody>
          </p:sp>
        </mc:Fallback>
      </mc:AlternateContent>
      <p:sp>
        <p:nvSpPr>
          <p:cNvPr id="52" name="Text Box 273"/>
          <p:cNvSpPr txBox="1">
            <a:spLocks noChangeArrowheads="1"/>
          </p:cNvSpPr>
          <p:nvPr/>
        </p:nvSpPr>
        <p:spPr bwMode="auto">
          <a:xfrm>
            <a:off x="25969211" y="35146874"/>
            <a:ext cx="13653655" cy="2077229"/>
          </a:xfrm>
          <a:prstGeom prst="rect">
            <a:avLst/>
          </a:prstGeom>
          <a:noFill/>
          <a:ln>
            <a:noFill/>
          </a:ln>
          <a:effectLst/>
        </p:spPr>
        <p:txBody>
          <a:bodyPr lIns="187036" tIns="187036" rIns="187036" bIns="187036">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54" dirty="0">
                <a:latin typeface="Calibri" pitchFamily="34" charset="0"/>
              </a:rPr>
              <a:t>Click here to insert your References. Type it in or copy and paste from your Word document or other source.</a:t>
            </a:r>
          </a:p>
          <a:p>
            <a:pPr>
              <a:spcAft>
                <a:spcPct val="50000"/>
              </a:spcAft>
              <a:buFontTx/>
              <a:buAutoNum type="arabicPeriod"/>
            </a:pPr>
            <a:r>
              <a:rPr lang="en-US" sz="2454" dirty="0">
                <a:latin typeface="Calibri" pitchFamily="34" charset="0"/>
              </a:rPr>
              <a:t>Click on the border once to highlight and select a different font or font size that suits you. This text is in Calibri 24pt and is easily readable up to 3 feet away. </a:t>
            </a:r>
          </a:p>
        </p:txBody>
      </p:sp>
      <p:graphicFrame>
        <p:nvGraphicFramePr>
          <p:cNvPr id="53" name="Content Placeholder 114" descr="Sample table with 4 columns, 7 rows." title="Sample Table"/>
          <p:cNvGraphicFramePr>
            <a:graphicFrameLocks/>
          </p:cNvGraphicFramePr>
          <p:nvPr>
            <p:extLst>
              <p:ext uri="{D42A27DB-BD31-4B8C-83A1-F6EECF244321}">
                <p14:modId xmlns:p14="http://schemas.microsoft.com/office/powerpoint/2010/main" val="922119706"/>
              </p:ext>
            </p:extLst>
          </p:nvPr>
        </p:nvGraphicFramePr>
        <p:xfrm>
          <a:off x="11762303" y="29946600"/>
          <a:ext cx="13653656" cy="6624191"/>
        </p:xfrm>
        <a:graphic>
          <a:graphicData uri="http://schemas.openxmlformats.org/drawingml/2006/table">
            <a:tbl>
              <a:tblPr firstRow="1" bandRow="1">
                <a:tableStyleId>{B301B821-A1FF-4177-AEE7-76D212191A09}</a:tableStyleId>
              </a:tblPr>
              <a:tblGrid>
                <a:gridCol w="3413414">
                  <a:extLst>
                    <a:ext uri="{9D8B030D-6E8A-4147-A177-3AD203B41FA5}">
                      <a16:colId xmlns:a16="http://schemas.microsoft.com/office/drawing/2014/main" val="20000"/>
                    </a:ext>
                  </a:extLst>
                </a:gridCol>
                <a:gridCol w="3413414">
                  <a:extLst>
                    <a:ext uri="{9D8B030D-6E8A-4147-A177-3AD203B41FA5}">
                      <a16:colId xmlns:a16="http://schemas.microsoft.com/office/drawing/2014/main" val="20001"/>
                    </a:ext>
                  </a:extLst>
                </a:gridCol>
                <a:gridCol w="3413414">
                  <a:extLst>
                    <a:ext uri="{9D8B030D-6E8A-4147-A177-3AD203B41FA5}">
                      <a16:colId xmlns:a16="http://schemas.microsoft.com/office/drawing/2014/main" val="20002"/>
                    </a:ext>
                  </a:extLst>
                </a:gridCol>
                <a:gridCol w="3413414">
                  <a:extLst>
                    <a:ext uri="{9D8B030D-6E8A-4147-A177-3AD203B41FA5}">
                      <a16:colId xmlns:a16="http://schemas.microsoft.com/office/drawing/2014/main" val="20003"/>
                    </a:ext>
                  </a:extLst>
                </a:gridCol>
              </a:tblGrid>
              <a:tr h="946313">
                <a:tc>
                  <a:txBody>
                    <a:bodyPr/>
                    <a:lstStyle/>
                    <a:p>
                      <a:endParaRPr lang="en-US" sz="3300" dirty="0"/>
                    </a:p>
                  </a:txBody>
                  <a:tcPr marL="114300" marR="114300" marT="42863" marB="42863" anchor="ctr">
                    <a:solidFill>
                      <a:schemeClr val="tx2"/>
                    </a:solidFill>
                  </a:tcPr>
                </a:tc>
                <a:tc>
                  <a:txBody>
                    <a:bodyPr/>
                    <a:lstStyle/>
                    <a:p>
                      <a:pPr algn="ctr"/>
                      <a:r>
                        <a:rPr lang="en-US" sz="3300" dirty="0"/>
                        <a:t>Heading</a:t>
                      </a:r>
                    </a:p>
                  </a:txBody>
                  <a:tcPr marL="114300" marR="114300" marT="42863" marB="42863" anchor="ctr">
                    <a:solidFill>
                      <a:schemeClr val="tx2"/>
                    </a:solidFill>
                  </a:tcPr>
                </a:tc>
                <a:tc>
                  <a:txBody>
                    <a:bodyPr/>
                    <a:lstStyle/>
                    <a:p>
                      <a:pPr algn="ctr"/>
                      <a:r>
                        <a:rPr lang="en-US" sz="3300" dirty="0"/>
                        <a:t>Heading</a:t>
                      </a:r>
                    </a:p>
                  </a:txBody>
                  <a:tcPr marL="114300" marR="114300" marT="42863" marB="42863" anchor="ctr">
                    <a:solidFill>
                      <a:schemeClr val="tx2"/>
                    </a:solidFill>
                  </a:tcPr>
                </a:tc>
                <a:tc>
                  <a:txBody>
                    <a:bodyPr/>
                    <a:lstStyle/>
                    <a:p>
                      <a:pPr algn="ctr"/>
                      <a:r>
                        <a:rPr lang="en-US" sz="3300" dirty="0"/>
                        <a:t>Heading</a:t>
                      </a:r>
                    </a:p>
                  </a:txBody>
                  <a:tcPr marL="114300" marR="114300" marT="42863" marB="42863" anchor="ctr">
                    <a:solidFill>
                      <a:schemeClr val="tx2"/>
                    </a:solidFill>
                  </a:tcPr>
                </a:tc>
                <a:extLst>
                  <a:ext uri="{0D108BD9-81ED-4DB2-BD59-A6C34878D82A}">
                    <a16:rowId xmlns:a16="http://schemas.microsoft.com/office/drawing/2014/main" val="10000"/>
                  </a:ext>
                </a:extLst>
              </a:tr>
              <a:tr h="946313">
                <a:tc>
                  <a:txBody>
                    <a:bodyPr/>
                    <a:lstStyle/>
                    <a:p>
                      <a:r>
                        <a:rPr lang="en-US" sz="3300" dirty="0"/>
                        <a:t>Item</a:t>
                      </a:r>
                    </a:p>
                  </a:txBody>
                  <a:tcPr marL="114300" marR="114300" marT="42863" marB="42863" anchor="ctr"/>
                </a:tc>
                <a:tc>
                  <a:txBody>
                    <a:bodyPr/>
                    <a:lstStyle/>
                    <a:p>
                      <a:pPr algn="ctr"/>
                      <a:r>
                        <a:rPr lang="en-US" sz="3300" dirty="0"/>
                        <a:t>800</a:t>
                      </a:r>
                    </a:p>
                  </a:txBody>
                  <a:tcPr marL="114300" marR="114300" marT="42863" marB="42863" anchor="ctr"/>
                </a:tc>
                <a:tc>
                  <a:txBody>
                    <a:bodyPr/>
                    <a:lstStyle/>
                    <a:p>
                      <a:pPr algn="ctr"/>
                      <a:r>
                        <a:rPr lang="en-US" sz="3300" dirty="0"/>
                        <a:t>790</a:t>
                      </a:r>
                    </a:p>
                  </a:txBody>
                  <a:tcPr marL="114300" marR="114300" marT="42863" marB="42863" anchor="ctr"/>
                </a:tc>
                <a:tc>
                  <a:txBody>
                    <a:bodyPr/>
                    <a:lstStyle/>
                    <a:p>
                      <a:pPr algn="ctr"/>
                      <a:r>
                        <a:rPr lang="en-US" sz="3300" dirty="0"/>
                        <a:t>4001</a:t>
                      </a:r>
                    </a:p>
                  </a:txBody>
                  <a:tcPr marL="114300" marR="114300" marT="42863" marB="42863" anchor="ctr"/>
                </a:tc>
                <a:extLst>
                  <a:ext uri="{0D108BD9-81ED-4DB2-BD59-A6C34878D82A}">
                    <a16:rowId xmlns:a16="http://schemas.microsoft.com/office/drawing/2014/main" val="10001"/>
                  </a:ext>
                </a:extLst>
              </a:tr>
              <a:tr h="946313">
                <a:tc>
                  <a:txBody>
                    <a:bodyPr/>
                    <a:lstStyle/>
                    <a:p>
                      <a:r>
                        <a:rPr lang="en-US" sz="3300" dirty="0"/>
                        <a:t>Item</a:t>
                      </a:r>
                    </a:p>
                  </a:txBody>
                  <a:tcPr marL="114300" marR="114300" marT="42863" marB="42863" anchor="ctr"/>
                </a:tc>
                <a:tc>
                  <a:txBody>
                    <a:bodyPr/>
                    <a:lstStyle/>
                    <a:p>
                      <a:pPr algn="ctr"/>
                      <a:r>
                        <a:rPr lang="en-US" sz="3300" dirty="0"/>
                        <a:t>356</a:t>
                      </a:r>
                    </a:p>
                  </a:txBody>
                  <a:tcPr marL="114300" marR="114300" marT="42863" marB="42863" anchor="ctr"/>
                </a:tc>
                <a:tc>
                  <a:txBody>
                    <a:bodyPr/>
                    <a:lstStyle/>
                    <a:p>
                      <a:pPr algn="ctr"/>
                      <a:r>
                        <a:rPr lang="en-US" sz="3300" dirty="0"/>
                        <a:t>856</a:t>
                      </a:r>
                    </a:p>
                  </a:txBody>
                  <a:tcPr marL="114300" marR="114300" marT="42863" marB="42863" anchor="ctr"/>
                </a:tc>
                <a:tc>
                  <a:txBody>
                    <a:bodyPr/>
                    <a:lstStyle/>
                    <a:p>
                      <a:pPr algn="ctr"/>
                      <a:r>
                        <a:rPr lang="en-US" sz="3300" dirty="0"/>
                        <a:t>290</a:t>
                      </a:r>
                    </a:p>
                  </a:txBody>
                  <a:tcPr marL="114300" marR="114300" marT="42863" marB="42863" anchor="ctr"/>
                </a:tc>
                <a:extLst>
                  <a:ext uri="{0D108BD9-81ED-4DB2-BD59-A6C34878D82A}">
                    <a16:rowId xmlns:a16="http://schemas.microsoft.com/office/drawing/2014/main" val="10002"/>
                  </a:ext>
                </a:extLst>
              </a:tr>
              <a:tr h="946313">
                <a:tc>
                  <a:txBody>
                    <a:bodyPr/>
                    <a:lstStyle/>
                    <a:p>
                      <a:r>
                        <a:rPr lang="en-US" sz="3300" dirty="0"/>
                        <a:t>Item</a:t>
                      </a:r>
                    </a:p>
                  </a:txBody>
                  <a:tcPr marL="114300" marR="114300" marT="42863" marB="42863" anchor="ctr"/>
                </a:tc>
                <a:tc>
                  <a:txBody>
                    <a:bodyPr/>
                    <a:lstStyle/>
                    <a:p>
                      <a:pPr algn="ctr"/>
                      <a:r>
                        <a:rPr lang="en-US" sz="3300" dirty="0"/>
                        <a:t>228</a:t>
                      </a:r>
                    </a:p>
                  </a:txBody>
                  <a:tcPr marL="114300" marR="114300" marT="42863" marB="42863" anchor="ctr"/>
                </a:tc>
                <a:tc>
                  <a:txBody>
                    <a:bodyPr/>
                    <a:lstStyle/>
                    <a:p>
                      <a:pPr algn="ctr"/>
                      <a:r>
                        <a:rPr lang="en-US" sz="3300" dirty="0"/>
                        <a:t>134</a:t>
                      </a:r>
                    </a:p>
                  </a:txBody>
                  <a:tcPr marL="114300" marR="114300" marT="42863" marB="42863" anchor="ctr"/>
                </a:tc>
                <a:tc>
                  <a:txBody>
                    <a:bodyPr/>
                    <a:lstStyle/>
                    <a:p>
                      <a:pPr algn="ctr"/>
                      <a:r>
                        <a:rPr lang="en-US" sz="3300" dirty="0"/>
                        <a:t>238</a:t>
                      </a:r>
                    </a:p>
                  </a:txBody>
                  <a:tcPr marL="114300" marR="114300" marT="42863" marB="42863" anchor="ctr"/>
                </a:tc>
                <a:extLst>
                  <a:ext uri="{0D108BD9-81ED-4DB2-BD59-A6C34878D82A}">
                    <a16:rowId xmlns:a16="http://schemas.microsoft.com/office/drawing/2014/main" val="10003"/>
                  </a:ext>
                </a:extLst>
              </a:tr>
              <a:tr h="946313">
                <a:tc>
                  <a:txBody>
                    <a:bodyPr/>
                    <a:lstStyle/>
                    <a:p>
                      <a:r>
                        <a:rPr lang="en-US" sz="3300" dirty="0"/>
                        <a:t>Item</a:t>
                      </a:r>
                    </a:p>
                  </a:txBody>
                  <a:tcPr marL="114300" marR="114300" marT="42863" marB="42863" anchor="ctr"/>
                </a:tc>
                <a:tc>
                  <a:txBody>
                    <a:bodyPr/>
                    <a:lstStyle/>
                    <a:p>
                      <a:pPr algn="ctr"/>
                      <a:r>
                        <a:rPr lang="en-US" sz="3300" dirty="0"/>
                        <a:t>954</a:t>
                      </a:r>
                    </a:p>
                  </a:txBody>
                  <a:tcPr marL="114300" marR="114300" marT="42863" marB="42863" anchor="ctr"/>
                </a:tc>
                <a:tc>
                  <a:txBody>
                    <a:bodyPr/>
                    <a:lstStyle/>
                    <a:p>
                      <a:pPr algn="ctr"/>
                      <a:r>
                        <a:rPr lang="en-US" sz="3300" dirty="0"/>
                        <a:t>875</a:t>
                      </a:r>
                    </a:p>
                  </a:txBody>
                  <a:tcPr marL="114300" marR="114300" marT="42863" marB="42863" anchor="ctr"/>
                </a:tc>
                <a:tc>
                  <a:txBody>
                    <a:bodyPr/>
                    <a:lstStyle/>
                    <a:p>
                      <a:pPr algn="ctr"/>
                      <a:r>
                        <a:rPr lang="en-US" sz="3300" dirty="0"/>
                        <a:t>976</a:t>
                      </a:r>
                    </a:p>
                  </a:txBody>
                  <a:tcPr marL="114300" marR="114300" marT="42863" marB="42863" anchor="ctr"/>
                </a:tc>
                <a:extLst>
                  <a:ext uri="{0D108BD9-81ED-4DB2-BD59-A6C34878D82A}">
                    <a16:rowId xmlns:a16="http://schemas.microsoft.com/office/drawing/2014/main" val="10004"/>
                  </a:ext>
                </a:extLst>
              </a:tr>
              <a:tr h="946313">
                <a:tc>
                  <a:txBody>
                    <a:bodyPr/>
                    <a:lstStyle/>
                    <a:p>
                      <a:r>
                        <a:rPr lang="en-US" sz="3300" dirty="0"/>
                        <a:t>Item</a:t>
                      </a:r>
                    </a:p>
                  </a:txBody>
                  <a:tcPr marL="114300" marR="114300" marT="42863" marB="42863" anchor="ctr"/>
                </a:tc>
                <a:tc>
                  <a:txBody>
                    <a:bodyPr/>
                    <a:lstStyle/>
                    <a:p>
                      <a:pPr algn="ctr"/>
                      <a:r>
                        <a:rPr lang="en-US" sz="3300" dirty="0"/>
                        <a:t>324</a:t>
                      </a:r>
                    </a:p>
                  </a:txBody>
                  <a:tcPr marL="114300" marR="114300" marT="42863" marB="42863" anchor="ctr"/>
                </a:tc>
                <a:tc>
                  <a:txBody>
                    <a:bodyPr/>
                    <a:lstStyle/>
                    <a:p>
                      <a:pPr algn="ctr"/>
                      <a:r>
                        <a:rPr lang="en-US" sz="3300" dirty="0"/>
                        <a:t>325</a:t>
                      </a:r>
                    </a:p>
                  </a:txBody>
                  <a:tcPr marL="114300" marR="114300" marT="42863" marB="42863" anchor="ctr"/>
                </a:tc>
                <a:tc>
                  <a:txBody>
                    <a:bodyPr/>
                    <a:lstStyle/>
                    <a:p>
                      <a:pPr algn="ctr"/>
                      <a:r>
                        <a:rPr lang="en-US" sz="3300" dirty="0"/>
                        <a:t>301</a:t>
                      </a:r>
                    </a:p>
                  </a:txBody>
                  <a:tcPr marL="114300" marR="114300" marT="42863" marB="42863" anchor="ctr"/>
                </a:tc>
                <a:extLst>
                  <a:ext uri="{0D108BD9-81ED-4DB2-BD59-A6C34878D82A}">
                    <a16:rowId xmlns:a16="http://schemas.microsoft.com/office/drawing/2014/main" val="10005"/>
                  </a:ext>
                </a:extLst>
              </a:tr>
              <a:tr h="946313">
                <a:tc>
                  <a:txBody>
                    <a:bodyPr/>
                    <a:lstStyle/>
                    <a:p>
                      <a:r>
                        <a:rPr lang="en-US" sz="3300" dirty="0"/>
                        <a:t>Item</a:t>
                      </a:r>
                    </a:p>
                  </a:txBody>
                  <a:tcPr marL="114300" marR="114300" marT="42863" marB="42863" anchor="ctr"/>
                </a:tc>
                <a:tc>
                  <a:txBody>
                    <a:bodyPr/>
                    <a:lstStyle/>
                    <a:p>
                      <a:pPr algn="ctr"/>
                      <a:r>
                        <a:rPr lang="en-US" sz="3300" dirty="0"/>
                        <a:t>199</a:t>
                      </a:r>
                    </a:p>
                  </a:txBody>
                  <a:tcPr marL="114300" marR="114300" marT="42863" marB="42863" anchor="ctr"/>
                </a:tc>
                <a:tc>
                  <a:txBody>
                    <a:bodyPr/>
                    <a:lstStyle/>
                    <a:p>
                      <a:pPr algn="ctr"/>
                      <a:r>
                        <a:rPr lang="en-US" sz="3300" dirty="0"/>
                        <a:t>137</a:t>
                      </a:r>
                    </a:p>
                  </a:txBody>
                  <a:tcPr marL="114300" marR="114300" marT="42863" marB="42863" anchor="ctr"/>
                </a:tc>
                <a:tc>
                  <a:txBody>
                    <a:bodyPr/>
                    <a:lstStyle/>
                    <a:p>
                      <a:pPr algn="ctr"/>
                      <a:r>
                        <a:rPr lang="en-US" sz="3300" dirty="0"/>
                        <a:t>186</a:t>
                      </a:r>
                    </a:p>
                  </a:txBody>
                  <a:tcPr marL="114300" marR="114300" marT="42863" marB="42863" anchor="ctr"/>
                </a:tc>
                <a:extLst>
                  <a:ext uri="{0D108BD9-81ED-4DB2-BD59-A6C34878D82A}">
                    <a16:rowId xmlns:a16="http://schemas.microsoft.com/office/drawing/2014/main" val="10006"/>
                  </a:ext>
                </a:extLst>
              </a:tr>
            </a:tbl>
          </a:graphicData>
        </a:graphic>
      </p:graphicFrame>
      <p:graphicFrame>
        <p:nvGraphicFramePr>
          <p:cNvPr id="54" name="Chart 53"/>
          <p:cNvGraphicFramePr/>
          <p:nvPr>
            <p:extLst>
              <p:ext uri="{D42A27DB-BD31-4B8C-83A1-F6EECF244321}">
                <p14:modId xmlns:p14="http://schemas.microsoft.com/office/powerpoint/2010/main" val="734177691"/>
              </p:ext>
            </p:extLst>
          </p:nvPr>
        </p:nvGraphicFramePr>
        <p:xfrm>
          <a:off x="26007311" y="10154748"/>
          <a:ext cx="13653655" cy="8650433"/>
        </p:xfrm>
        <a:graphic>
          <a:graphicData uri="http://schemas.openxmlformats.org/drawingml/2006/chart">
            <c:chart xmlns:c="http://schemas.openxmlformats.org/drawingml/2006/chart" xmlns:r="http://schemas.openxmlformats.org/officeDocument/2006/relationships" r:id="rId6"/>
          </a:graphicData>
        </a:graphic>
      </p:graphicFrame>
      <p:pic>
        <p:nvPicPr>
          <p:cNvPr id="57"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82253" y="24692002"/>
            <a:ext cx="6078683" cy="405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82253" y="19659857"/>
            <a:ext cx="6078683" cy="405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Text Box 244"/>
          <p:cNvSpPr txBox="1">
            <a:spLocks noChangeArrowheads="1"/>
          </p:cNvSpPr>
          <p:nvPr/>
        </p:nvSpPr>
        <p:spPr bwMode="auto">
          <a:xfrm>
            <a:off x="18982253" y="23851188"/>
            <a:ext cx="3747680" cy="464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4" b="1" dirty="0">
                <a:solidFill>
                  <a:schemeClr val="accent1">
                    <a:lumMod val="50000"/>
                  </a:schemeClr>
                </a:solidFill>
                <a:latin typeface="Calibri" pitchFamily="34" charset="0"/>
              </a:rPr>
              <a:t>Figure 2.</a:t>
            </a:r>
            <a:r>
              <a:rPr lang="en-US" sz="2454" dirty="0">
                <a:solidFill>
                  <a:schemeClr val="accent1">
                    <a:lumMod val="50000"/>
                  </a:schemeClr>
                </a:solidFill>
                <a:latin typeface="Calibri" pitchFamily="34" charset="0"/>
              </a:rPr>
              <a:t> Label in 24pt Arial.</a:t>
            </a:r>
          </a:p>
        </p:txBody>
      </p:sp>
      <p:sp>
        <p:nvSpPr>
          <p:cNvPr id="60" name="Text Box 245"/>
          <p:cNvSpPr txBox="1">
            <a:spLocks noChangeArrowheads="1"/>
          </p:cNvSpPr>
          <p:nvPr/>
        </p:nvSpPr>
        <p:spPr bwMode="auto">
          <a:xfrm>
            <a:off x="18982253" y="28880258"/>
            <a:ext cx="3747680" cy="464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4" b="1" dirty="0">
                <a:solidFill>
                  <a:schemeClr val="accent1">
                    <a:lumMod val="50000"/>
                  </a:schemeClr>
                </a:solidFill>
                <a:latin typeface="Calibri" pitchFamily="34" charset="0"/>
              </a:rPr>
              <a:t>Figure 4.</a:t>
            </a:r>
            <a:r>
              <a:rPr lang="en-US" sz="2454" dirty="0">
                <a:solidFill>
                  <a:schemeClr val="accent1">
                    <a:lumMod val="50000"/>
                  </a:schemeClr>
                </a:solidFill>
                <a:latin typeface="Calibri" pitchFamily="34" charset="0"/>
              </a:rPr>
              <a:t> Label in 24pt Arial.</a:t>
            </a:r>
          </a:p>
        </p:txBody>
      </p:sp>
    </p:spTree>
    <p:extLst>
      <p:ext uri="{BB962C8B-B14F-4D97-AF65-F5344CB8AC3E}">
        <p14:creationId xmlns:p14="http://schemas.microsoft.com/office/powerpoint/2010/main" val="3630445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11378</TotalTime>
  <Words>1159</Words>
  <Application>Microsoft Office PowerPoint</Application>
  <PresentationFormat>Custom</PresentationFormat>
  <Paragraphs>99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Template Provided By Genigraphics – 800.790.4001 Replace This Text With Your Title</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Genigraphics 800.790.4001</dc:creator>
  <cp:lastModifiedBy>Dillon Hall</cp:lastModifiedBy>
  <cp:revision>26</cp:revision>
  <dcterms:created xsi:type="dcterms:W3CDTF">2015-03-16T19:12:58Z</dcterms:created>
  <dcterms:modified xsi:type="dcterms:W3CDTF">2022-12-14T13:23:01Z</dcterms:modified>
</cp:coreProperties>
</file>