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harts/chart1.xml" ContentType="application/vnd.openxmlformats-officedocument.drawingml.char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1148000" cy="38404800"/>
  <p:notesSz cx="9144000" cy="6858000"/>
  <p:defaultTextStyle>
    <a:defPPr>
      <a:defRPr lang="en-US"/>
    </a:defPPr>
    <a:lvl1pPr marL="0" algn="l" defTabSz="4702436" rtl="0" eaLnBrk="1" latinLnBrk="0" hangingPunct="1">
      <a:defRPr sz="9307" kern="1200">
        <a:solidFill>
          <a:schemeClr val="tx1"/>
        </a:solidFill>
        <a:latin typeface="+mn-lt"/>
        <a:ea typeface="+mn-ea"/>
        <a:cs typeface="+mn-cs"/>
      </a:defRPr>
    </a:lvl1pPr>
    <a:lvl2pPr marL="2351218" algn="l" defTabSz="4702436" rtl="0" eaLnBrk="1" latinLnBrk="0" hangingPunct="1">
      <a:defRPr sz="9307" kern="1200">
        <a:solidFill>
          <a:schemeClr val="tx1"/>
        </a:solidFill>
        <a:latin typeface="+mn-lt"/>
        <a:ea typeface="+mn-ea"/>
        <a:cs typeface="+mn-cs"/>
      </a:defRPr>
    </a:lvl2pPr>
    <a:lvl3pPr marL="4702436" algn="l" defTabSz="4702436" rtl="0" eaLnBrk="1" latinLnBrk="0" hangingPunct="1">
      <a:defRPr sz="9307" kern="1200">
        <a:solidFill>
          <a:schemeClr val="tx1"/>
        </a:solidFill>
        <a:latin typeface="+mn-lt"/>
        <a:ea typeface="+mn-ea"/>
        <a:cs typeface="+mn-cs"/>
      </a:defRPr>
    </a:lvl3pPr>
    <a:lvl4pPr marL="7053655" algn="l" defTabSz="4702436" rtl="0" eaLnBrk="1" latinLnBrk="0" hangingPunct="1">
      <a:defRPr sz="9307" kern="1200">
        <a:solidFill>
          <a:schemeClr val="tx1"/>
        </a:solidFill>
        <a:latin typeface="+mn-lt"/>
        <a:ea typeface="+mn-ea"/>
        <a:cs typeface="+mn-cs"/>
      </a:defRPr>
    </a:lvl4pPr>
    <a:lvl5pPr marL="9404873" algn="l" defTabSz="4702436" rtl="0" eaLnBrk="1" latinLnBrk="0" hangingPunct="1">
      <a:defRPr sz="9307" kern="1200">
        <a:solidFill>
          <a:schemeClr val="tx1"/>
        </a:solidFill>
        <a:latin typeface="+mn-lt"/>
        <a:ea typeface="+mn-ea"/>
        <a:cs typeface="+mn-cs"/>
      </a:defRPr>
    </a:lvl5pPr>
    <a:lvl6pPr marL="11756091" algn="l" defTabSz="4702436" rtl="0" eaLnBrk="1" latinLnBrk="0" hangingPunct="1">
      <a:defRPr sz="9307" kern="1200">
        <a:solidFill>
          <a:schemeClr val="tx1"/>
        </a:solidFill>
        <a:latin typeface="+mn-lt"/>
        <a:ea typeface="+mn-ea"/>
        <a:cs typeface="+mn-cs"/>
      </a:defRPr>
    </a:lvl6pPr>
    <a:lvl7pPr marL="14107309" algn="l" defTabSz="4702436" rtl="0" eaLnBrk="1" latinLnBrk="0" hangingPunct="1">
      <a:defRPr sz="9307" kern="1200">
        <a:solidFill>
          <a:schemeClr val="tx1"/>
        </a:solidFill>
        <a:latin typeface="+mn-lt"/>
        <a:ea typeface="+mn-ea"/>
        <a:cs typeface="+mn-cs"/>
      </a:defRPr>
    </a:lvl7pPr>
    <a:lvl8pPr marL="16458527" algn="l" defTabSz="4702436" rtl="0" eaLnBrk="1" latinLnBrk="0" hangingPunct="1">
      <a:defRPr sz="9307" kern="1200">
        <a:solidFill>
          <a:schemeClr val="tx1"/>
        </a:solidFill>
        <a:latin typeface="+mn-lt"/>
        <a:ea typeface="+mn-ea"/>
        <a:cs typeface="+mn-cs"/>
      </a:defRPr>
    </a:lvl8pPr>
    <a:lvl9pPr marL="18809746" algn="l" defTabSz="4702436" rtl="0" eaLnBrk="1" latinLnBrk="0" hangingPunct="1">
      <a:defRPr sz="9307"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096" userDrawn="1">
          <p15:clr>
            <a:srgbClr val="A4A3A4"/>
          </p15:clr>
        </p15:guide>
        <p15:guide id="2" pos="129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7360494-97A2-4158-91B4-2A2615C935D2}" v="1" dt="2022-12-13T22:34:47.316"/>
    <p1510:client id="{E8A74B1E-D105-43DE-B75C-B9D11FE69C92}" v="45" dt="2022-12-14T13:22:48.2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799" autoAdjust="0"/>
    <p:restoredTop sz="94676" autoAdjust="0"/>
  </p:normalViewPr>
  <p:slideViewPr>
    <p:cSldViewPr>
      <p:cViewPr>
        <p:scale>
          <a:sx n="20" d="100"/>
          <a:sy n="20" d="100"/>
        </p:scale>
        <p:origin x="1565" y="24"/>
      </p:cViewPr>
      <p:guideLst>
        <p:guide orient="horz" pos="12096"/>
        <p:guide pos="1296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illon Hall" userId="b7b3d678-2595-482d-92eb-9c0e6c089a75" providerId="ADAL" clId="{E8A74B1E-D105-43DE-B75C-B9D11FE69C92}"/>
    <pc:docChg chg="undo custSel modSld modMainMaster">
      <pc:chgData name="Dillon Hall" userId="b7b3d678-2595-482d-92eb-9c0e6c089a75" providerId="ADAL" clId="{E8A74B1E-D105-43DE-B75C-B9D11FE69C92}" dt="2022-12-14T13:22:52.641" v="147" actId="1076"/>
      <pc:docMkLst>
        <pc:docMk/>
      </pc:docMkLst>
      <pc:sldChg chg="modSp mod">
        <pc:chgData name="Dillon Hall" userId="b7b3d678-2595-482d-92eb-9c0e6c089a75" providerId="ADAL" clId="{E8A74B1E-D105-43DE-B75C-B9D11FE69C92}" dt="2022-12-14T13:22:52.641" v="147" actId="1076"/>
        <pc:sldMkLst>
          <pc:docMk/>
          <pc:sldMk cId="3630445819" sldId="256"/>
        </pc:sldMkLst>
        <pc:spChg chg="mod">
          <ac:chgData name="Dillon Hall" userId="b7b3d678-2595-482d-92eb-9c0e6c089a75" providerId="ADAL" clId="{E8A74B1E-D105-43DE-B75C-B9D11FE69C92}" dt="2022-12-14T12:55:31.762" v="17" actId="1076"/>
          <ac:spMkLst>
            <pc:docMk/>
            <pc:sldMk cId="3630445819" sldId="256"/>
            <ac:spMk id="2" creationId="{00000000-0000-0000-0000-000000000000}"/>
          </ac:spMkLst>
        </pc:spChg>
        <pc:spChg chg="mod">
          <ac:chgData name="Dillon Hall" userId="b7b3d678-2595-482d-92eb-9c0e6c089a75" providerId="ADAL" clId="{E8A74B1E-D105-43DE-B75C-B9D11FE69C92}" dt="2022-12-14T12:55:27.449" v="16" actId="1076"/>
          <ac:spMkLst>
            <pc:docMk/>
            <pc:sldMk cId="3630445819" sldId="256"/>
            <ac:spMk id="3" creationId="{00000000-0000-0000-0000-000000000000}"/>
          </ac:spMkLst>
        </pc:spChg>
        <pc:spChg chg="mod">
          <ac:chgData name="Dillon Hall" userId="b7b3d678-2595-482d-92eb-9c0e6c089a75" providerId="ADAL" clId="{E8A74B1E-D105-43DE-B75C-B9D11FE69C92}" dt="2022-12-14T12:55:39.593" v="18" actId="1076"/>
          <ac:spMkLst>
            <pc:docMk/>
            <pc:sldMk cId="3630445819" sldId="256"/>
            <ac:spMk id="6" creationId="{00000000-0000-0000-0000-000000000000}"/>
          </ac:spMkLst>
        </pc:spChg>
        <pc:spChg chg="mod">
          <ac:chgData name="Dillon Hall" userId="b7b3d678-2595-482d-92eb-9c0e6c089a75" providerId="ADAL" clId="{E8A74B1E-D105-43DE-B75C-B9D11FE69C92}" dt="2022-12-14T12:55:08.321" v="13" actId="1076"/>
          <ac:spMkLst>
            <pc:docMk/>
            <pc:sldMk cId="3630445819" sldId="256"/>
            <ac:spMk id="7" creationId="{00000000-0000-0000-0000-000000000000}"/>
          </ac:spMkLst>
        </pc:spChg>
        <pc:spChg chg="mod">
          <ac:chgData name="Dillon Hall" userId="b7b3d678-2595-482d-92eb-9c0e6c089a75" providerId="ADAL" clId="{E8A74B1E-D105-43DE-B75C-B9D11FE69C92}" dt="2022-12-14T12:54:52.932" v="11" actId="1076"/>
          <ac:spMkLst>
            <pc:docMk/>
            <pc:sldMk cId="3630445819" sldId="256"/>
            <ac:spMk id="8" creationId="{00000000-0000-0000-0000-000000000000}"/>
          </ac:spMkLst>
        </pc:spChg>
        <pc:spChg chg="mod">
          <ac:chgData name="Dillon Hall" userId="b7b3d678-2595-482d-92eb-9c0e6c089a75" providerId="ADAL" clId="{E8A74B1E-D105-43DE-B75C-B9D11FE69C92}" dt="2022-12-14T12:55:22.532" v="15" actId="1076"/>
          <ac:spMkLst>
            <pc:docMk/>
            <pc:sldMk cId="3630445819" sldId="256"/>
            <ac:spMk id="12" creationId="{00000000-0000-0000-0000-000000000000}"/>
          </ac:spMkLst>
        </pc:spChg>
        <pc:spChg chg="mod">
          <ac:chgData name="Dillon Hall" userId="b7b3d678-2595-482d-92eb-9c0e6c089a75" providerId="ADAL" clId="{E8A74B1E-D105-43DE-B75C-B9D11FE69C92}" dt="2022-12-14T12:55:18.124" v="14" actId="1076"/>
          <ac:spMkLst>
            <pc:docMk/>
            <pc:sldMk cId="3630445819" sldId="256"/>
            <ac:spMk id="13" creationId="{00000000-0000-0000-0000-000000000000}"/>
          </ac:spMkLst>
        </pc:spChg>
        <pc:spChg chg="mod">
          <ac:chgData name="Dillon Hall" userId="b7b3d678-2595-482d-92eb-9c0e6c089a75" providerId="ADAL" clId="{E8A74B1E-D105-43DE-B75C-B9D11FE69C92}" dt="2022-12-14T12:57:17.509" v="22" actId="1076"/>
          <ac:spMkLst>
            <pc:docMk/>
            <pc:sldMk cId="3630445819" sldId="256"/>
            <ac:spMk id="35" creationId="{00000000-0000-0000-0000-000000000000}"/>
          </ac:spMkLst>
        </pc:spChg>
        <pc:spChg chg="mod">
          <ac:chgData name="Dillon Hall" userId="b7b3d678-2595-482d-92eb-9c0e6c089a75" providerId="ADAL" clId="{E8A74B1E-D105-43DE-B75C-B9D11FE69C92}" dt="2022-12-14T13:22:35.921" v="145" actId="1076"/>
          <ac:spMkLst>
            <pc:docMk/>
            <pc:sldMk cId="3630445819" sldId="256"/>
            <ac:spMk id="36" creationId="{00000000-0000-0000-0000-000000000000}"/>
          </ac:spMkLst>
        </pc:spChg>
        <pc:spChg chg="mod">
          <ac:chgData name="Dillon Hall" userId="b7b3d678-2595-482d-92eb-9c0e6c089a75" providerId="ADAL" clId="{E8A74B1E-D105-43DE-B75C-B9D11FE69C92}" dt="2022-12-14T13:17:49.036" v="113" actId="1076"/>
          <ac:spMkLst>
            <pc:docMk/>
            <pc:sldMk cId="3630445819" sldId="256"/>
            <ac:spMk id="37" creationId="{00000000-0000-0000-0000-000000000000}"/>
          </ac:spMkLst>
        </pc:spChg>
        <pc:spChg chg="mod">
          <ac:chgData name="Dillon Hall" userId="b7b3d678-2595-482d-92eb-9c0e6c089a75" providerId="ADAL" clId="{E8A74B1E-D105-43DE-B75C-B9D11FE69C92}" dt="2022-12-14T13:22:48.299" v="146" actId="1076"/>
          <ac:spMkLst>
            <pc:docMk/>
            <pc:sldMk cId="3630445819" sldId="256"/>
            <ac:spMk id="38" creationId="{00000000-0000-0000-0000-000000000000}"/>
          </ac:spMkLst>
        </pc:spChg>
        <pc:spChg chg="mod">
          <ac:chgData name="Dillon Hall" userId="b7b3d678-2595-482d-92eb-9c0e6c089a75" providerId="ADAL" clId="{E8A74B1E-D105-43DE-B75C-B9D11FE69C92}" dt="2022-12-14T13:15:00.336" v="96" actId="1076"/>
          <ac:spMkLst>
            <pc:docMk/>
            <pc:sldMk cId="3630445819" sldId="256"/>
            <ac:spMk id="39" creationId="{00000000-0000-0000-0000-000000000000}"/>
          </ac:spMkLst>
        </pc:spChg>
        <pc:spChg chg="mod">
          <ac:chgData name="Dillon Hall" userId="b7b3d678-2595-482d-92eb-9c0e6c089a75" providerId="ADAL" clId="{E8A74B1E-D105-43DE-B75C-B9D11FE69C92}" dt="2022-12-14T13:16:22.189" v="105" actId="1076"/>
          <ac:spMkLst>
            <pc:docMk/>
            <pc:sldMk cId="3630445819" sldId="256"/>
            <ac:spMk id="42" creationId="{00000000-0000-0000-0000-000000000000}"/>
          </ac:spMkLst>
        </pc:spChg>
        <pc:spChg chg="mod">
          <ac:chgData name="Dillon Hall" userId="b7b3d678-2595-482d-92eb-9c0e6c089a75" providerId="ADAL" clId="{E8A74B1E-D105-43DE-B75C-B9D11FE69C92}" dt="2022-12-14T13:15:14.747" v="98" actId="1076"/>
          <ac:spMkLst>
            <pc:docMk/>
            <pc:sldMk cId="3630445819" sldId="256"/>
            <ac:spMk id="43" creationId="{00000000-0000-0000-0000-000000000000}"/>
          </ac:spMkLst>
        </pc:spChg>
        <pc:spChg chg="mod">
          <ac:chgData name="Dillon Hall" userId="b7b3d678-2595-482d-92eb-9c0e6c089a75" providerId="ADAL" clId="{E8A74B1E-D105-43DE-B75C-B9D11FE69C92}" dt="2022-12-14T13:16:43.644" v="108" actId="1076"/>
          <ac:spMkLst>
            <pc:docMk/>
            <pc:sldMk cId="3630445819" sldId="256"/>
            <ac:spMk id="44" creationId="{00000000-0000-0000-0000-000000000000}"/>
          </ac:spMkLst>
        </pc:spChg>
        <pc:spChg chg="mod">
          <ac:chgData name="Dillon Hall" userId="b7b3d678-2595-482d-92eb-9c0e6c089a75" providerId="ADAL" clId="{E8A74B1E-D105-43DE-B75C-B9D11FE69C92}" dt="2022-12-14T13:22:14.560" v="141" actId="1076"/>
          <ac:spMkLst>
            <pc:docMk/>
            <pc:sldMk cId="3630445819" sldId="256"/>
            <ac:spMk id="45" creationId="{00000000-0000-0000-0000-000000000000}"/>
          </ac:spMkLst>
        </pc:spChg>
        <pc:spChg chg="mod">
          <ac:chgData name="Dillon Hall" userId="b7b3d678-2595-482d-92eb-9c0e6c089a75" providerId="ADAL" clId="{E8A74B1E-D105-43DE-B75C-B9D11FE69C92}" dt="2022-12-14T13:22:18.329" v="142" actId="1076"/>
          <ac:spMkLst>
            <pc:docMk/>
            <pc:sldMk cId="3630445819" sldId="256"/>
            <ac:spMk id="46" creationId="{00000000-0000-0000-0000-000000000000}"/>
          </ac:spMkLst>
        </pc:spChg>
        <pc:spChg chg="mod">
          <ac:chgData name="Dillon Hall" userId="b7b3d678-2595-482d-92eb-9c0e6c089a75" providerId="ADAL" clId="{E8A74B1E-D105-43DE-B75C-B9D11FE69C92}" dt="2022-12-14T13:20:53.621" v="131" actId="2711"/>
          <ac:spMkLst>
            <pc:docMk/>
            <pc:sldMk cId="3630445819" sldId="256"/>
            <ac:spMk id="47" creationId="{00000000-0000-0000-0000-000000000000}"/>
          </ac:spMkLst>
        </pc:spChg>
        <pc:spChg chg="mod">
          <ac:chgData name="Dillon Hall" userId="b7b3d678-2595-482d-92eb-9c0e6c089a75" providerId="ADAL" clId="{E8A74B1E-D105-43DE-B75C-B9D11FE69C92}" dt="2022-12-14T13:22:32.062" v="144" actId="1076"/>
          <ac:spMkLst>
            <pc:docMk/>
            <pc:sldMk cId="3630445819" sldId="256"/>
            <ac:spMk id="48" creationId="{00000000-0000-0000-0000-000000000000}"/>
          </ac:spMkLst>
        </pc:spChg>
        <pc:spChg chg="mod">
          <ac:chgData name="Dillon Hall" userId="b7b3d678-2595-482d-92eb-9c0e6c089a75" providerId="ADAL" clId="{E8A74B1E-D105-43DE-B75C-B9D11FE69C92}" dt="2022-12-14T13:16:35.017" v="107" actId="1076"/>
          <ac:spMkLst>
            <pc:docMk/>
            <pc:sldMk cId="3630445819" sldId="256"/>
            <ac:spMk id="49" creationId="{00000000-0000-0000-0000-000000000000}"/>
          </ac:spMkLst>
        </pc:spChg>
        <pc:spChg chg="mod">
          <ac:chgData name="Dillon Hall" userId="b7b3d678-2595-482d-92eb-9c0e6c089a75" providerId="ADAL" clId="{E8A74B1E-D105-43DE-B75C-B9D11FE69C92}" dt="2022-12-14T13:22:01.534" v="138" actId="1076"/>
          <ac:spMkLst>
            <pc:docMk/>
            <pc:sldMk cId="3630445819" sldId="256"/>
            <ac:spMk id="50" creationId="{00000000-0000-0000-0000-000000000000}"/>
          </ac:spMkLst>
        </pc:spChg>
        <pc:spChg chg="mod">
          <ac:chgData name="Dillon Hall" userId="b7b3d678-2595-482d-92eb-9c0e6c089a75" providerId="ADAL" clId="{E8A74B1E-D105-43DE-B75C-B9D11FE69C92}" dt="2022-12-14T13:21:11.221" v="133" actId="2711"/>
          <ac:spMkLst>
            <pc:docMk/>
            <pc:sldMk cId="3630445819" sldId="256"/>
            <ac:spMk id="51" creationId="{00000000-0000-0000-0000-000000000000}"/>
          </ac:spMkLst>
        </pc:spChg>
        <pc:spChg chg="mod">
          <ac:chgData name="Dillon Hall" userId="b7b3d678-2595-482d-92eb-9c0e6c089a75" providerId="ADAL" clId="{E8A74B1E-D105-43DE-B75C-B9D11FE69C92}" dt="2022-12-14T13:21:51.907" v="136" actId="1076"/>
          <ac:spMkLst>
            <pc:docMk/>
            <pc:sldMk cId="3630445819" sldId="256"/>
            <ac:spMk id="52" creationId="{00000000-0000-0000-0000-000000000000}"/>
          </ac:spMkLst>
        </pc:spChg>
        <pc:spChg chg="mod">
          <ac:chgData name="Dillon Hall" userId="b7b3d678-2595-482d-92eb-9c0e6c089a75" providerId="ADAL" clId="{E8A74B1E-D105-43DE-B75C-B9D11FE69C92}" dt="2022-12-14T13:15:59.474" v="103" actId="1076"/>
          <ac:spMkLst>
            <pc:docMk/>
            <pc:sldMk cId="3630445819" sldId="256"/>
            <ac:spMk id="59" creationId="{00000000-0000-0000-0000-000000000000}"/>
          </ac:spMkLst>
        </pc:spChg>
        <pc:spChg chg="mod">
          <ac:chgData name="Dillon Hall" userId="b7b3d678-2595-482d-92eb-9c0e6c089a75" providerId="ADAL" clId="{E8A74B1E-D105-43DE-B75C-B9D11FE69C92}" dt="2022-12-14T13:15:41.400" v="101" actId="1076"/>
          <ac:spMkLst>
            <pc:docMk/>
            <pc:sldMk cId="3630445819" sldId="256"/>
            <ac:spMk id="60" creationId="{00000000-0000-0000-0000-000000000000}"/>
          </ac:spMkLst>
        </pc:spChg>
        <pc:graphicFrameChg chg="mod">
          <ac:chgData name="Dillon Hall" userId="b7b3d678-2595-482d-92eb-9c0e6c089a75" providerId="ADAL" clId="{E8A74B1E-D105-43DE-B75C-B9D11FE69C92}" dt="2022-12-14T13:15:06.120" v="97" actId="1076"/>
          <ac:graphicFrameMkLst>
            <pc:docMk/>
            <pc:sldMk cId="3630445819" sldId="256"/>
            <ac:graphicFrameMk id="53" creationId="{00000000-0000-0000-0000-000000000000}"/>
          </ac:graphicFrameMkLst>
        </pc:graphicFrameChg>
        <pc:graphicFrameChg chg="mod">
          <ac:chgData name="Dillon Hall" userId="b7b3d678-2595-482d-92eb-9c0e6c089a75" providerId="ADAL" clId="{E8A74B1E-D105-43DE-B75C-B9D11FE69C92}" dt="2022-12-14T13:22:52.641" v="147" actId="1076"/>
          <ac:graphicFrameMkLst>
            <pc:docMk/>
            <pc:sldMk cId="3630445819" sldId="256"/>
            <ac:graphicFrameMk id="54" creationId="{00000000-0000-0000-0000-000000000000}"/>
          </ac:graphicFrameMkLst>
        </pc:graphicFrameChg>
        <pc:picChg chg="mod">
          <ac:chgData name="Dillon Hall" userId="b7b3d678-2595-482d-92eb-9c0e6c089a75" providerId="ADAL" clId="{E8A74B1E-D105-43DE-B75C-B9D11FE69C92}" dt="2022-12-14T13:16:29.656" v="106" actId="1076"/>
          <ac:picMkLst>
            <pc:docMk/>
            <pc:sldMk cId="3630445819" sldId="256"/>
            <ac:picMk id="40" creationId="{00000000-0000-0000-0000-000000000000}"/>
          </ac:picMkLst>
        </pc:picChg>
        <pc:picChg chg="mod">
          <ac:chgData name="Dillon Hall" userId="b7b3d678-2595-482d-92eb-9c0e6c089a75" providerId="ADAL" clId="{E8A74B1E-D105-43DE-B75C-B9D11FE69C92}" dt="2022-12-14T13:15:21.010" v="99" actId="1076"/>
          <ac:picMkLst>
            <pc:docMk/>
            <pc:sldMk cId="3630445819" sldId="256"/>
            <ac:picMk id="41" creationId="{00000000-0000-0000-0000-000000000000}"/>
          </ac:picMkLst>
        </pc:picChg>
        <pc:picChg chg="mod">
          <ac:chgData name="Dillon Hall" userId="b7b3d678-2595-482d-92eb-9c0e6c089a75" providerId="ADAL" clId="{E8A74B1E-D105-43DE-B75C-B9D11FE69C92}" dt="2022-12-14T13:15:47.263" v="102" actId="1076"/>
          <ac:picMkLst>
            <pc:docMk/>
            <pc:sldMk cId="3630445819" sldId="256"/>
            <ac:picMk id="57" creationId="{00000000-0000-0000-0000-000000000000}"/>
          </ac:picMkLst>
        </pc:picChg>
        <pc:picChg chg="mod">
          <ac:chgData name="Dillon Hall" userId="b7b3d678-2595-482d-92eb-9c0e6c089a75" providerId="ADAL" clId="{E8A74B1E-D105-43DE-B75C-B9D11FE69C92}" dt="2022-12-14T13:16:10.361" v="104" actId="1076"/>
          <ac:picMkLst>
            <pc:docMk/>
            <pc:sldMk cId="3630445819" sldId="256"/>
            <ac:picMk id="58" creationId="{00000000-0000-0000-0000-000000000000}"/>
          </ac:picMkLst>
        </pc:picChg>
      </pc:sldChg>
      <pc:sldMasterChg chg="modSldLayout">
        <pc:chgData name="Dillon Hall" userId="b7b3d678-2595-482d-92eb-9c0e6c089a75" providerId="ADAL" clId="{E8A74B1E-D105-43DE-B75C-B9D11FE69C92}" dt="2022-12-14T13:06:40.480" v="59" actId="255"/>
        <pc:sldMasterMkLst>
          <pc:docMk/>
          <pc:sldMasterMk cId="3051980221" sldId="2147483648"/>
        </pc:sldMasterMkLst>
        <pc:sldLayoutChg chg="modSp mod">
          <pc:chgData name="Dillon Hall" userId="b7b3d678-2595-482d-92eb-9c0e6c089a75" providerId="ADAL" clId="{E8A74B1E-D105-43DE-B75C-B9D11FE69C92}" dt="2022-12-14T13:06:40.480" v="59" actId="255"/>
          <pc:sldLayoutMkLst>
            <pc:docMk/>
            <pc:sldMasterMk cId="3051980221" sldId="2147483648"/>
            <pc:sldLayoutMk cId="3370683777" sldId="2147483649"/>
          </pc:sldLayoutMkLst>
          <pc:spChg chg="mod">
            <ac:chgData name="Dillon Hall" userId="b7b3d678-2595-482d-92eb-9c0e6c089a75" providerId="ADAL" clId="{E8A74B1E-D105-43DE-B75C-B9D11FE69C92}" dt="2022-12-14T13:06:18.490" v="57" actId="255"/>
            <ac:spMkLst>
              <pc:docMk/>
              <pc:sldMasterMk cId="3051980221" sldId="2147483648"/>
              <pc:sldLayoutMk cId="3370683777" sldId="2147483649"/>
              <ac:spMk id="7" creationId="{00000000-0000-0000-0000-000000000000}"/>
            </ac:spMkLst>
          </pc:spChg>
          <pc:spChg chg="mod">
            <ac:chgData name="Dillon Hall" userId="b7b3d678-2595-482d-92eb-9c0e6c089a75" providerId="ADAL" clId="{E8A74B1E-D105-43DE-B75C-B9D11FE69C92}" dt="2022-12-14T13:06:40.480" v="59" actId="255"/>
            <ac:spMkLst>
              <pc:docMk/>
              <pc:sldMasterMk cId="3051980221" sldId="2147483648"/>
              <pc:sldLayoutMk cId="3370683777" sldId="2147483649"/>
              <ac:spMk id="9" creationId="{00000000-0000-0000-0000-000000000000}"/>
            </ac:spMkLst>
          </pc:spChg>
        </pc:sldLayoutChg>
      </pc:sldMasterChg>
    </pc:docChg>
  </pc:docChgLst>
</pc:chgInfo>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34"/>
    </mc:Choice>
    <mc:Fallback>
      <c:style val="34"/>
    </mc:Fallback>
  </mc:AlternateContent>
  <c:chart>
    <c:autoTitleDeleted val="0"/>
    <c:plotArea>
      <c:layout/>
      <c:barChart>
        <c:barDir val="col"/>
        <c:grouping val="clustere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E080-4E94-B2BF-E142DD307B3B}"/>
            </c:ext>
          </c:extLst>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E080-4E94-B2BF-E142DD307B3B}"/>
            </c:ext>
          </c:extLst>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3.4</c:v>
                </c:pt>
              </c:numCache>
            </c:numRef>
          </c:val>
          <c:extLst>
            <c:ext xmlns:c16="http://schemas.microsoft.com/office/drawing/2014/chart" uri="{C3380CC4-5D6E-409C-BE32-E72D297353CC}">
              <c16:uniqueId val="{00000002-E080-4E94-B2BF-E142DD307B3B}"/>
            </c:ext>
          </c:extLst>
        </c:ser>
        <c:dLbls>
          <c:showLegendKey val="0"/>
          <c:showVal val="0"/>
          <c:showCatName val="0"/>
          <c:showSerName val="0"/>
          <c:showPercent val="0"/>
          <c:showBubbleSize val="0"/>
        </c:dLbls>
        <c:gapWidth val="150"/>
        <c:axId val="89461504"/>
        <c:axId val="89463040"/>
      </c:barChart>
      <c:catAx>
        <c:axId val="89461504"/>
        <c:scaling>
          <c:orientation val="minMax"/>
        </c:scaling>
        <c:delete val="0"/>
        <c:axPos val="b"/>
        <c:numFmt formatCode="General" sourceLinked="0"/>
        <c:majorTickMark val="out"/>
        <c:minorTickMark val="none"/>
        <c:tickLblPos val="nextTo"/>
        <c:crossAx val="89463040"/>
        <c:crosses val="autoZero"/>
        <c:auto val="1"/>
        <c:lblAlgn val="ctr"/>
        <c:lblOffset val="100"/>
        <c:noMultiLvlLbl val="0"/>
      </c:catAx>
      <c:valAx>
        <c:axId val="89463040"/>
        <c:scaling>
          <c:orientation val="minMax"/>
        </c:scaling>
        <c:delete val="0"/>
        <c:axPos val="l"/>
        <c:majorGridlines/>
        <c:numFmt formatCode="General" sourceLinked="1"/>
        <c:majorTickMark val="out"/>
        <c:minorTickMark val="none"/>
        <c:tickLblPos val="nextTo"/>
        <c:crossAx val="89461504"/>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Instructions"/>
          <p:cNvSpPr/>
          <p:nvPr userDrawn="1"/>
        </p:nvSpPr>
        <p:spPr>
          <a:xfrm>
            <a:off x="-12725400" y="0"/>
            <a:ext cx="12001500" cy="384048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14298" tIns="214298" rIns="214298" bIns="214298"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2250"/>
              </a:spcAft>
            </a:pPr>
            <a:r>
              <a:rPr lang="en-US" sz="8000" dirty="0">
                <a:solidFill>
                  <a:srgbClr val="7F7F7F"/>
                </a:solidFill>
                <a:latin typeface="Calibri" pitchFamily="34" charset="0"/>
                <a:cs typeface="Calibri" panose="020F0502020204030204" pitchFamily="34" charset="0"/>
              </a:rPr>
              <a:t>Poster Print Size:</a:t>
            </a:r>
            <a:endParaRPr sz="8000" dirty="0">
              <a:solidFill>
                <a:srgbClr val="7F7F7F"/>
              </a:solidFill>
              <a:latin typeface="Calibri" pitchFamily="34" charset="0"/>
              <a:cs typeface="Calibri" panose="020F0502020204030204" pitchFamily="34" charset="0"/>
            </a:endParaRPr>
          </a:p>
          <a:p>
            <a:pPr lvl="0">
              <a:spcBef>
                <a:spcPts val="0"/>
              </a:spcBef>
              <a:spcAft>
                <a:spcPts val="2250"/>
              </a:spcAft>
            </a:pPr>
            <a:r>
              <a:rPr lang="en-US" sz="5700" dirty="0">
                <a:solidFill>
                  <a:srgbClr val="7F7F7F"/>
                </a:solidFill>
                <a:latin typeface="Calibri" pitchFamily="34" charset="0"/>
                <a:cs typeface="Calibri" panose="020F0502020204030204" pitchFamily="34" charset="0"/>
              </a:rPr>
              <a:t>This poster template is 42” high by 45” wide. It can be used to print any poster with a 1:1 aspect ratio.</a:t>
            </a:r>
          </a:p>
          <a:p>
            <a:pPr lvl="0">
              <a:spcBef>
                <a:spcPts val="0"/>
              </a:spcBef>
              <a:spcAft>
                <a:spcPts val="2250"/>
              </a:spcAft>
            </a:pPr>
            <a:r>
              <a:rPr lang="en-US" sz="8000" dirty="0">
                <a:solidFill>
                  <a:srgbClr val="7F7F7F"/>
                </a:solidFill>
                <a:latin typeface="Calibri" pitchFamily="34" charset="0"/>
                <a:cs typeface="Calibri" panose="020F0502020204030204" pitchFamily="34" charset="0"/>
              </a:rPr>
              <a:t>Placeholders</a:t>
            </a:r>
            <a:r>
              <a:rPr sz="8000" dirty="0">
                <a:solidFill>
                  <a:srgbClr val="7F7F7F"/>
                </a:solidFill>
                <a:latin typeface="Calibri" pitchFamily="34" charset="0"/>
                <a:cs typeface="Calibri" panose="020F0502020204030204" pitchFamily="34" charset="0"/>
              </a:rPr>
              <a:t>:</a:t>
            </a:r>
          </a:p>
          <a:p>
            <a:pPr lvl="0">
              <a:spcBef>
                <a:spcPts val="0"/>
              </a:spcBef>
              <a:spcAft>
                <a:spcPts val="2250"/>
              </a:spcAft>
            </a:pPr>
            <a:r>
              <a:rPr sz="5700" dirty="0">
                <a:solidFill>
                  <a:srgbClr val="7F7F7F"/>
                </a:solidFill>
                <a:latin typeface="Calibri" pitchFamily="34" charset="0"/>
                <a:cs typeface="Calibri" panose="020F0502020204030204" pitchFamily="34" charset="0"/>
              </a:rPr>
              <a:t>The </a:t>
            </a:r>
            <a:r>
              <a:rPr lang="en-US" sz="5700" dirty="0">
                <a:solidFill>
                  <a:srgbClr val="7F7F7F"/>
                </a:solidFill>
                <a:latin typeface="Calibri" pitchFamily="34" charset="0"/>
                <a:cs typeface="Calibri" panose="020F0502020204030204" pitchFamily="34" charset="0"/>
              </a:rPr>
              <a:t>various elements included</a:t>
            </a:r>
            <a:r>
              <a:rPr sz="5700" dirty="0">
                <a:solidFill>
                  <a:srgbClr val="7F7F7F"/>
                </a:solidFill>
                <a:latin typeface="Calibri" pitchFamily="34" charset="0"/>
                <a:cs typeface="Calibri" panose="020F0502020204030204" pitchFamily="34" charset="0"/>
              </a:rPr>
              <a:t> in this </a:t>
            </a:r>
            <a:r>
              <a:rPr lang="en-US" sz="5700" dirty="0">
                <a:solidFill>
                  <a:srgbClr val="7F7F7F"/>
                </a:solidFill>
                <a:latin typeface="Calibri" pitchFamily="34" charset="0"/>
                <a:cs typeface="Calibri" panose="020F0502020204030204" pitchFamily="34" charset="0"/>
              </a:rPr>
              <a:t>poster are ones</a:t>
            </a:r>
            <a:r>
              <a:rPr lang="en-US" sz="5700" baseline="0" dirty="0">
                <a:solidFill>
                  <a:srgbClr val="7F7F7F"/>
                </a:solidFill>
                <a:latin typeface="Calibri" pitchFamily="34" charset="0"/>
                <a:cs typeface="Calibri" panose="020F0502020204030204" pitchFamily="34" charset="0"/>
              </a:rPr>
              <a:t> we often see in medical, research, and scientific posters.</a:t>
            </a:r>
            <a:r>
              <a:rPr sz="5700" dirty="0">
                <a:solidFill>
                  <a:srgbClr val="7F7F7F"/>
                </a:solidFill>
                <a:latin typeface="Calibri" pitchFamily="34" charset="0"/>
                <a:cs typeface="Calibri" panose="020F0502020204030204" pitchFamily="34" charset="0"/>
              </a:rPr>
              <a:t> </a:t>
            </a:r>
            <a:r>
              <a:rPr lang="en-US" sz="5700" dirty="0">
                <a:solidFill>
                  <a:srgbClr val="7F7F7F"/>
                </a:solidFill>
                <a:latin typeface="Calibri" pitchFamily="34" charset="0"/>
                <a:cs typeface="Calibri" panose="020F0502020204030204" pitchFamily="34" charset="0"/>
              </a:rPr>
              <a:t>Feel</a:t>
            </a:r>
            <a:r>
              <a:rPr lang="en-US" sz="5700" baseline="0" dirty="0">
                <a:solidFill>
                  <a:srgbClr val="7F7F7F"/>
                </a:solidFill>
                <a:latin typeface="Calibri" pitchFamily="34" charset="0"/>
                <a:cs typeface="Calibri" panose="020F0502020204030204" pitchFamily="34" charset="0"/>
              </a:rPr>
              <a:t> free to edit, move,  add, and delete items, or change the layout to suit your needs. Always check with your conference organizer for specific requirements.</a:t>
            </a:r>
          </a:p>
          <a:p>
            <a:pPr lvl="0">
              <a:spcBef>
                <a:spcPts val="0"/>
              </a:spcBef>
              <a:spcAft>
                <a:spcPts val="2250"/>
              </a:spcAft>
            </a:pPr>
            <a:r>
              <a:rPr lang="en-US" sz="8000" dirty="0">
                <a:solidFill>
                  <a:srgbClr val="7F7F7F"/>
                </a:solidFill>
                <a:latin typeface="Calibri" pitchFamily="34" charset="0"/>
                <a:cs typeface="Calibri" panose="020F0502020204030204" pitchFamily="34" charset="0"/>
              </a:rPr>
              <a:t>Image</a:t>
            </a:r>
            <a:r>
              <a:rPr lang="en-US" sz="8000" baseline="0" dirty="0">
                <a:solidFill>
                  <a:srgbClr val="7F7F7F"/>
                </a:solidFill>
                <a:latin typeface="Calibri" pitchFamily="34" charset="0"/>
                <a:cs typeface="Calibri" panose="020F0502020204030204" pitchFamily="34" charset="0"/>
              </a:rPr>
              <a:t> Quality</a:t>
            </a:r>
            <a:r>
              <a:rPr lang="en-US" sz="8000" dirty="0">
                <a:solidFill>
                  <a:srgbClr val="7F7F7F"/>
                </a:solidFill>
                <a:latin typeface="Calibri" pitchFamily="34" charset="0"/>
                <a:cs typeface="Calibri" panose="020F0502020204030204" pitchFamily="34" charset="0"/>
              </a:rPr>
              <a:t>:</a:t>
            </a:r>
          </a:p>
          <a:p>
            <a:pPr lvl="0">
              <a:spcBef>
                <a:spcPts val="0"/>
              </a:spcBef>
              <a:spcAft>
                <a:spcPts val="2250"/>
              </a:spcAft>
            </a:pPr>
            <a:r>
              <a:rPr lang="en-US" sz="5700" dirty="0">
                <a:solidFill>
                  <a:srgbClr val="7F7F7F"/>
                </a:solidFill>
                <a:latin typeface="Calibri" pitchFamily="34" charset="0"/>
                <a:cs typeface="Calibri" panose="020F0502020204030204" pitchFamily="34" charset="0"/>
              </a:rPr>
              <a:t>You can place digital photos or logo art in your poster file by selecting the </a:t>
            </a:r>
            <a:r>
              <a:rPr lang="en-US" sz="5700" b="1" dirty="0">
                <a:solidFill>
                  <a:srgbClr val="7F7F7F"/>
                </a:solidFill>
                <a:latin typeface="Calibri" pitchFamily="34" charset="0"/>
                <a:cs typeface="Calibri" panose="020F0502020204030204" pitchFamily="34" charset="0"/>
              </a:rPr>
              <a:t>Insert, Picture</a:t>
            </a:r>
            <a:r>
              <a:rPr lang="en-US" sz="5700" dirty="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5700" b="1" dirty="0">
                <a:solidFill>
                  <a:srgbClr val="7F7F7F"/>
                </a:solidFill>
                <a:latin typeface="Calibri" pitchFamily="34" charset="0"/>
                <a:cs typeface="Calibri" panose="020F0502020204030204" pitchFamily="34" charset="0"/>
              </a:rPr>
              <a:t>150-200 pixels per inch in their final printed size</a:t>
            </a:r>
            <a:r>
              <a:rPr lang="en-US" sz="5700" dirty="0">
                <a:solidFill>
                  <a:srgbClr val="7F7F7F"/>
                </a:solidFill>
                <a:latin typeface="Calibri" pitchFamily="34" charset="0"/>
                <a:cs typeface="Calibri" panose="020F0502020204030204" pitchFamily="34" charset="0"/>
              </a:rPr>
              <a:t>. For instance, a 1600 x 1200 pixel</a:t>
            </a:r>
            <a:r>
              <a:rPr lang="en-US" sz="5700" baseline="0" dirty="0">
                <a:solidFill>
                  <a:srgbClr val="7F7F7F"/>
                </a:solidFill>
                <a:latin typeface="Calibri" pitchFamily="34" charset="0"/>
                <a:cs typeface="Calibri" panose="020F0502020204030204" pitchFamily="34" charset="0"/>
              </a:rPr>
              <a:t> photo will usually look fine up to </a:t>
            </a:r>
            <a:r>
              <a:rPr lang="en-US" sz="5700" dirty="0">
                <a:solidFill>
                  <a:srgbClr val="7F7F7F"/>
                </a:solidFill>
                <a:latin typeface="Calibri" pitchFamily="34" charset="0"/>
                <a:cs typeface="Calibri" panose="020F0502020204030204" pitchFamily="34" charset="0"/>
              </a:rPr>
              <a:t>8“-10” wide on your printed poster.</a:t>
            </a:r>
          </a:p>
          <a:p>
            <a:pPr lvl="0">
              <a:spcBef>
                <a:spcPts val="0"/>
              </a:spcBef>
              <a:spcAft>
                <a:spcPts val="2250"/>
              </a:spcAft>
            </a:pPr>
            <a:r>
              <a:rPr lang="en-US" sz="5700" dirty="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p>
          <a:p>
            <a:pPr lvl="0">
              <a:spcBef>
                <a:spcPts val="0"/>
              </a:spcBef>
              <a:spcAft>
                <a:spcPts val="2250"/>
              </a:spcAft>
            </a:pPr>
            <a:r>
              <a:rPr lang="en-US" sz="5700" dirty="0">
                <a:solidFill>
                  <a:srgbClr val="7F7F7F"/>
                </a:solidFill>
                <a:latin typeface="Calibri" pitchFamily="34" charset="0"/>
                <a:cs typeface="Calibri" panose="020F0502020204030204" pitchFamily="34" charset="0"/>
              </a:rPr>
              <a:t>Please note that graphics from websites (such as the logo on your hospital's or university's home page) will only be 72dpi and not suitable for printing.</a:t>
            </a:r>
          </a:p>
          <a:p>
            <a:pPr lvl="0" algn="ctr">
              <a:spcBef>
                <a:spcPts val="0"/>
              </a:spcBef>
              <a:spcAft>
                <a:spcPts val="2250"/>
              </a:spcAft>
            </a:pPr>
            <a:br>
              <a:rPr lang="en-US" sz="4000" dirty="0">
                <a:solidFill>
                  <a:srgbClr val="7F7F7F"/>
                </a:solidFill>
                <a:latin typeface="Calibri" pitchFamily="34" charset="0"/>
                <a:cs typeface="Calibri" panose="020F0502020204030204" pitchFamily="34" charset="0"/>
              </a:rPr>
            </a:br>
            <a:r>
              <a:rPr lang="en-US" sz="4000" dirty="0">
                <a:solidFill>
                  <a:srgbClr val="7F7F7F"/>
                </a:solidFill>
                <a:latin typeface="Calibri" pitchFamily="34" charset="0"/>
                <a:cs typeface="Calibri" panose="020F0502020204030204" pitchFamily="34" charset="0"/>
              </a:rPr>
              <a:t>[This sidebar area does not print.]</a:t>
            </a:r>
          </a:p>
        </p:txBody>
      </p:sp>
      <p:grpSp>
        <p:nvGrpSpPr>
          <p:cNvPr id="8" name="Group 7"/>
          <p:cNvGrpSpPr/>
          <p:nvPr userDrawn="1"/>
        </p:nvGrpSpPr>
        <p:grpSpPr>
          <a:xfrm>
            <a:off x="42005250" y="0"/>
            <a:ext cx="12001500" cy="38404800"/>
            <a:chOff x="33832800" y="0"/>
            <a:chExt cx="12801600" cy="43891200"/>
          </a:xfrm>
        </p:grpSpPr>
        <p:sp>
          <p:nvSpPr>
            <p:cNvPr id="9" name="Instructions"/>
            <p:cNvSpPr/>
            <p:nvPr userDrawn="1"/>
          </p:nvSpPr>
          <p:spPr>
            <a:xfrm>
              <a:off x="33832800" y="0"/>
              <a:ext cx="12801600" cy="4389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2250"/>
                </a:spcAft>
              </a:pPr>
              <a:r>
                <a:rPr lang="en-US" sz="8000" dirty="0">
                  <a:solidFill>
                    <a:schemeClr val="bg1">
                      <a:lumMod val="50000"/>
                    </a:schemeClr>
                  </a:solidFill>
                  <a:latin typeface="Calibri" pitchFamily="34" charset="0"/>
                  <a:cs typeface="Calibri" panose="020F0502020204030204" pitchFamily="34" charset="0"/>
                </a:rPr>
                <a:t>Change</a:t>
              </a:r>
              <a:r>
                <a:rPr lang="en-US" sz="8000" baseline="0" dirty="0">
                  <a:solidFill>
                    <a:schemeClr val="bg1">
                      <a:lumMod val="50000"/>
                    </a:schemeClr>
                  </a:solidFill>
                  <a:latin typeface="Calibri" pitchFamily="34" charset="0"/>
                  <a:cs typeface="Calibri" panose="020F0502020204030204" pitchFamily="34" charset="0"/>
                </a:rPr>
                <a:t> Color Theme</a:t>
              </a:r>
              <a:r>
                <a:rPr lang="en-US" sz="8000" dirty="0">
                  <a:solidFill>
                    <a:schemeClr val="bg1">
                      <a:lumMod val="50000"/>
                    </a:schemeClr>
                  </a:solidFill>
                  <a:latin typeface="Calibri" pitchFamily="34" charset="0"/>
                  <a:cs typeface="Calibri" panose="020F0502020204030204" pitchFamily="34" charset="0"/>
                </a:rPr>
                <a:t>:</a:t>
              </a:r>
              <a:endParaRPr sz="8000" dirty="0">
                <a:solidFill>
                  <a:schemeClr val="bg1">
                    <a:lumMod val="50000"/>
                  </a:schemeClr>
                </a:solidFill>
                <a:latin typeface="Calibri" pitchFamily="34" charset="0"/>
                <a:cs typeface="Calibri" panose="020F0502020204030204" pitchFamily="34" charset="0"/>
              </a:endParaRPr>
            </a:p>
            <a:p>
              <a:pPr lvl="0">
                <a:spcBef>
                  <a:spcPts val="0"/>
                </a:spcBef>
                <a:spcAft>
                  <a:spcPts val="2250"/>
                </a:spcAft>
              </a:pPr>
              <a:r>
                <a:rPr lang="en-US" sz="5700" dirty="0">
                  <a:solidFill>
                    <a:schemeClr val="bg1">
                      <a:lumMod val="50000"/>
                    </a:schemeClr>
                  </a:solidFill>
                  <a:latin typeface="Calibri" pitchFamily="34" charset="0"/>
                  <a:cs typeface="Calibri" panose="020F0502020204030204" pitchFamily="34" charset="0"/>
                </a:rPr>
                <a:t>This template is designed to use the built-in color themes in</a:t>
              </a:r>
              <a:r>
                <a:rPr lang="en-US" sz="5700" baseline="0" dirty="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2250"/>
                </a:spcAft>
              </a:pPr>
              <a:r>
                <a:rPr lang="en-US" sz="5700" baseline="0" dirty="0">
                  <a:solidFill>
                    <a:schemeClr val="bg1">
                      <a:lumMod val="50000"/>
                    </a:schemeClr>
                  </a:solidFill>
                  <a:latin typeface="Calibri" pitchFamily="34" charset="0"/>
                  <a:cs typeface="Calibri" panose="020F0502020204030204" pitchFamily="34" charset="0"/>
                </a:rPr>
                <a:t>To change the color theme, select the </a:t>
              </a:r>
              <a:r>
                <a:rPr lang="en-US" sz="5700" b="1" baseline="0" dirty="0">
                  <a:solidFill>
                    <a:schemeClr val="bg1">
                      <a:lumMod val="50000"/>
                    </a:schemeClr>
                  </a:solidFill>
                  <a:latin typeface="Calibri" pitchFamily="34" charset="0"/>
                  <a:cs typeface="Calibri" panose="020F0502020204030204" pitchFamily="34" charset="0"/>
                </a:rPr>
                <a:t>Design</a:t>
              </a:r>
              <a:r>
                <a:rPr lang="en-US" sz="5700" baseline="0" dirty="0">
                  <a:solidFill>
                    <a:schemeClr val="bg1">
                      <a:lumMod val="50000"/>
                    </a:schemeClr>
                  </a:solidFill>
                  <a:latin typeface="Calibri" pitchFamily="34" charset="0"/>
                  <a:cs typeface="Calibri" panose="020F0502020204030204" pitchFamily="34" charset="0"/>
                </a:rPr>
                <a:t> tab, then select the </a:t>
              </a:r>
              <a:r>
                <a:rPr lang="en-US" sz="5700" b="1" baseline="0" dirty="0">
                  <a:solidFill>
                    <a:schemeClr val="bg1">
                      <a:lumMod val="50000"/>
                    </a:schemeClr>
                  </a:solidFill>
                  <a:latin typeface="Calibri" pitchFamily="34" charset="0"/>
                  <a:cs typeface="Calibri" panose="020F0502020204030204" pitchFamily="34" charset="0"/>
                </a:rPr>
                <a:t>Colors</a:t>
              </a:r>
              <a:r>
                <a:rPr lang="en-US" sz="5700" baseline="0" dirty="0">
                  <a:solidFill>
                    <a:schemeClr val="bg1">
                      <a:lumMod val="50000"/>
                    </a:schemeClr>
                  </a:solidFill>
                  <a:latin typeface="Calibri" pitchFamily="34" charset="0"/>
                  <a:cs typeface="Calibri" panose="020F0502020204030204" pitchFamily="34" charset="0"/>
                </a:rPr>
                <a:t> drop-down list.</a:t>
              </a:r>
            </a:p>
            <a:p>
              <a:pPr lvl="0">
                <a:spcBef>
                  <a:spcPts val="0"/>
                </a:spcBef>
                <a:spcAft>
                  <a:spcPts val="2250"/>
                </a:spcAft>
              </a:pPr>
              <a:endParaRPr lang="en-US" sz="54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50"/>
                </a:spcAft>
              </a:pPr>
              <a:endParaRPr lang="en-US" sz="54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50"/>
                </a:spcAft>
              </a:pPr>
              <a:endParaRPr lang="en-US" sz="54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50"/>
                </a:spcAft>
              </a:pPr>
              <a:endParaRPr lang="en-US" sz="54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50"/>
                </a:spcAft>
              </a:pPr>
              <a:endParaRPr lang="en-US" sz="54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50"/>
                </a:spcAft>
              </a:pPr>
              <a:endParaRPr lang="en-US" sz="54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50"/>
                </a:spcAft>
              </a:pPr>
              <a:endParaRPr lang="en-US" sz="54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50"/>
                </a:spcAft>
              </a:pPr>
              <a:endParaRPr lang="en-US" sz="54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50"/>
                </a:spcAft>
              </a:pPr>
              <a:endParaRPr lang="en-US" sz="54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50"/>
                </a:spcAft>
              </a:pPr>
              <a:r>
                <a:rPr lang="en-US" sz="5400" baseline="0" dirty="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2250"/>
                </a:spcAft>
              </a:pPr>
              <a:r>
                <a:rPr lang="en-US" sz="8000" dirty="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2250"/>
                </a:spcAft>
              </a:pPr>
              <a:r>
                <a:rPr lang="en-US" sz="5700" dirty="0">
                  <a:solidFill>
                    <a:schemeClr val="bg1">
                      <a:lumMod val="50000"/>
                    </a:schemeClr>
                  </a:solidFill>
                  <a:latin typeface="Calibri" pitchFamily="34" charset="0"/>
                  <a:cs typeface="Calibri" panose="020F0502020204030204" pitchFamily="34" charset="0"/>
                </a:rPr>
                <a:t>Once your poster file is ready, visit</a:t>
              </a:r>
              <a:r>
                <a:rPr lang="en-US" sz="5700" baseline="0" dirty="0">
                  <a:solidFill>
                    <a:schemeClr val="bg1">
                      <a:lumMod val="50000"/>
                    </a:schemeClr>
                  </a:solidFill>
                  <a:latin typeface="Calibri" pitchFamily="34" charset="0"/>
                  <a:cs typeface="Calibri" panose="020F0502020204030204" pitchFamily="34" charset="0"/>
                </a:rPr>
                <a:t> </a:t>
              </a:r>
              <a:r>
                <a:rPr lang="en-US" sz="5700" b="1" baseline="0" dirty="0">
                  <a:solidFill>
                    <a:schemeClr val="bg1">
                      <a:lumMod val="50000"/>
                    </a:schemeClr>
                  </a:solidFill>
                  <a:latin typeface="Calibri" pitchFamily="34" charset="0"/>
                  <a:cs typeface="Calibri" panose="020F0502020204030204" pitchFamily="34" charset="0"/>
                </a:rPr>
                <a:t>www.genigraphics.com</a:t>
              </a:r>
              <a:r>
                <a:rPr lang="en-US" sz="5700" baseline="0" dirty="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 as fast as next business day within the US and Canada. </a:t>
              </a:r>
            </a:p>
            <a:p>
              <a:pPr lvl="0">
                <a:spcBef>
                  <a:spcPts val="0"/>
                </a:spcBef>
                <a:spcAft>
                  <a:spcPts val="2250"/>
                </a:spcAft>
              </a:pPr>
              <a:r>
                <a:rPr lang="en-US" sz="5700" baseline="0" dirty="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5400" baseline="0" dirty="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5400" baseline="0" dirty="0">
                  <a:solidFill>
                    <a:schemeClr val="bg1">
                      <a:lumMod val="50000"/>
                    </a:schemeClr>
                  </a:solidFill>
                  <a:latin typeface="Calibri" pitchFamily="34" charset="0"/>
                  <a:cs typeface="Calibri" panose="020F0502020204030204" pitchFamily="34" charset="0"/>
                </a:rPr>
                <a:t>US and Canada:  1-800-790-4001</a:t>
              </a:r>
              <a:br>
                <a:rPr lang="en-US" sz="5400" baseline="0" dirty="0">
                  <a:solidFill>
                    <a:schemeClr val="bg1">
                      <a:lumMod val="50000"/>
                    </a:schemeClr>
                  </a:solidFill>
                  <a:latin typeface="Calibri" pitchFamily="34" charset="0"/>
                  <a:cs typeface="Calibri" panose="020F0502020204030204" pitchFamily="34" charset="0"/>
                </a:rPr>
              </a:br>
              <a:r>
                <a:rPr lang="en-US" sz="5400" baseline="0" dirty="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br>
                <a:rPr lang="en-US" sz="4000" dirty="0">
                  <a:solidFill>
                    <a:schemeClr val="bg1">
                      <a:lumMod val="50000"/>
                    </a:schemeClr>
                  </a:solidFill>
                  <a:latin typeface="Calibri" pitchFamily="34" charset="0"/>
                  <a:cs typeface="Calibri" panose="020F0502020204030204" pitchFamily="34" charset="0"/>
                </a:rPr>
              </a:br>
              <a:r>
                <a:rPr lang="en-US" sz="4000" dirty="0">
                  <a:solidFill>
                    <a:schemeClr val="bg1">
                      <a:lumMod val="50000"/>
                    </a:schemeClr>
                  </a:solidFill>
                  <a:latin typeface="Calibri" pitchFamily="34" charset="0"/>
                  <a:cs typeface="Calibri" panose="020F0502020204030204" pitchFamily="34" charset="0"/>
                </a:rPr>
                <a:t>[This sidebar area does not print.]</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281342" y="9260274"/>
              <a:ext cx="11904515" cy="10246926"/>
            </a:xfrm>
            <a:prstGeom prst="rect">
              <a:avLst/>
            </a:prstGeom>
          </p:spPr>
        </p:pic>
      </p:grpSp>
    </p:spTree>
    <p:extLst>
      <p:ext uri="{BB962C8B-B14F-4D97-AF65-F5344CB8AC3E}">
        <p14:creationId xmlns:p14="http://schemas.microsoft.com/office/powerpoint/2010/main" val="337068377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10848110" y="698271"/>
            <a:ext cx="29551745" cy="37008262"/>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517"/>
          </a:p>
        </p:txBody>
      </p:sp>
      <p:sp>
        <p:nvSpPr>
          <p:cNvPr id="9" name="Rectangle 8"/>
          <p:cNvSpPr/>
          <p:nvPr userDrawn="1"/>
        </p:nvSpPr>
        <p:spPr>
          <a:xfrm>
            <a:off x="748147" y="698271"/>
            <a:ext cx="9351818" cy="37008262"/>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517"/>
          </a:p>
        </p:txBody>
      </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991387" y="38041118"/>
            <a:ext cx="5417831" cy="177477"/>
          </a:xfrm>
          <a:prstGeom prst="rect">
            <a:avLst/>
          </a:prstGeom>
        </p:spPr>
      </p:pic>
    </p:spTree>
    <p:extLst>
      <p:ext uri="{BB962C8B-B14F-4D97-AF65-F5344CB8AC3E}">
        <p14:creationId xmlns:p14="http://schemas.microsoft.com/office/powerpoint/2010/main" val="3051980221"/>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4702143" rtl="0" eaLnBrk="1" latinLnBrk="0" hangingPunct="1">
        <a:spcBef>
          <a:spcPct val="0"/>
        </a:spcBef>
        <a:buNone/>
        <a:defRPr sz="22600" kern="1200">
          <a:solidFill>
            <a:schemeClr val="tx1"/>
          </a:solidFill>
          <a:latin typeface="+mj-lt"/>
          <a:ea typeface="+mj-ea"/>
          <a:cs typeface="+mj-cs"/>
        </a:defRPr>
      </a:lvl1pPr>
    </p:titleStyle>
    <p:bodyStyle>
      <a:lvl1pPr marL="1763304" indent="-1763304" algn="l" defTabSz="4702143" rtl="0" eaLnBrk="1" latinLnBrk="0" hangingPunct="1">
        <a:spcBef>
          <a:spcPct val="20000"/>
        </a:spcBef>
        <a:buFont typeface="Arial" panose="020B0604020202020204" pitchFamily="34" charset="0"/>
        <a:buChar char="•"/>
        <a:defRPr sz="16464" kern="1200">
          <a:solidFill>
            <a:schemeClr val="tx1"/>
          </a:solidFill>
          <a:latin typeface="+mn-lt"/>
          <a:ea typeface="+mn-ea"/>
          <a:cs typeface="+mn-cs"/>
        </a:defRPr>
      </a:lvl1pPr>
      <a:lvl2pPr marL="3820490" indent="-1469420" algn="l" defTabSz="4702143" rtl="0" eaLnBrk="1" latinLnBrk="0" hangingPunct="1">
        <a:spcBef>
          <a:spcPct val="20000"/>
        </a:spcBef>
        <a:buFont typeface="Arial" panose="020B0604020202020204" pitchFamily="34" charset="0"/>
        <a:buChar char="–"/>
        <a:defRPr sz="14419" kern="1200">
          <a:solidFill>
            <a:schemeClr val="tx1"/>
          </a:solidFill>
          <a:latin typeface="+mn-lt"/>
          <a:ea typeface="+mn-ea"/>
          <a:cs typeface="+mn-cs"/>
        </a:defRPr>
      </a:lvl2pPr>
      <a:lvl3pPr marL="5877679" indent="-1175536" algn="l" defTabSz="4702143" rtl="0" eaLnBrk="1" latinLnBrk="0" hangingPunct="1">
        <a:spcBef>
          <a:spcPct val="20000"/>
        </a:spcBef>
        <a:buFont typeface="Arial" panose="020B0604020202020204" pitchFamily="34" charset="0"/>
        <a:buChar char="•"/>
        <a:defRPr sz="12375" kern="1200">
          <a:solidFill>
            <a:schemeClr val="tx1"/>
          </a:solidFill>
          <a:latin typeface="+mn-lt"/>
          <a:ea typeface="+mn-ea"/>
          <a:cs typeface="+mn-cs"/>
        </a:defRPr>
      </a:lvl3pPr>
      <a:lvl4pPr marL="8228751" indent="-1175536" algn="l" defTabSz="4702143" rtl="0" eaLnBrk="1" latinLnBrk="0" hangingPunct="1">
        <a:spcBef>
          <a:spcPct val="20000"/>
        </a:spcBef>
        <a:buFont typeface="Arial" panose="020B0604020202020204" pitchFamily="34" charset="0"/>
        <a:buChar char="–"/>
        <a:defRPr sz="10328" kern="1200">
          <a:solidFill>
            <a:schemeClr val="tx1"/>
          </a:solidFill>
          <a:latin typeface="+mn-lt"/>
          <a:ea typeface="+mn-ea"/>
          <a:cs typeface="+mn-cs"/>
        </a:defRPr>
      </a:lvl4pPr>
      <a:lvl5pPr marL="10579822" indent="-1175536" algn="l" defTabSz="4702143" rtl="0" eaLnBrk="1" latinLnBrk="0" hangingPunct="1">
        <a:spcBef>
          <a:spcPct val="20000"/>
        </a:spcBef>
        <a:buFont typeface="Arial" panose="020B0604020202020204" pitchFamily="34" charset="0"/>
        <a:buChar char="»"/>
        <a:defRPr sz="10328" kern="1200">
          <a:solidFill>
            <a:schemeClr val="tx1"/>
          </a:solidFill>
          <a:latin typeface="+mn-lt"/>
          <a:ea typeface="+mn-ea"/>
          <a:cs typeface="+mn-cs"/>
        </a:defRPr>
      </a:lvl5pPr>
      <a:lvl6pPr marL="12930894" indent="-1175536" algn="l" defTabSz="4702143" rtl="0" eaLnBrk="1" latinLnBrk="0" hangingPunct="1">
        <a:spcBef>
          <a:spcPct val="20000"/>
        </a:spcBef>
        <a:buFont typeface="Arial" panose="020B0604020202020204" pitchFamily="34" charset="0"/>
        <a:buChar char="•"/>
        <a:defRPr sz="10328" kern="1200">
          <a:solidFill>
            <a:schemeClr val="tx1"/>
          </a:solidFill>
          <a:latin typeface="+mn-lt"/>
          <a:ea typeface="+mn-ea"/>
          <a:cs typeface="+mn-cs"/>
        </a:defRPr>
      </a:lvl6pPr>
      <a:lvl7pPr marL="15281964" indent="-1175536" algn="l" defTabSz="4702143" rtl="0" eaLnBrk="1" latinLnBrk="0" hangingPunct="1">
        <a:spcBef>
          <a:spcPct val="20000"/>
        </a:spcBef>
        <a:buFont typeface="Arial" panose="020B0604020202020204" pitchFamily="34" charset="0"/>
        <a:buChar char="•"/>
        <a:defRPr sz="10328" kern="1200">
          <a:solidFill>
            <a:schemeClr val="tx1"/>
          </a:solidFill>
          <a:latin typeface="+mn-lt"/>
          <a:ea typeface="+mn-ea"/>
          <a:cs typeface="+mn-cs"/>
        </a:defRPr>
      </a:lvl7pPr>
      <a:lvl8pPr marL="17633037" indent="-1175536" algn="l" defTabSz="4702143" rtl="0" eaLnBrk="1" latinLnBrk="0" hangingPunct="1">
        <a:spcBef>
          <a:spcPct val="20000"/>
        </a:spcBef>
        <a:buFont typeface="Arial" panose="020B0604020202020204" pitchFamily="34" charset="0"/>
        <a:buChar char="•"/>
        <a:defRPr sz="10328" kern="1200">
          <a:solidFill>
            <a:schemeClr val="tx1"/>
          </a:solidFill>
          <a:latin typeface="+mn-lt"/>
          <a:ea typeface="+mn-ea"/>
          <a:cs typeface="+mn-cs"/>
        </a:defRPr>
      </a:lvl8pPr>
      <a:lvl9pPr marL="19984109" indent="-1175536" algn="l" defTabSz="4702143" rtl="0" eaLnBrk="1" latinLnBrk="0" hangingPunct="1">
        <a:spcBef>
          <a:spcPct val="20000"/>
        </a:spcBef>
        <a:buFont typeface="Arial" panose="020B0604020202020204" pitchFamily="34" charset="0"/>
        <a:buChar char="•"/>
        <a:defRPr sz="10328" kern="1200">
          <a:solidFill>
            <a:schemeClr val="tx1"/>
          </a:solidFill>
          <a:latin typeface="+mn-lt"/>
          <a:ea typeface="+mn-ea"/>
          <a:cs typeface="+mn-cs"/>
        </a:defRPr>
      </a:lvl9pPr>
    </p:bodyStyle>
    <p:otherStyle>
      <a:defPPr>
        <a:defRPr lang="en-US"/>
      </a:defPPr>
      <a:lvl1pPr marL="0" algn="l" defTabSz="4702143" rtl="0" eaLnBrk="1" latinLnBrk="0" hangingPunct="1">
        <a:defRPr sz="9306" kern="1200">
          <a:solidFill>
            <a:schemeClr val="tx1"/>
          </a:solidFill>
          <a:latin typeface="+mn-lt"/>
          <a:ea typeface="+mn-ea"/>
          <a:cs typeface="+mn-cs"/>
        </a:defRPr>
      </a:lvl1pPr>
      <a:lvl2pPr marL="2351072" algn="l" defTabSz="4702143" rtl="0" eaLnBrk="1" latinLnBrk="0" hangingPunct="1">
        <a:defRPr sz="9306" kern="1200">
          <a:solidFill>
            <a:schemeClr val="tx1"/>
          </a:solidFill>
          <a:latin typeface="+mn-lt"/>
          <a:ea typeface="+mn-ea"/>
          <a:cs typeface="+mn-cs"/>
        </a:defRPr>
      </a:lvl2pPr>
      <a:lvl3pPr marL="4702143" algn="l" defTabSz="4702143" rtl="0" eaLnBrk="1" latinLnBrk="0" hangingPunct="1">
        <a:defRPr sz="9306" kern="1200">
          <a:solidFill>
            <a:schemeClr val="tx1"/>
          </a:solidFill>
          <a:latin typeface="+mn-lt"/>
          <a:ea typeface="+mn-ea"/>
          <a:cs typeface="+mn-cs"/>
        </a:defRPr>
      </a:lvl3pPr>
      <a:lvl4pPr marL="7053215" algn="l" defTabSz="4702143" rtl="0" eaLnBrk="1" latinLnBrk="0" hangingPunct="1">
        <a:defRPr sz="9306" kern="1200">
          <a:solidFill>
            <a:schemeClr val="tx1"/>
          </a:solidFill>
          <a:latin typeface="+mn-lt"/>
          <a:ea typeface="+mn-ea"/>
          <a:cs typeface="+mn-cs"/>
        </a:defRPr>
      </a:lvl4pPr>
      <a:lvl5pPr marL="9404286" algn="l" defTabSz="4702143" rtl="0" eaLnBrk="1" latinLnBrk="0" hangingPunct="1">
        <a:defRPr sz="9306" kern="1200">
          <a:solidFill>
            <a:schemeClr val="tx1"/>
          </a:solidFill>
          <a:latin typeface="+mn-lt"/>
          <a:ea typeface="+mn-ea"/>
          <a:cs typeface="+mn-cs"/>
        </a:defRPr>
      </a:lvl5pPr>
      <a:lvl6pPr marL="11755358" algn="l" defTabSz="4702143" rtl="0" eaLnBrk="1" latinLnBrk="0" hangingPunct="1">
        <a:defRPr sz="9306" kern="1200">
          <a:solidFill>
            <a:schemeClr val="tx1"/>
          </a:solidFill>
          <a:latin typeface="+mn-lt"/>
          <a:ea typeface="+mn-ea"/>
          <a:cs typeface="+mn-cs"/>
        </a:defRPr>
      </a:lvl6pPr>
      <a:lvl7pPr marL="14106428" algn="l" defTabSz="4702143" rtl="0" eaLnBrk="1" latinLnBrk="0" hangingPunct="1">
        <a:defRPr sz="9306" kern="1200">
          <a:solidFill>
            <a:schemeClr val="tx1"/>
          </a:solidFill>
          <a:latin typeface="+mn-lt"/>
          <a:ea typeface="+mn-ea"/>
          <a:cs typeface="+mn-cs"/>
        </a:defRPr>
      </a:lvl7pPr>
      <a:lvl8pPr marL="16457500" algn="l" defTabSz="4702143" rtl="0" eaLnBrk="1" latinLnBrk="0" hangingPunct="1">
        <a:defRPr sz="9306" kern="1200">
          <a:solidFill>
            <a:schemeClr val="tx1"/>
          </a:solidFill>
          <a:latin typeface="+mn-lt"/>
          <a:ea typeface="+mn-ea"/>
          <a:cs typeface="+mn-cs"/>
        </a:defRPr>
      </a:lvl8pPr>
      <a:lvl9pPr marL="18808573" algn="l" defTabSz="4702143" rtl="0" eaLnBrk="1" latinLnBrk="0" hangingPunct="1">
        <a:defRPr sz="93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chart" Target="../charts/chart1.xml"/><Relationship Id="rId5" Type="http://schemas.openxmlformats.org/officeDocument/2006/relationships/image" Target="../media/image6.pn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732907" y="8372267"/>
            <a:ext cx="9351818" cy="8416636"/>
          </a:xfrm>
          <a:prstGeom prst="rect">
            <a:avLst/>
          </a:prstGeom>
          <a:noFill/>
        </p:spPr>
        <p:txBody>
          <a:bodyPr lIns="467591" rIns="467591" anchor="ctr" anchorCtr="0">
            <a:normAutofit/>
          </a:bodyPr>
          <a:lstStyle/>
          <a:p>
            <a:pPr algn="l"/>
            <a:r>
              <a:rPr lang="en-US" sz="8181" b="1" dirty="0">
                <a:solidFill>
                  <a:schemeClr val="bg1"/>
                </a:solidFill>
                <a:latin typeface="Calibri" pitchFamily="34" charset="0"/>
              </a:rPr>
              <a:t>Template Provided By Genigraphics – 800.790.4001</a:t>
            </a:r>
            <a:br>
              <a:rPr lang="en-US" sz="8181" b="1" dirty="0">
                <a:solidFill>
                  <a:schemeClr val="bg1"/>
                </a:solidFill>
                <a:latin typeface="Calibri" pitchFamily="34" charset="0"/>
              </a:rPr>
            </a:br>
            <a:r>
              <a:rPr lang="en-US" sz="8181" b="1" dirty="0">
                <a:solidFill>
                  <a:schemeClr val="bg1"/>
                </a:solidFill>
                <a:latin typeface="Calibri" pitchFamily="34" charset="0"/>
              </a:rPr>
              <a:t>Replace This Text With Your Title</a:t>
            </a:r>
            <a:endParaRPr lang="en-US" sz="9817" dirty="0">
              <a:solidFill>
                <a:schemeClr val="bg1"/>
              </a:solidFill>
            </a:endParaRPr>
          </a:p>
        </p:txBody>
      </p:sp>
      <p:sp>
        <p:nvSpPr>
          <p:cNvPr id="3" name="Subtitle 2"/>
          <p:cNvSpPr>
            <a:spLocks noGrp="1"/>
          </p:cNvSpPr>
          <p:nvPr>
            <p:ph type="subTitle" idx="4294967295"/>
          </p:nvPr>
        </p:nvSpPr>
        <p:spPr>
          <a:xfrm>
            <a:off x="797412" y="16014989"/>
            <a:ext cx="9351818" cy="3740727"/>
          </a:xfrm>
          <a:prstGeom prst="rect">
            <a:avLst/>
          </a:prstGeom>
          <a:noFill/>
        </p:spPr>
        <p:txBody>
          <a:bodyPr lIns="467591" rIns="467591" anchor="t" anchorCtr="0">
            <a:normAutofit/>
          </a:bodyPr>
          <a:lstStyle/>
          <a:p>
            <a:pPr marL="0" indent="0">
              <a:buNone/>
            </a:pPr>
            <a:r>
              <a:rPr lang="en-US" sz="4091" dirty="0">
                <a:solidFill>
                  <a:schemeClr val="bg1"/>
                </a:solidFill>
                <a:latin typeface="Calibri" pitchFamily="34" charset="0"/>
              </a:rPr>
              <a:t>John Smith, MD</a:t>
            </a:r>
            <a:r>
              <a:rPr lang="en-US" sz="4091" baseline="30000" dirty="0">
                <a:solidFill>
                  <a:schemeClr val="bg1"/>
                </a:solidFill>
                <a:latin typeface="Calibri" pitchFamily="34" charset="0"/>
              </a:rPr>
              <a:t>1</a:t>
            </a:r>
            <a:r>
              <a:rPr lang="en-US" sz="4091" dirty="0">
                <a:solidFill>
                  <a:schemeClr val="bg1"/>
                </a:solidFill>
                <a:latin typeface="Calibri" pitchFamily="34" charset="0"/>
              </a:rPr>
              <a:t>; Jane Doe, PhD</a:t>
            </a:r>
            <a:r>
              <a:rPr lang="en-US" sz="4091" baseline="30000" dirty="0">
                <a:solidFill>
                  <a:schemeClr val="bg1"/>
                </a:solidFill>
                <a:latin typeface="Calibri" pitchFamily="34" charset="0"/>
              </a:rPr>
              <a:t>2</a:t>
            </a:r>
            <a:r>
              <a:rPr lang="en-US" sz="4091" dirty="0">
                <a:solidFill>
                  <a:schemeClr val="bg1"/>
                </a:solidFill>
                <a:latin typeface="Calibri" pitchFamily="34" charset="0"/>
              </a:rPr>
              <a:t>; Frederick Smith, MD, PhD</a:t>
            </a:r>
            <a:r>
              <a:rPr lang="en-US" sz="4091" baseline="30000" dirty="0">
                <a:solidFill>
                  <a:schemeClr val="bg1"/>
                </a:solidFill>
                <a:latin typeface="Calibri" pitchFamily="34" charset="0"/>
              </a:rPr>
              <a:t>1,2</a:t>
            </a:r>
          </a:p>
          <a:p>
            <a:pPr marL="0" indent="0">
              <a:buNone/>
            </a:pPr>
            <a:r>
              <a:rPr lang="en-US" sz="3681" baseline="30000" dirty="0">
                <a:solidFill>
                  <a:schemeClr val="bg1"/>
                </a:solidFill>
                <a:latin typeface="Calibri" pitchFamily="34" charset="0"/>
              </a:rPr>
              <a:t>1</a:t>
            </a:r>
            <a:r>
              <a:rPr lang="en-US" sz="3681" dirty="0">
                <a:solidFill>
                  <a:schemeClr val="bg1"/>
                </a:solidFill>
                <a:latin typeface="Calibri" pitchFamily="34" charset="0"/>
              </a:rPr>
              <a:t>University of Affiliation</a:t>
            </a:r>
          </a:p>
          <a:p>
            <a:pPr marL="0" indent="0">
              <a:buNone/>
            </a:pPr>
            <a:r>
              <a:rPr lang="en-US" sz="3681" baseline="30000" dirty="0">
                <a:solidFill>
                  <a:schemeClr val="bg1"/>
                </a:solidFill>
                <a:latin typeface="Calibri" pitchFamily="34" charset="0"/>
              </a:rPr>
              <a:t>2</a:t>
            </a:r>
            <a:r>
              <a:rPr lang="en-US" sz="3681" dirty="0">
                <a:solidFill>
                  <a:schemeClr val="bg1"/>
                </a:solidFill>
                <a:latin typeface="Calibri" pitchFamily="34" charset="0"/>
              </a:rPr>
              <a:t>Medical Center of Affiliation</a:t>
            </a:r>
          </a:p>
        </p:txBody>
      </p:sp>
      <p:sp>
        <p:nvSpPr>
          <p:cNvPr id="6" name="Rectangle 265"/>
          <p:cNvSpPr>
            <a:spLocks noChangeAspect="1" noChangeArrowheads="1"/>
          </p:cNvSpPr>
          <p:nvPr/>
        </p:nvSpPr>
        <p:spPr bwMode="auto">
          <a:xfrm>
            <a:off x="2603270" y="2416267"/>
            <a:ext cx="5611091" cy="4208318"/>
          </a:xfrm>
          <a:prstGeom prst="rect">
            <a:avLst/>
          </a:prstGeom>
          <a:blipFill dpi="0" rotWithShape="1">
            <a:blip r:embed="rId2">
              <a:lum bright="70000" contrast="-70000"/>
            </a:blip>
            <a:srcRect/>
            <a:stretch>
              <a:fillRect r="-79"/>
            </a:stretch>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5719" tIns="42859" rIns="85719" bIns="42859" anchor="ctr"/>
          <a:lstStyle/>
          <a:p>
            <a:pPr algn="ctr" defTabSz="4113784"/>
            <a:r>
              <a:rPr lang="en-US" sz="3681" b="1" dirty="0">
                <a:latin typeface="Calibri" pitchFamily="34" charset="0"/>
              </a:rPr>
              <a:t>REPLACE THIS BOX WITH YOUR ORGANIZATION’S</a:t>
            </a:r>
          </a:p>
          <a:p>
            <a:pPr algn="ctr" defTabSz="4113784"/>
            <a:r>
              <a:rPr lang="en-US" sz="3681" b="1" dirty="0">
                <a:latin typeface="Calibri" pitchFamily="34" charset="0"/>
              </a:rPr>
              <a:t>HIGH RESOLUTION LOGO</a:t>
            </a:r>
          </a:p>
        </p:txBody>
      </p:sp>
      <p:sp>
        <p:nvSpPr>
          <p:cNvPr id="7" name="Text Box 264"/>
          <p:cNvSpPr txBox="1">
            <a:spLocks noChangeArrowheads="1"/>
          </p:cNvSpPr>
          <p:nvPr/>
        </p:nvSpPr>
        <p:spPr bwMode="auto">
          <a:xfrm>
            <a:off x="610374" y="33606138"/>
            <a:ext cx="9351818" cy="1122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67591" tIns="214298" rIns="467591" bIns="214298" anchor="ctr" anchorCtr="0"/>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5523" dirty="0">
                <a:solidFill>
                  <a:schemeClr val="bg1"/>
                </a:solidFill>
                <a:latin typeface="Calibri" pitchFamily="34" charset="0"/>
              </a:rPr>
              <a:t>CONTACT</a:t>
            </a:r>
          </a:p>
        </p:txBody>
      </p:sp>
      <p:sp>
        <p:nvSpPr>
          <p:cNvPr id="8" name="Text Box 274"/>
          <p:cNvSpPr txBox="1">
            <a:spLocks noChangeArrowheads="1"/>
          </p:cNvSpPr>
          <p:nvPr/>
        </p:nvSpPr>
        <p:spPr bwMode="auto">
          <a:xfrm>
            <a:off x="748147" y="34414681"/>
            <a:ext cx="9351818" cy="3179618"/>
          </a:xfrm>
          <a:prstGeom prst="rect">
            <a:avLst/>
          </a:prstGeom>
          <a:noFill/>
          <a:ln>
            <a:noFill/>
          </a:ln>
          <a:effectLst/>
        </p:spPr>
        <p:txBody>
          <a:bodyPr lIns="467591" tIns="187036" rIns="467591" bIns="187036" anchor="ctr" anchorCtr="0">
            <a:normAutofit/>
          </a:bodyPr>
          <a:lstStyle>
            <a:lvl1pPr defTabSz="838200">
              <a:defRPr>
                <a:solidFill>
                  <a:schemeClr val="tx1"/>
                </a:solidFill>
                <a:latin typeface="Arial" pitchFamily="34" charset="0"/>
              </a:defRPr>
            </a:lvl1pPr>
            <a:lvl2pPr marL="419100" defTabSz="838200">
              <a:defRPr>
                <a:solidFill>
                  <a:schemeClr val="tx1"/>
                </a:solidFill>
                <a:latin typeface="Arial" pitchFamily="34" charset="0"/>
              </a:defRPr>
            </a:lvl2pPr>
            <a:lvl3pPr marL="838200" defTabSz="838200">
              <a:defRPr>
                <a:solidFill>
                  <a:schemeClr val="tx1"/>
                </a:solidFill>
                <a:latin typeface="Arial" pitchFamily="34" charset="0"/>
              </a:defRPr>
            </a:lvl3pPr>
            <a:lvl4pPr marL="1257300" defTabSz="838200">
              <a:defRPr>
                <a:solidFill>
                  <a:schemeClr val="tx1"/>
                </a:solidFill>
                <a:latin typeface="Arial" pitchFamily="34" charset="0"/>
              </a:defRPr>
            </a:lvl4pPr>
            <a:lvl5pPr marL="1676400" defTabSz="838200">
              <a:defRPr>
                <a:solidFill>
                  <a:schemeClr val="tx1"/>
                </a:solidFill>
                <a:latin typeface="Arial" pitchFamily="34" charset="0"/>
              </a:defRPr>
            </a:lvl5pPr>
            <a:lvl6pPr marL="2133600" defTabSz="838200" fontAlgn="base">
              <a:spcBef>
                <a:spcPct val="0"/>
              </a:spcBef>
              <a:spcAft>
                <a:spcPct val="0"/>
              </a:spcAft>
              <a:defRPr>
                <a:solidFill>
                  <a:schemeClr val="tx1"/>
                </a:solidFill>
                <a:latin typeface="Arial" pitchFamily="34" charset="0"/>
              </a:defRPr>
            </a:lvl6pPr>
            <a:lvl7pPr marL="2590800" defTabSz="838200" fontAlgn="base">
              <a:spcBef>
                <a:spcPct val="0"/>
              </a:spcBef>
              <a:spcAft>
                <a:spcPct val="0"/>
              </a:spcAft>
              <a:defRPr>
                <a:solidFill>
                  <a:schemeClr val="tx1"/>
                </a:solidFill>
                <a:latin typeface="Arial" pitchFamily="34" charset="0"/>
              </a:defRPr>
            </a:lvl7pPr>
            <a:lvl8pPr marL="3048000" defTabSz="838200" fontAlgn="base">
              <a:spcBef>
                <a:spcPct val="0"/>
              </a:spcBef>
              <a:spcAft>
                <a:spcPct val="0"/>
              </a:spcAft>
              <a:defRPr>
                <a:solidFill>
                  <a:schemeClr val="tx1"/>
                </a:solidFill>
                <a:latin typeface="Arial" pitchFamily="34" charset="0"/>
              </a:defRPr>
            </a:lvl8pPr>
            <a:lvl9pPr marL="3505200" defTabSz="838200" fontAlgn="base">
              <a:spcBef>
                <a:spcPct val="0"/>
              </a:spcBef>
              <a:spcAft>
                <a:spcPct val="0"/>
              </a:spcAft>
              <a:defRPr>
                <a:solidFill>
                  <a:schemeClr val="tx1"/>
                </a:solidFill>
                <a:latin typeface="Arial" pitchFamily="34" charset="0"/>
              </a:defRPr>
            </a:lvl9pPr>
          </a:lstStyle>
          <a:p>
            <a:r>
              <a:rPr lang="en-US" sz="2864" dirty="0">
                <a:solidFill>
                  <a:schemeClr val="bg1"/>
                </a:solidFill>
                <a:latin typeface="Calibri" pitchFamily="34" charset="0"/>
              </a:rPr>
              <a:t>&lt;your name&gt;</a:t>
            </a:r>
          </a:p>
          <a:p>
            <a:r>
              <a:rPr lang="en-US" sz="2864" dirty="0">
                <a:solidFill>
                  <a:schemeClr val="bg1"/>
                </a:solidFill>
                <a:latin typeface="Calibri" pitchFamily="34" charset="0"/>
              </a:rPr>
              <a:t>&lt;organization name&gt;</a:t>
            </a:r>
          </a:p>
          <a:p>
            <a:r>
              <a:rPr lang="en-US" sz="2864" dirty="0">
                <a:solidFill>
                  <a:schemeClr val="bg1"/>
                </a:solidFill>
                <a:latin typeface="Calibri" pitchFamily="34" charset="0"/>
              </a:rPr>
              <a:t>&lt;address&gt;</a:t>
            </a:r>
          </a:p>
          <a:p>
            <a:r>
              <a:rPr lang="en-US" sz="2864" dirty="0">
                <a:solidFill>
                  <a:schemeClr val="bg1"/>
                </a:solidFill>
                <a:latin typeface="Calibri" pitchFamily="34" charset="0"/>
              </a:rPr>
              <a:t>Email: </a:t>
            </a:r>
          </a:p>
          <a:p>
            <a:r>
              <a:rPr lang="en-US" sz="2864" dirty="0">
                <a:solidFill>
                  <a:schemeClr val="bg1"/>
                </a:solidFill>
                <a:latin typeface="Calibri" pitchFamily="34" charset="0"/>
              </a:rPr>
              <a:t>Phone: </a:t>
            </a:r>
          </a:p>
          <a:p>
            <a:r>
              <a:rPr lang="en-US" sz="2864" dirty="0">
                <a:solidFill>
                  <a:schemeClr val="bg1"/>
                </a:solidFill>
                <a:latin typeface="Calibri" pitchFamily="34" charset="0"/>
              </a:rPr>
              <a:t>Website: </a:t>
            </a:r>
          </a:p>
        </p:txBody>
      </p:sp>
      <p:sp>
        <p:nvSpPr>
          <p:cNvPr id="12" name="Text Box 246"/>
          <p:cNvSpPr txBox="1">
            <a:spLocks noChangeArrowheads="1"/>
          </p:cNvSpPr>
          <p:nvPr/>
        </p:nvSpPr>
        <p:spPr bwMode="auto">
          <a:xfrm>
            <a:off x="797412" y="20326555"/>
            <a:ext cx="9351818" cy="1122218"/>
          </a:xfrm>
          <a:prstGeom prst="rect">
            <a:avLst/>
          </a:prstGeom>
          <a:noFill/>
          <a:ln>
            <a:noFill/>
          </a:ln>
          <a:effectLst/>
        </p:spPr>
        <p:txBody>
          <a:bodyPr wrap="none" lIns="467591" tIns="214298" rIns="467591" bIns="214298" anchor="ctr" anchorCtr="0"/>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5523" dirty="0">
                <a:solidFill>
                  <a:schemeClr val="bg1"/>
                </a:solidFill>
                <a:latin typeface="Calibri" pitchFamily="34" charset="0"/>
              </a:rPr>
              <a:t>ABSTRACT</a:t>
            </a:r>
          </a:p>
        </p:txBody>
      </p:sp>
      <p:sp>
        <p:nvSpPr>
          <p:cNvPr id="13" name="Text Box 267"/>
          <p:cNvSpPr txBox="1">
            <a:spLocks noChangeArrowheads="1"/>
          </p:cNvSpPr>
          <p:nvPr/>
        </p:nvSpPr>
        <p:spPr bwMode="auto">
          <a:xfrm>
            <a:off x="748147" y="21448773"/>
            <a:ext cx="9351818" cy="13279583"/>
          </a:xfrm>
          <a:prstGeom prst="rect">
            <a:avLst/>
          </a:prstGeom>
          <a:noFill/>
          <a:ln>
            <a:noFill/>
          </a:ln>
          <a:effectLst/>
        </p:spPr>
        <p:txBody>
          <a:bodyPr lIns="467591" tIns="187036" rIns="467591" bIns="187036">
            <a:normAutofit/>
          </a:bodyPr>
          <a:lstStyle>
            <a:lvl1pPr defTabSz="838200">
              <a:defRPr>
                <a:solidFill>
                  <a:schemeClr val="tx1"/>
                </a:solidFill>
                <a:latin typeface="Arial" pitchFamily="34" charset="0"/>
              </a:defRPr>
            </a:lvl1pPr>
            <a:lvl2pPr marL="419100" defTabSz="838200">
              <a:defRPr>
                <a:solidFill>
                  <a:schemeClr val="tx1"/>
                </a:solidFill>
                <a:latin typeface="Arial" pitchFamily="34" charset="0"/>
              </a:defRPr>
            </a:lvl2pPr>
            <a:lvl3pPr marL="838200" defTabSz="838200">
              <a:defRPr>
                <a:solidFill>
                  <a:schemeClr val="tx1"/>
                </a:solidFill>
                <a:latin typeface="Arial" pitchFamily="34" charset="0"/>
              </a:defRPr>
            </a:lvl3pPr>
            <a:lvl4pPr marL="1257300" defTabSz="838200">
              <a:defRPr>
                <a:solidFill>
                  <a:schemeClr val="tx1"/>
                </a:solidFill>
                <a:latin typeface="Arial" pitchFamily="34" charset="0"/>
              </a:defRPr>
            </a:lvl4pPr>
            <a:lvl5pPr marL="1676400" defTabSz="838200">
              <a:defRPr>
                <a:solidFill>
                  <a:schemeClr val="tx1"/>
                </a:solidFill>
                <a:latin typeface="Arial" pitchFamily="34" charset="0"/>
              </a:defRPr>
            </a:lvl5pPr>
            <a:lvl6pPr marL="2133600" defTabSz="838200" fontAlgn="base">
              <a:spcBef>
                <a:spcPct val="0"/>
              </a:spcBef>
              <a:spcAft>
                <a:spcPct val="0"/>
              </a:spcAft>
              <a:defRPr>
                <a:solidFill>
                  <a:schemeClr val="tx1"/>
                </a:solidFill>
                <a:latin typeface="Arial" pitchFamily="34" charset="0"/>
              </a:defRPr>
            </a:lvl6pPr>
            <a:lvl7pPr marL="2590800" defTabSz="838200" fontAlgn="base">
              <a:spcBef>
                <a:spcPct val="0"/>
              </a:spcBef>
              <a:spcAft>
                <a:spcPct val="0"/>
              </a:spcAft>
              <a:defRPr>
                <a:solidFill>
                  <a:schemeClr val="tx1"/>
                </a:solidFill>
                <a:latin typeface="Arial" pitchFamily="34" charset="0"/>
              </a:defRPr>
            </a:lvl7pPr>
            <a:lvl8pPr marL="3048000" defTabSz="838200" fontAlgn="base">
              <a:spcBef>
                <a:spcPct val="0"/>
              </a:spcBef>
              <a:spcAft>
                <a:spcPct val="0"/>
              </a:spcAft>
              <a:defRPr>
                <a:solidFill>
                  <a:schemeClr val="tx1"/>
                </a:solidFill>
                <a:latin typeface="Arial" pitchFamily="34" charset="0"/>
              </a:defRPr>
            </a:lvl8pPr>
            <a:lvl9pPr marL="3505200" defTabSz="838200" fontAlgn="base">
              <a:spcBef>
                <a:spcPct val="0"/>
              </a:spcBef>
              <a:spcAft>
                <a:spcPct val="0"/>
              </a:spcAft>
              <a:defRPr>
                <a:solidFill>
                  <a:schemeClr val="tx1"/>
                </a:solidFill>
                <a:latin typeface="Arial" pitchFamily="34" charset="0"/>
              </a:defRPr>
            </a:lvl9pPr>
          </a:lstStyle>
          <a:p>
            <a:pPr defTabSz="4114134"/>
            <a:r>
              <a:rPr lang="en-US" sz="3273" dirty="0">
                <a:solidFill>
                  <a:schemeClr val="bg1"/>
                </a:solidFill>
                <a:latin typeface="Calibri" pitchFamily="34" charset="0"/>
              </a:rPr>
              <a:t>Click here to insert your Abstract text. Type it in or copy and paste from your Word document or other source.</a:t>
            </a:r>
          </a:p>
          <a:p>
            <a:pPr defTabSz="4114134"/>
            <a:endParaRPr lang="en-US" sz="3273" dirty="0">
              <a:solidFill>
                <a:schemeClr val="bg1"/>
              </a:solidFill>
              <a:latin typeface="Calibri" pitchFamily="34" charset="0"/>
            </a:endParaRPr>
          </a:p>
          <a:p>
            <a:pPr defTabSz="4114134"/>
            <a:r>
              <a:rPr lang="en-US" sz="3273" dirty="0">
                <a:solidFill>
                  <a:schemeClr val="bg1"/>
                </a:solidFill>
                <a:latin typeface="Calibri" pitchFamily="34" charset="0"/>
              </a:rPr>
              <a:t>This text box will automatically re-size to your text. To turn off that feature, right click inside this box and go to </a:t>
            </a:r>
            <a:r>
              <a:rPr lang="en-US" sz="3273" b="1" dirty="0">
                <a:solidFill>
                  <a:schemeClr val="bg1"/>
                </a:solidFill>
                <a:latin typeface="Calibri" pitchFamily="34" charset="0"/>
              </a:rPr>
              <a:t>Format Shape, Text Box, Autofit</a:t>
            </a:r>
            <a:r>
              <a:rPr lang="en-US" sz="3273" dirty="0">
                <a:solidFill>
                  <a:schemeClr val="bg1"/>
                </a:solidFill>
                <a:latin typeface="Calibri" pitchFamily="34" charset="0"/>
              </a:rPr>
              <a:t>, and select the “Do Not Autofit” radio button.</a:t>
            </a:r>
          </a:p>
          <a:p>
            <a:pPr defTabSz="4114134"/>
            <a:endParaRPr lang="en-US" sz="3273" dirty="0">
              <a:solidFill>
                <a:schemeClr val="bg1"/>
              </a:solidFill>
              <a:latin typeface="Calibri" pitchFamily="34" charset="0"/>
            </a:endParaRPr>
          </a:p>
          <a:p>
            <a:pPr defTabSz="4114134"/>
            <a:r>
              <a:rPr lang="en-US" sz="3273" dirty="0">
                <a:solidFill>
                  <a:schemeClr val="bg1"/>
                </a:solidFill>
                <a:latin typeface="Calibri" pitchFamily="34" charset="0"/>
              </a:rPr>
              <a:t>To change the font style of this text box: Click on the border once to highlight the entire text box, then select a different font or font size that suits you. This text is Calibri 32pt and is easily read up to 5 feet away on a 44x44 poster.</a:t>
            </a:r>
          </a:p>
          <a:p>
            <a:pPr defTabSz="4114134"/>
            <a:endParaRPr lang="en-US" sz="3273" dirty="0">
              <a:solidFill>
                <a:schemeClr val="bg1"/>
              </a:solidFill>
              <a:latin typeface="Calibri" pitchFamily="34" charset="0"/>
            </a:endParaRPr>
          </a:p>
          <a:p>
            <a:pPr defTabSz="4114134"/>
            <a:r>
              <a:rPr lang="en-US" sz="3273" dirty="0">
                <a:solidFill>
                  <a:schemeClr val="bg1"/>
                </a:solidFill>
                <a:latin typeface="Calibri" pitchFamily="34" charset="0"/>
              </a:rPr>
              <a:t>Zoom out to 100% to preview what this will look like on your printed poster.</a:t>
            </a:r>
          </a:p>
        </p:txBody>
      </p:sp>
      <p:sp>
        <p:nvSpPr>
          <p:cNvPr id="35" name="Text Box 194"/>
          <p:cNvSpPr txBox="1">
            <a:spLocks noChangeArrowheads="1"/>
          </p:cNvSpPr>
          <p:nvPr/>
        </p:nvSpPr>
        <p:spPr bwMode="auto">
          <a:xfrm>
            <a:off x="11517976" y="763834"/>
            <a:ext cx="13653655" cy="1122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14298" tIns="214298" rIns="214298" bIns="214298" anchor="ctr" anchorCtr="1"/>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5523" b="1" dirty="0">
                <a:solidFill>
                  <a:schemeClr val="accent1">
                    <a:lumMod val="50000"/>
                  </a:schemeClr>
                </a:solidFill>
                <a:latin typeface="Calibri" pitchFamily="34" charset="0"/>
              </a:rPr>
              <a:t>INTRODUCTION</a:t>
            </a:r>
          </a:p>
        </p:txBody>
      </p:sp>
      <p:sp>
        <p:nvSpPr>
          <p:cNvPr id="36" name="Text Box 198"/>
          <p:cNvSpPr txBox="1">
            <a:spLocks noChangeArrowheads="1"/>
          </p:cNvSpPr>
          <p:nvPr/>
        </p:nvSpPr>
        <p:spPr bwMode="auto">
          <a:xfrm>
            <a:off x="26026361" y="19467689"/>
            <a:ext cx="13653655" cy="1122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14298" tIns="214298" rIns="214298" bIns="214298" anchor="ctr" anchorCtr="1"/>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5523" b="1" dirty="0">
                <a:solidFill>
                  <a:schemeClr val="accent1">
                    <a:lumMod val="50000"/>
                  </a:schemeClr>
                </a:solidFill>
                <a:latin typeface="Calibri" pitchFamily="34" charset="0"/>
              </a:rPr>
              <a:t>DISCUSSION</a:t>
            </a:r>
          </a:p>
        </p:txBody>
      </p:sp>
      <p:sp>
        <p:nvSpPr>
          <p:cNvPr id="37" name="Text Box 199"/>
          <p:cNvSpPr txBox="1">
            <a:spLocks noChangeArrowheads="1"/>
          </p:cNvSpPr>
          <p:nvPr/>
        </p:nvSpPr>
        <p:spPr bwMode="auto">
          <a:xfrm>
            <a:off x="25959955" y="763834"/>
            <a:ext cx="13653655" cy="1122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14298" tIns="214298" rIns="214298" bIns="214298" anchor="ctr" anchorCtr="1"/>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5523" b="1" dirty="0">
                <a:solidFill>
                  <a:schemeClr val="accent1">
                    <a:lumMod val="50000"/>
                  </a:schemeClr>
                </a:solidFill>
                <a:latin typeface="Calibri" pitchFamily="34" charset="0"/>
              </a:rPr>
              <a:t>RESULTS</a:t>
            </a:r>
          </a:p>
        </p:txBody>
      </p:sp>
      <p:sp>
        <p:nvSpPr>
          <p:cNvPr id="38" name="Text Box 240"/>
          <p:cNvSpPr txBox="1">
            <a:spLocks noChangeArrowheads="1"/>
          </p:cNvSpPr>
          <p:nvPr/>
        </p:nvSpPr>
        <p:spPr bwMode="auto">
          <a:xfrm>
            <a:off x="26007311" y="18979346"/>
            <a:ext cx="3653424" cy="4642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5719" tIns="42859" rIns="85719" bIns="42859">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2454" b="1" dirty="0">
                <a:solidFill>
                  <a:schemeClr val="accent1">
                    <a:lumMod val="50000"/>
                  </a:schemeClr>
                </a:solidFill>
                <a:latin typeface="Calibri" pitchFamily="34" charset="0"/>
              </a:rPr>
              <a:t>Chart 1.</a:t>
            </a:r>
            <a:r>
              <a:rPr lang="en-US" sz="2454" dirty="0">
                <a:solidFill>
                  <a:schemeClr val="accent1">
                    <a:lumMod val="50000"/>
                  </a:schemeClr>
                </a:solidFill>
                <a:latin typeface="Calibri" pitchFamily="34" charset="0"/>
              </a:rPr>
              <a:t> Label in 24pt Arial.</a:t>
            </a:r>
          </a:p>
        </p:txBody>
      </p:sp>
      <p:sp>
        <p:nvSpPr>
          <p:cNvPr id="39" name="Text Box 241"/>
          <p:cNvSpPr txBox="1">
            <a:spLocks noChangeArrowheads="1"/>
          </p:cNvSpPr>
          <p:nvPr/>
        </p:nvSpPr>
        <p:spPr bwMode="auto">
          <a:xfrm>
            <a:off x="11762303" y="36759880"/>
            <a:ext cx="3632842" cy="4642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5719" tIns="42859" rIns="85719" bIns="42859">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2454" b="1" dirty="0">
                <a:solidFill>
                  <a:schemeClr val="accent1">
                    <a:lumMod val="50000"/>
                  </a:schemeClr>
                </a:solidFill>
                <a:latin typeface="Calibri" pitchFamily="34" charset="0"/>
              </a:rPr>
              <a:t>Table 1.</a:t>
            </a:r>
            <a:r>
              <a:rPr lang="en-US" sz="2454" dirty="0">
                <a:solidFill>
                  <a:schemeClr val="accent1">
                    <a:lumMod val="50000"/>
                  </a:schemeClr>
                </a:solidFill>
                <a:latin typeface="Calibri" pitchFamily="34" charset="0"/>
              </a:rPr>
              <a:t> Label in 24pt Arial.</a:t>
            </a:r>
          </a:p>
        </p:txBody>
      </p:sp>
      <p:pic>
        <p:nvPicPr>
          <p:cNvPr id="40" name="Picture 242" descr="Picture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762301" y="19659857"/>
            <a:ext cx="6078683" cy="4050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 name="Picture 243" descr="Picture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762302" y="24690606"/>
            <a:ext cx="6078683" cy="4051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2" name="Text Box 244"/>
          <p:cNvSpPr txBox="1">
            <a:spLocks noChangeArrowheads="1"/>
          </p:cNvSpPr>
          <p:nvPr/>
        </p:nvSpPr>
        <p:spPr bwMode="auto">
          <a:xfrm>
            <a:off x="11762303" y="23842047"/>
            <a:ext cx="3747680" cy="4642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5719" tIns="42859" rIns="85719" bIns="42859">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pPr algn="ctr"/>
            <a:r>
              <a:rPr lang="en-US" sz="2454" b="1" dirty="0">
                <a:solidFill>
                  <a:schemeClr val="accent1">
                    <a:lumMod val="50000"/>
                  </a:schemeClr>
                </a:solidFill>
                <a:latin typeface="Calibri" pitchFamily="34" charset="0"/>
              </a:rPr>
              <a:t>Figure 1.</a:t>
            </a:r>
            <a:r>
              <a:rPr lang="en-US" sz="2454" dirty="0">
                <a:solidFill>
                  <a:schemeClr val="accent1">
                    <a:lumMod val="50000"/>
                  </a:schemeClr>
                </a:solidFill>
                <a:latin typeface="Calibri" pitchFamily="34" charset="0"/>
              </a:rPr>
              <a:t> Label in 24pt Arial.</a:t>
            </a:r>
          </a:p>
        </p:txBody>
      </p:sp>
      <p:sp>
        <p:nvSpPr>
          <p:cNvPr id="43" name="Text Box 245"/>
          <p:cNvSpPr txBox="1">
            <a:spLocks noChangeArrowheads="1"/>
          </p:cNvSpPr>
          <p:nvPr/>
        </p:nvSpPr>
        <p:spPr bwMode="auto">
          <a:xfrm>
            <a:off x="11762303" y="28931452"/>
            <a:ext cx="3747680" cy="4642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5719" tIns="42859" rIns="85719" bIns="42859">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pPr algn="ctr"/>
            <a:r>
              <a:rPr lang="en-US" sz="2454" b="1" dirty="0">
                <a:solidFill>
                  <a:schemeClr val="accent1">
                    <a:lumMod val="50000"/>
                  </a:schemeClr>
                </a:solidFill>
                <a:latin typeface="Calibri" pitchFamily="34" charset="0"/>
              </a:rPr>
              <a:t>Figure 3.</a:t>
            </a:r>
            <a:r>
              <a:rPr lang="en-US" sz="2454" dirty="0">
                <a:solidFill>
                  <a:schemeClr val="accent1">
                    <a:lumMod val="50000"/>
                  </a:schemeClr>
                </a:solidFill>
                <a:latin typeface="Calibri" pitchFamily="34" charset="0"/>
              </a:rPr>
              <a:t> Label in 24pt Arial.</a:t>
            </a:r>
          </a:p>
        </p:txBody>
      </p:sp>
      <p:sp>
        <p:nvSpPr>
          <p:cNvPr id="44" name="Text Box 259"/>
          <p:cNvSpPr txBox="1">
            <a:spLocks noChangeArrowheads="1"/>
          </p:cNvSpPr>
          <p:nvPr/>
        </p:nvSpPr>
        <p:spPr bwMode="auto">
          <a:xfrm>
            <a:off x="11649593" y="12402222"/>
            <a:ext cx="13653655" cy="1122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14298" tIns="214298" rIns="214298" bIns="214298" anchor="ctr" anchorCtr="1"/>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5523" b="1" dirty="0">
                <a:solidFill>
                  <a:schemeClr val="accent1">
                    <a:lumMod val="50000"/>
                  </a:schemeClr>
                </a:solidFill>
                <a:latin typeface="Calibri" pitchFamily="34" charset="0"/>
              </a:rPr>
              <a:t>METHODS AND MATERIALS</a:t>
            </a:r>
          </a:p>
        </p:txBody>
      </p:sp>
      <p:sp>
        <p:nvSpPr>
          <p:cNvPr id="45" name="Text Box 261"/>
          <p:cNvSpPr txBox="1">
            <a:spLocks noChangeArrowheads="1"/>
          </p:cNvSpPr>
          <p:nvPr/>
        </p:nvSpPr>
        <p:spPr bwMode="auto">
          <a:xfrm>
            <a:off x="26202204" y="26794884"/>
            <a:ext cx="13653655" cy="1122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14298" tIns="214298" rIns="214298" bIns="214298" anchor="ctr" anchorCtr="1"/>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5523" b="1" dirty="0">
                <a:solidFill>
                  <a:schemeClr val="accent1">
                    <a:lumMod val="50000"/>
                  </a:schemeClr>
                </a:solidFill>
                <a:latin typeface="Calibri" pitchFamily="34" charset="0"/>
              </a:rPr>
              <a:t>CONCLUSIONS</a:t>
            </a:r>
          </a:p>
        </p:txBody>
      </p:sp>
      <p:sp>
        <p:nvSpPr>
          <p:cNvPr id="46" name="Text Box 262"/>
          <p:cNvSpPr txBox="1">
            <a:spLocks noChangeArrowheads="1"/>
          </p:cNvSpPr>
          <p:nvPr/>
        </p:nvSpPr>
        <p:spPr bwMode="auto">
          <a:xfrm>
            <a:off x="26007311" y="34000536"/>
            <a:ext cx="13653655" cy="1122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14298" tIns="214298" rIns="214298" bIns="214298" anchor="ctr" anchorCtr="1"/>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5523" b="1" dirty="0">
                <a:solidFill>
                  <a:schemeClr val="accent1">
                    <a:lumMod val="50000"/>
                  </a:schemeClr>
                </a:solidFill>
                <a:latin typeface="Calibri" pitchFamily="34" charset="0"/>
              </a:rPr>
              <a:t>REFERENCES</a:t>
            </a:r>
          </a:p>
        </p:txBody>
      </p:sp>
      <p:sp>
        <p:nvSpPr>
          <p:cNvPr id="47" name="Text Box 268"/>
          <p:cNvSpPr txBox="1">
            <a:spLocks noChangeArrowheads="1"/>
          </p:cNvSpPr>
          <p:nvPr/>
        </p:nvSpPr>
        <p:spPr bwMode="auto">
          <a:xfrm>
            <a:off x="26007311" y="1886052"/>
            <a:ext cx="13653655" cy="8010584"/>
          </a:xfrm>
          <a:prstGeom prst="rect">
            <a:avLst/>
          </a:prstGeom>
          <a:noFill/>
          <a:ln>
            <a:noFill/>
          </a:ln>
          <a:effectLst/>
        </p:spPr>
        <p:txBody>
          <a:bodyPr lIns="187036" tIns="187036" rIns="187036" bIns="187036">
            <a:spAutoFit/>
          </a:bodyPr>
          <a:lstStyle>
            <a:lvl1pPr defTabSz="838200">
              <a:defRPr>
                <a:solidFill>
                  <a:schemeClr val="tx1"/>
                </a:solidFill>
                <a:latin typeface="Arial" pitchFamily="34" charset="0"/>
              </a:defRPr>
            </a:lvl1pPr>
            <a:lvl2pPr marL="419100" defTabSz="838200">
              <a:defRPr>
                <a:solidFill>
                  <a:schemeClr val="tx1"/>
                </a:solidFill>
                <a:latin typeface="Arial" pitchFamily="34" charset="0"/>
              </a:defRPr>
            </a:lvl2pPr>
            <a:lvl3pPr marL="838200" defTabSz="838200">
              <a:defRPr>
                <a:solidFill>
                  <a:schemeClr val="tx1"/>
                </a:solidFill>
                <a:latin typeface="Arial" pitchFamily="34" charset="0"/>
              </a:defRPr>
            </a:lvl3pPr>
            <a:lvl4pPr marL="1257300" defTabSz="838200">
              <a:defRPr>
                <a:solidFill>
                  <a:schemeClr val="tx1"/>
                </a:solidFill>
                <a:latin typeface="Arial" pitchFamily="34" charset="0"/>
              </a:defRPr>
            </a:lvl4pPr>
            <a:lvl5pPr marL="1676400" defTabSz="838200">
              <a:defRPr>
                <a:solidFill>
                  <a:schemeClr val="tx1"/>
                </a:solidFill>
                <a:latin typeface="Arial" pitchFamily="34" charset="0"/>
              </a:defRPr>
            </a:lvl5pPr>
            <a:lvl6pPr marL="2133600" defTabSz="838200" fontAlgn="base">
              <a:spcBef>
                <a:spcPct val="0"/>
              </a:spcBef>
              <a:spcAft>
                <a:spcPct val="0"/>
              </a:spcAft>
              <a:defRPr>
                <a:solidFill>
                  <a:schemeClr val="tx1"/>
                </a:solidFill>
                <a:latin typeface="Arial" pitchFamily="34" charset="0"/>
              </a:defRPr>
            </a:lvl6pPr>
            <a:lvl7pPr marL="2590800" defTabSz="838200" fontAlgn="base">
              <a:spcBef>
                <a:spcPct val="0"/>
              </a:spcBef>
              <a:spcAft>
                <a:spcPct val="0"/>
              </a:spcAft>
              <a:defRPr>
                <a:solidFill>
                  <a:schemeClr val="tx1"/>
                </a:solidFill>
                <a:latin typeface="Arial" pitchFamily="34" charset="0"/>
              </a:defRPr>
            </a:lvl7pPr>
            <a:lvl8pPr marL="3048000" defTabSz="838200" fontAlgn="base">
              <a:spcBef>
                <a:spcPct val="0"/>
              </a:spcBef>
              <a:spcAft>
                <a:spcPct val="0"/>
              </a:spcAft>
              <a:defRPr>
                <a:solidFill>
                  <a:schemeClr val="tx1"/>
                </a:solidFill>
                <a:latin typeface="Arial" pitchFamily="34" charset="0"/>
              </a:defRPr>
            </a:lvl8pPr>
            <a:lvl9pPr marL="3505200" defTabSz="838200" fontAlgn="base">
              <a:spcBef>
                <a:spcPct val="0"/>
              </a:spcBef>
              <a:spcAft>
                <a:spcPct val="0"/>
              </a:spcAft>
              <a:defRPr>
                <a:solidFill>
                  <a:schemeClr val="tx1"/>
                </a:solidFill>
                <a:latin typeface="Arial" pitchFamily="34" charset="0"/>
              </a:defRPr>
            </a:lvl9pPr>
          </a:lstStyle>
          <a:p>
            <a:pPr defTabSz="4114134"/>
            <a:r>
              <a:rPr lang="en-US" sz="3100" dirty="0">
                <a:solidFill>
                  <a:prstClr val="black"/>
                </a:solidFill>
                <a:latin typeface="Calibri" panose="020F0502020204030204" pitchFamily="34" charset="0"/>
                <a:ea typeface="Calibri" panose="020F0502020204030204" pitchFamily="34" charset="0"/>
                <a:cs typeface="Calibri" panose="020F0502020204030204" pitchFamily="34" charset="0"/>
              </a:rPr>
              <a:t>Click here to insert your Results text. Type it in or copy and paste from your Word document or other source.</a:t>
            </a:r>
          </a:p>
          <a:p>
            <a:pPr defTabSz="4114134"/>
            <a:endParaRPr lang="en-US" sz="3100" dirty="0">
              <a:solidFill>
                <a:prstClr val="black"/>
              </a:solidFill>
              <a:latin typeface="Calibri" panose="020F0502020204030204" pitchFamily="34" charset="0"/>
              <a:ea typeface="Calibri" panose="020F0502020204030204" pitchFamily="34" charset="0"/>
              <a:cs typeface="Calibri" panose="020F0502020204030204" pitchFamily="34" charset="0"/>
            </a:endParaRPr>
          </a:p>
          <a:p>
            <a:pPr defTabSz="4114134"/>
            <a:r>
              <a:rPr lang="en-US" sz="3100" dirty="0">
                <a:solidFill>
                  <a:prstClr val="black"/>
                </a:solidFill>
                <a:latin typeface="Calibri" panose="020F0502020204030204" pitchFamily="34" charset="0"/>
                <a:ea typeface="Calibri" panose="020F0502020204030204" pitchFamily="34" charset="0"/>
                <a:cs typeface="Calibri" panose="020F0502020204030204" pitchFamily="34" charset="0"/>
              </a:rPr>
              <a:t>This text box will automatically re-size to your text. To turn off that feature, right click inside this box and go to </a:t>
            </a:r>
            <a:r>
              <a:rPr lang="en-US" sz="3100" b="1" dirty="0">
                <a:solidFill>
                  <a:prstClr val="black"/>
                </a:solidFill>
                <a:latin typeface="Calibri" panose="020F0502020204030204" pitchFamily="34" charset="0"/>
                <a:ea typeface="Calibri" panose="020F0502020204030204" pitchFamily="34" charset="0"/>
                <a:cs typeface="Calibri" panose="020F0502020204030204" pitchFamily="34" charset="0"/>
              </a:rPr>
              <a:t>Format Shape, Text Box, Autofit</a:t>
            </a:r>
            <a:r>
              <a:rPr lang="en-US" sz="3100" dirty="0">
                <a:solidFill>
                  <a:prstClr val="black"/>
                </a:solidFill>
                <a:latin typeface="Calibri" panose="020F0502020204030204" pitchFamily="34" charset="0"/>
                <a:ea typeface="Calibri" panose="020F0502020204030204" pitchFamily="34" charset="0"/>
                <a:cs typeface="Calibri" panose="020F0502020204030204" pitchFamily="34" charset="0"/>
              </a:rPr>
              <a:t>, and select the “Do Not Autofit” radio button.</a:t>
            </a:r>
          </a:p>
          <a:p>
            <a:pPr defTabSz="4114134"/>
            <a:endParaRPr lang="en-US" sz="3100" dirty="0">
              <a:solidFill>
                <a:prstClr val="black"/>
              </a:solidFill>
              <a:latin typeface="Calibri" panose="020F0502020204030204" pitchFamily="34" charset="0"/>
              <a:ea typeface="Calibri" panose="020F0502020204030204" pitchFamily="34" charset="0"/>
              <a:cs typeface="Calibri" panose="020F0502020204030204" pitchFamily="34" charset="0"/>
            </a:endParaRPr>
          </a:p>
          <a:p>
            <a:pPr defTabSz="4114134"/>
            <a:r>
              <a:rPr lang="en-US" sz="3100" dirty="0">
                <a:solidFill>
                  <a:prstClr val="black"/>
                </a:solidFill>
                <a:latin typeface="Calibri" panose="020F0502020204030204" pitchFamily="34" charset="0"/>
                <a:ea typeface="Calibri" panose="020F0502020204030204" pitchFamily="34" charset="0"/>
                <a:cs typeface="Calibri" panose="020F0502020204030204" pitchFamily="34" charset="0"/>
              </a:rPr>
              <a:t>To change the font style of this text box: Click on the border once to highlight the entire text box, then select a different font or font size that suits you. This text is Calibri 32pt and is easily read up to 5 feet away on a 44x44 poster.</a:t>
            </a:r>
          </a:p>
          <a:p>
            <a:pPr defTabSz="4114134"/>
            <a:endParaRPr lang="en-US" sz="3100" dirty="0">
              <a:solidFill>
                <a:prstClr val="black"/>
              </a:solidFill>
              <a:latin typeface="Calibri" panose="020F0502020204030204" pitchFamily="34" charset="0"/>
              <a:ea typeface="Calibri" panose="020F0502020204030204" pitchFamily="34" charset="0"/>
              <a:cs typeface="Calibri" panose="020F0502020204030204" pitchFamily="34" charset="0"/>
            </a:endParaRPr>
          </a:p>
          <a:p>
            <a:pPr defTabSz="4114134"/>
            <a:r>
              <a:rPr lang="en-US" sz="3100" dirty="0">
                <a:solidFill>
                  <a:prstClr val="black"/>
                </a:solidFill>
                <a:latin typeface="Calibri" panose="020F0502020204030204" pitchFamily="34" charset="0"/>
                <a:ea typeface="Calibri" panose="020F0502020204030204" pitchFamily="34" charset="0"/>
                <a:cs typeface="Calibri" panose="020F0502020204030204" pitchFamily="34" charset="0"/>
              </a:rPr>
              <a:t>Zoom out to 100% to preview what this will look like on your printed poster.</a:t>
            </a:r>
          </a:p>
          <a:p>
            <a:pPr defTabSz="4114134"/>
            <a:endParaRPr lang="en-US" sz="3100" dirty="0">
              <a:solidFill>
                <a:prstClr val="black"/>
              </a:solidFill>
              <a:latin typeface="Calibri" panose="020F0502020204030204" pitchFamily="34" charset="0"/>
              <a:ea typeface="Calibri" panose="020F0502020204030204" pitchFamily="34" charset="0"/>
              <a:cs typeface="Calibri" panose="020F0502020204030204" pitchFamily="34" charset="0"/>
            </a:endParaRPr>
          </a:p>
          <a:p>
            <a:pPr defTabSz="4114134"/>
            <a:r>
              <a:rPr lang="en-US" sz="3100" dirty="0">
                <a:solidFill>
                  <a:prstClr val="black"/>
                </a:solidFill>
                <a:latin typeface="Calibri" panose="020F0502020204030204" pitchFamily="34" charset="0"/>
                <a:ea typeface="Calibri" panose="020F0502020204030204" pitchFamily="34" charset="0"/>
                <a:cs typeface="Calibri" panose="020F0502020204030204" pitchFamily="34" charset="0"/>
              </a:rPr>
              <a:t>Speaking of Results, yours will look better if you remember to run a spell-check on your poster! After you’ve added your content click on </a:t>
            </a:r>
            <a:r>
              <a:rPr lang="en-US" sz="3100" b="1" dirty="0">
                <a:solidFill>
                  <a:prstClr val="black"/>
                </a:solidFill>
                <a:latin typeface="Calibri" panose="020F0502020204030204" pitchFamily="34" charset="0"/>
                <a:ea typeface="Calibri" panose="020F0502020204030204" pitchFamily="34" charset="0"/>
                <a:cs typeface="Calibri" panose="020F0502020204030204" pitchFamily="34" charset="0"/>
              </a:rPr>
              <a:t>Review</a:t>
            </a:r>
            <a:r>
              <a:rPr lang="en-US" sz="3100" dirty="0">
                <a:solidFill>
                  <a:prstClr val="black"/>
                </a:solidFill>
                <a:latin typeface="Calibri" panose="020F0502020204030204" pitchFamily="34" charset="0"/>
                <a:ea typeface="Calibri" panose="020F0502020204030204" pitchFamily="34" charset="0"/>
                <a:cs typeface="Calibri" panose="020F0502020204030204" pitchFamily="34" charset="0"/>
              </a:rPr>
              <a:t>, </a:t>
            </a:r>
            <a:r>
              <a:rPr lang="en-US" sz="3100" b="1" dirty="0">
                <a:solidFill>
                  <a:prstClr val="black"/>
                </a:solidFill>
                <a:latin typeface="Calibri" panose="020F0502020204030204" pitchFamily="34" charset="0"/>
                <a:ea typeface="Calibri" panose="020F0502020204030204" pitchFamily="34" charset="0"/>
                <a:cs typeface="Calibri" panose="020F0502020204030204" pitchFamily="34" charset="0"/>
              </a:rPr>
              <a:t>Spelling</a:t>
            </a:r>
            <a:r>
              <a:rPr lang="en-US" sz="3100" dirty="0">
                <a:solidFill>
                  <a:prstClr val="black"/>
                </a:solidFill>
                <a:latin typeface="Calibri" panose="020F0502020204030204" pitchFamily="34" charset="0"/>
                <a:ea typeface="Calibri" panose="020F0502020204030204" pitchFamily="34" charset="0"/>
                <a:cs typeface="Calibri" panose="020F0502020204030204" pitchFamily="34" charset="0"/>
              </a:rPr>
              <a:t>, or press F7.</a:t>
            </a:r>
          </a:p>
        </p:txBody>
      </p:sp>
      <p:sp>
        <p:nvSpPr>
          <p:cNvPr id="48" name="Text Box 269"/>
          <p:cNvSpPr txBox="1">
            <a:spLocks noChangeArrowheads="1"/>
          </p:cNvSpPr>
          <p:nvPr/>
        </p:nvSpPr>
        <p:spPr bwMode="auto">
          <a:xfrm>
            <a:off x="26007311" y="20518350"/>
            <a:ext cx="13653655" cy="6102369"/>
          </a:xfrm>
          <a:prstGeom prst="rect">
            <a:avLst/>
          </a:prstGeom>
          <a:noFill/>
          <a:ln>
            <a:noFill/>
          </a:ln>
          <a:effectLst/>
        </p:spPr>
        <p:txBody>
          <a:bodyPr lIns="187036" tIns="187036" rIns="187036" bIns="187036">
            <a:spAutoFit/>
          </a:bodyPr>
          <a:lstStyle>
            <a:lvl1pPr defTabSz="838200">
              <a:defRPr>
                <a:solidFill>
                  <a:schemeClr val="tx1"/>
                </a:solidFill>
                <a:latin typeface="Arial" pitchFamily="34" charset="0"/>
              </a:defRPr>
            </a:lvl1pPr>
            <a:lvl2pPr marL="419100" defTabSz="838200">
              <a:defRPr>
                <a:solidFill>
                  <a:schemeClr val="tx1"/>
                </a:solidFill>
                <a:latin typeface="Arial" pitchFamily="34" charset="0"/>
              </a:defRPr>
            </a:lvl2pPr>
            <a:lvl3pPr marL="838200" defTabSz="838200">
              <a:defRPr>
                <a:solidFill>
                  <a:schemeClr val="tx1"/>
                </a:solidFill>
                <a:latin typeface="Arial" pitchFamily="34" charset="0"/>
              </a:defRPr>
            </a:lvl3pPr>
            <a:lvl4pPr marL="1257300" defTabSz="838200">
              <a:defRPr>
                <a:solidFill>
                  <a:schemeClr val="tx1"/>
                </a:solidFill>
                <a:latin typeface="Arial" pitchFamily="34" charset="0"/>
              </a:defRPr>
            </a:lvl4pPr>
            <a:lvl5pPr marL="1676400" defTabSz="838200">
              <a:defRPr>
                <a:solidFill>
                  <a:schemeClr val="tx1"/>
                </a:solidFill>
                <a:latin typeface="Arial" pitchFamily="34" charset="0"/>
              </a:defRPr>
            </a:lvl5pPr>
            <a:lvl6pPr marL="2133600" defTabSz="838200" fontAlgn="base">
              <a:spcBef>
                <a:spcPct val="0"/>
              </a:spcBef>
              <a:spcAft>
                <a:spcPct val="0"/>
              </a:spcAft>
              <a:defRPr>
                <a:solidFill>
                  <a:schemeClr val="tx1"/>
                </a:solidFill>
                <a:latin typeface="Arial" pitchFamily="34" charset="0"/>
              </a:defRPr>
            </a:lvl6pPr>
            <a:lvl7pPr marL="2590800" defTabSz="838200" fontAlgn="base">
              <a:spcBef>
                <a:spcPct val="0"/>
              </a:spcBef>
              <a:spcAft>
                <a:spcPct val="0"/>
              </a:spcAft>
              <a:defRPr>
                <a:solidFill>
                  <a:schemeClr val="tx1"/>
                </a:solidFill>
                <a:latin typeface="Arial" pitchFamily="34" charset="0"/>
              </a:defRPr>
            </a:lvl7pPr>
            <a:lvl8pPr marL="3048000" defTabSz="838200" fontAlgn="base">
              <a:spcBef>
                <a:spcPct val="0"/>
              </a:spcBef>
              <a:spcAft>
                <a:spcPct val="0"/>
              </a:spcAft>
              <a:defRPr>
                <a:solidFill>
                  <a:schemeClr val="tx1"/>
                </a:solidFill>
                <a:latin typeface="Arial" pitchFamily="34" charset="0"/>
              </a:defRPr>
            </a:lvl8pPr>
            <a:lvl9pPr marL="3505200" defTabSz="838200" fontAlgn="base">
              <a:spcBef>
                <a:spcPct val="0"/>
              </a:spcBef>
              <a:spcAft>
                <a:spcPct val="0"/>
              </a:spcAft>
              <a:defRPr>
                <a:solidFill>
                  <a:schemeClr val="tx1"/>
                </a:solidFill>
                <a:latin typeface="Arial" pitchFamily="34" charset="0"/>
              </a:defRPr>
            </a:lvl9pPr>
          </a:lstStyle>
          <a:p>
            <a:pPr defTabSz="4114134"/>
            <a:r>
              <a:rPr lang="en-US" sz="3100" dirty="0">
                <a:solidFill>
                  <a:prstClr val="black"/>
                </a:solidFill>
                <a:latin typeface="Calibri" panose="020F0502020204030204" pitchFamily="34" charset="0"/>
                <a:ea typeface="Calibri" panose="020F0502020204030204" pitchFamily="34" charset="0"/>
                <a:cs typeface="Calibri" panose="020F0502020204030204" pitchFamily="34" charset="0"/>
              </a:rPr>
              <a:t>Click here to insert your Discussion text. Type it in or copy and paste from your Word document or other source.</a:t>
            </a:r>
          </a:p>
          <a:p>
            <a:pPr defTabSz="4114134"/>
            <a:endParaRPr lang="en-US" sz="3100" dirty="0">
              <a:solidFill>
                <a:prstClr val="black"/>
              </a:solidFill>
              <a:latin typeface="Calibri" panose="020F0502020204030204" pitchFamily="34" charset="0"/>
              <a:ea typeface="Calibri" panose="020F0502020204030204" pitchFamily="34" charset="0"/>
              <a:cs typeface="Calibri" panose="020F0502020204030204" pitchFamily="34" charset="0"/>
            </a:endParaRPr>
          </a:p>
          <a:p>
            <a:pPr defTabSz="4114134"/>
            <a:r>
              <a:rPr lang="en-US" sz="3100" dirty="0">
                <a:solidFill>
                  <a:prstClr val="black"/>
                </a:solidFill>
                <a:latin typeface="Calibri" panose="020F0502020204030204" pitchFamily="34" charset="0"/>
                <a:ea typeface="Calibri" panose="020F0502020204030204" pitchFamily="34" charset="0"/>
                <a:cs typeface="Calibri" panose="020F0502020204030204" pitchFamily="34" charset="0"/>
              </a:rPr>
              <a:t>This text box will automatically re-size to your text. To turn off that feature, right click inside this box and go to </a:t>
            </a:r>
            <a:r>
              <a:rPr lang="en-US" sz="3100" b="1" dirty="0">
                <a:solidFill>
                  <a:prstClr val="black"/>
                </a:solidFill>
                <a:latin typeface="Calibri" panose="020F0502020204030204" pitchFamily="34" charset="0"/>
                <a:ea typeface="Calibri" panose="020F0502020204030204" pitchFamily="34" charset="0"/>
                <a:cs typeface="Calibri" panose="020F0502020204030204" pitchFamily="34" charset="0"/>
              </a:rPr>
              <a:t>Format Shape, Text Box, Autofit</a:t>
            </a:r>
            <a:r>
              <a:rPr lang="en-US" sz="3100" dirty="0">
                <a:solidFill>
                  <a:prstClr val="black"/>
                </a:solidFill>
                <a:latin typeface="Calibri" panose="020F0502020204030204" pitchFamily="34" charset="0"/>
                <a:ea typeface="Calibri" panose="020F0502020204030204" pitchFamily="34" charset="0"/>
                <a:cs typeface="Calibri" panose="020F0502020204030204" pitchFamily="34" charset="0"/>
              </a:rPr>
              <a:t>, and select the “Do Not Autofit” radio button.</a:t>
            </a:r>
          </a:p>
          <a:p>
            <a:pPr defTabSz="4114134"/>
            <a:endParaRPr lang="en-US" sz="3100" dirty="0">
              <a:solidFill>
                <a:prstClr val="black"/>
              </a:solidFill>
              <a:latin typeface="Calibri" panose="020F0502020204030204" pitchFamily="34" charset="0"/>
              <a:ea typeface="Calibri" panose="020F0502020204030204" pitchFamily="34" charset="0"/>
              <a:cs typeface="Calibri" panose="020F0502020204030204" pitchFamily="34" charset="0"/>
            </a:endParaRPr>
          </a:p>
          <a:p>
            <a:pPr defTabSz="4114134"/>
            <a:r>
              <a:rPr lang="en-US" sz="3100" dirty="0">
                <a:solidFill>
                  <a:prstClr val="black"/>
                </a:solidFill>
                <a:latin typeface="Calibri" panose="020F0502020204030204" pitchFamily="34" charset="0"/>
                <a:ea typeface="Calibri" panose="020F0502020204030204" pitchFamily="34" charset="0"/>
                <a:cs typeface="Calibri" panose="020F0502020204030204" pitchFamily="34" charset="0"/>
              </a:rPr>
              <a:t>To change the font style of this text box: Click on the border once to highlight the entire text box, then select a different font or font size that suits you. This text is Calibri 32pt and is easily read up to 5 feet away on a 44x44 poster.</a:t>
            </a:r>
          </a:p>
          <a:p>
            <a:pPr defTabSz="4114134"/>
            <a:endParaRPr lang="en-US" sz="3100" dirty="0">
              <a:solidFill>
                <a:prstClr val="black"/>
              </a:solidFill>
              <a:latin typeface="Calibri" panose="020F0502020204030204" pitchFamily="34" charset="0"/>
              <a:ea typeface="Calibri" panose="020F0502020204030204" pitchFamily="34" charset="0"/>
              <a:cs typeface="Calibri" panose="020F0502020204030204" pitchFamily="34" charset="0"/>
            </a:endParaRPr>
          </a:p>
          <a:p>
            <a:pPr defTabSz="4114134"/>
            <a:r>
              <a:rPr lang="en-US" sz="3100" dirty="0">
                <a:solidFill>
                  <a:prstClr val="black"/>
                </a:solidFill>
                <a:latin typeface="Calibri" panose="020F0502020204030204" pitchFamily="34" charset="0"/>
                <a:ea typeface="Calibri" panose="020F0502020204030204" pitchFamily="34" charset="0"/>
                <a:cs typeface="Calibri" panose="020F0502020204030204" pitchFamily="34" charset="0"/>
              </a:rPr>
              <a:t>Zoom out to 100% to preview what this will look like on your printed poster.</a:t>
            </a:r>
          </a:p>
        </p:txBody>
      </p:sp>
      <p:sp>
        <p:nvSpPr>
          <p:cNvPr id="49" name="Text Box 270"/>
          <p:cNvSpPr txBox="1">
            <a:spLocks noChangeArrowheads="1"/>
          </p:cNvSpPr>
          <p:nvPr/>
        </p:nvSpPr>
        <p:spPr bwMode="auto">
          <a:xfrm>
            <a:off x="11649593" y="13365320"/>
            <a:ext cx="13653655" cy="6102369"/>
          </a:xfrm>
          <a:prstGeom prst="rect">
            <a:avLst/>
          </a:prstGeom>
          <a:noFill/>
          <a:ln>
            <a:noFill/>
          </a:ln>
          <a:effectLst/>
        </p:spPr>
        <p:txBody>
          <a:bodyPr lIns="187036" tIns="187036" rIns="187036" bIns="187036">
            <a:spAutoFit/>
          </a:bodyPr>
          <a:lstStyle>
            <a:lvl1pPr defTabSz="838200">
              <a:defRPr>
                <a:solidFill>
                  <a:schemeClr val="tx1"/>
                </a:solidFill>
                <a:latin typeface="Arial" pitchFamily="34" charset="0"/>
              </a:defRPr>
            </a:lvl1pPr>
            <a:lvl2pPr marL="419100" defTabSz="838200">
              <a:defRPr>
                <a:solidFill>
                  <a:schemeClr val="tx1"/>
                </a:solidFill>
                <a:latin typeface="Arial" pitchFamily="34" charset="0"/>
              </a:defRPr>
            </a:lvl2pPr>
            <a:lvl3pPr marL="838200" defTabSz="838200">
              <a:defRPr>
                <a:solidFill>
                  <a:schemeClr val="tx1"/>
                </a:solidFill>
                <a:latin typeface="Arial" pitchFamily="34" charset="0"/>
              </a:defRPr>
            </a:lvl3pPr>
            <a:lvl4pPr marL="1257300" defTabSz="838200">
              <a:defRPr>
                <a:solidFill>
                  <a:schemeClr val="tx1"/>
                </a:solidFill>
                <a:latin typeface="Arial" pitchFamily="34" charset="0"/>
              </a:defRPr>
            </a:lvl4pPr>
            <a:lvl5pPr marL="1676400" defTabSz="838200">
              <a:defRPr>
                <a:solidFill>
                  <a:schemeClr val="tx1"/>
                </a:solidFill>
                <a:latin typeface="Arial" pitchFamily="34" charset="0"/>
              </a:defRPr>
            </a:lvl5pPr>
            <a:lvl6pPr marL="2133600" defTabSz="838200" fontAlgn="base">
              <a:spcBef>
                <a:spcPct val="0"/>
              </a:spcBef>
              <a:spcAft>
                <a:spcPct val="0"/>
              </a:spcAft>
              <a:defRPr>
                <a:solidFill>
                  <a:schemeClr val="tx1"/>
                </a:solidFill>
                <a:latin typeface="Arial" pitchFamily="34" charset="0"/>
              </a:defRPr>
            </a:lvl6pPr>
            <a:lvl7pPr marL="2590800" defTabSz="838200" fontAlgn="base">
              <a:spcBef>
                <a:spcPct val="0"/>
              </a:spcBef>
              <a:spcAft>
                <a:spcPct val="0"/>
              </a:spcAft>
              <a:defRPr>
                <a:solidFill>
                  <a:schemeClr val="tx1"/>
                </a:solidFill>
                <a:latin typeface="Arial" pitchFamily="34" charset="0"/>
              </a:defRPr>
            </a:lvl7pPr>
            <a:lvl8pPr marL="3048000" defTabSz="838200" fontAlgn="base">
              <a:spcBef>
                <a:spcPct val="0"/>
              </a:spcBef>
              <a:spcAft>
                <a:spcPct val="0"/>
              </a:spcAft>
              <a:defRPr>
                <a:solidFill>
                  <a:schemeClr val="tx1"/>
                </a:solidFill>
                <a:latin typeface="Arial" pitchFamily="34" charset="0"/>
              </a:defRPr>
            </a:lvl8pPr>
            <a:lvl9pPr marL="3505200" defTabSz="838200" fontAlgn="base">
              <a:spcBef>
                <a:spcPct val="0"/>
              </a:spcBef>
              <a:spcAft>
                <a:spcPct val="0"/>
              </a:spcAft>
              <a:defRPr>
                <a:solidFill>
                  <a:schemeClr val="tx1"/>
                </a:solidFill>
                <a:latin typeface="Arial" pitchFamily="34" charset="0"/>
              </a:defRPr>
            </a:lvl9pPr>
          </a:lstStyle>
          <a:p>
            <a:pPr defTabSz="4114134"/>
            <a:r>
              <a:rPr lang="en-US" sz="3100" dirty="0">
                <a:solidFill>
                  <a:prstClr val="black"/>
                </a:solidFill>
                <a:latin typeface="Calibri" panose="020F0502020204030204" pitchFamily="34" charset="0"/>
                <a:ea typeface="Calibri" panose="020F0502020204030204" pitchFamily="34" charset="0"/>
                <a:cs typeface="Calibri" panose="020F0502020204030204" pitchFamily="34" charset="0"/>
              </a:rPr>
              <a:t>Click here to insert your Methods and Materials text. Type it in or copy and paste from your Word document or other source.</a:t>
            </a:r>
          </a:p>
          <a:p>
            <a:pPr defTabSz="4114134"/>
            <a:endParaRPr lang="en-US" sz="3100" dirty="0">
              <a:solidFill>
                <a:prstClr val="black"/>
              </a:solidFill>
              <a:latin typeface="Calibri" panose="020F0502020204030204" pitchFamily="34" charset="0"/>
              <a:ea typeface="Calibri" panose="020F0502020204030204" pitchFamily="34" charset="0"/>
              <a:cs typeface="Calibri" panose="020F0502020204030204" pitchFamily="34" charset="0"/>
            </a:endParaRPr>
          </a:p>
          <a:p>
            <a:pPr defTabSz="4114134"/>
            <a:r>
              <a:rPr lang="en-US" sz="3100" dirty="0">
                <a:solidFill>
                  <a:prstClr val="black"/>
                </a:solidFill>
                <a:latin typeface="Calibri" panose="020F0502020204030204" pitchFamily="34" charset="0"/>
                <a:ea typeface="Calibri" panose="020F0502020204030204" pitchFamily="34" charset="0"/>
                <a:cs typeface="Calibri" panose="020F0502020204030204" pitchFamily="34" charset="0"/>
              </a:rPr>
              <a:t>This text box will automatically re-size to your text. To turn off that feature, right click inside this box and go to </a:t>
            </a:r>
            <a:r>
              <a:rPr lang="en-US" sz="3100" b="1" dirty="0">
                <a:solidFill>
                  <a:prstClr val="black"/>
                </a:solidFill>
                <a:latin typeface="Calibri" panose="020F0502020204030204" pitchFamily="34" charset="0"/>
                <a:ea typeface="Calibri" panose="020F0502020204030204" pitchFamily="34" charset="0"/>
                <a:cs typeface="Calibri" panose="020F0502020204030204" pitchFamily="34" charset="0"/>
              </a:rPr>
              <a:t>Format Shape, Text Box, Autofit</a:t>
            </a:r>
            <a:r>
              <a:rPr lang="en-US" sz="3100" dirty="0">
                <a:solidFill>
                  <a:prstClr val="black"/>
                </a:solidFill>
                <a:latin typeface="Calibri" panose="020F0502020204030204" pitchFamily="34" charset="0"/>
                <a:ea typeface="Calibri" panose="020F0502020204030204" pitchFamily="34" charset="0"/>
                <a:cs typeface="Calibri" panose="020F0502020204030204" pitchFamily="34" charset="0"/>
              </a:rPr>
              <a:t>, and select the “Do Not Autofit” radio button.</a:t>
            </a:r>
          </a:p>
          <a:p>
            <a:pPr defTabSz="4114134"/>
            <a:endParaRPr lang="en-US" sz="3100" dirty="0">
              <a:solidFill>
                <a:prstClr val="black"/>
              </a:solidFill>
              <a:latin typeface="Calibri" panose="020F0502020204030204" pitchFamily="34" charset="0"/>
              <a:ea typeface="Calibri" panose="020F0502020204030204" pitchFamily="34" charset="0"/>
              <a:cs typeface="Calibri" panose="020F0502020204030204" pitchFamily="34" charset="0"/>
            </a:endParaRPr>
          </a:p>
          <a:p>
            <a:pPr defTabSz="4114134"/>
            <a:r>
              <a:rPr lang="en-US" sz="3100" dirty="0">
                <a:solidFill>
                  <a:prstClr val="black"/>
                </a:solidFill>
                <a:latin typeface="Calibri" panose="020F0502020204030204" pitchFamily="34" charset="0"/>
                <a:ea typeface="Calibri" panose="020F0502020204030204" pitchFamily="34" charset="0"/>
                <a:cs typeface="Calibri" panose="020F0502020204030204" pitchFamily="34" charset="0"/>
              </a:rPr>
              <a:t>To change the font style of this text box: Click on the border once to highlight the entire text box, then select a different font or font size that suits you. This text is Calibri 32pt and is easily read up to 5 feet away on a 44x44 poster.</a:t>
            </a:r>
          </a:p>
          <a:p>
            <a:pPr defTabSz="4114134"/>
            <a:endParaRPr lang="en-US" sz="3100" dirty="0">
              <a:solidFill>
                <a:prstClr val="black"/>
              </a:solidFill>
              <a:latin typeface="Calibri" panose="020F0502020204030204" pitchFamily="34" charset="0"/>
              <a:ea typeface="Calibri" panose="020F0502020204030204" pitchFamily="34" charset="0"/>
              <a:cs typeface="Calibri" panose="020F0502020204030204" pitchFamily="34" charset="0"/>
            </a:endParaRPr>
          </a:p>
          <a:p>
            <a:pPr defTabSz="4114134"/>
            <a:r>
              <a:rPr lang="en-US" sz="3100" dirty="0">
                <a:solidFill>
                  <a:prstClr val="black"/>
                </a:solidFill>
                <a:latin typeface="Calibri" panose="020F0502020204030204" pitchFamily="34" charset="0"/>
                <a:ea typeface="Calibri" panose="020F0502020204030204" pitchFamily="34" charset="0"/>
                <a:cs typeface="Calibri" panose="020F0502020204030204" pitchFamily="34" charset="0"/>
              </a:rPr>
              <a:t>Zoom out to 100% to preview what this will look like on your printed poster.</a:t>
            </a:r>
          </a:p>
        </p:txBody>
      </p:sp>
      <p:sp>
        <p:nvSpPr>
          <p:cNvPr id="50" name="Text Box 271"/>
          <p:cNvSpPr txBox="1">
            <a:spLocks noChangeArrowheads="1"/>
          </p:cNvSpPr>
          <p:nvPr/>
        </p:nvSpPr>
        <p:spPr bwMode="auto">
          <a:xfrm>
            <a:off x="26007311" y="27874047"/>
            <a:ext cx="13653655" cy="6102369"/>
          </a:xfrm>
          <a:prstGeom prst="rect">
            <a:avLst/>
          </a:prstGeom>
          <a:noFill/>
          <a:ln>
            <a:noFill/>
          </a:ln>
          <a:effectLst/>
        </p:spPr>
        <p:txBody>
          <a:bodyPr lIns="187036" tIns="187036" rIns="187036" bIns="187036">
            <a:spAutoFit/>
          </a:bodyPr>
          <a:lstStyle>
            <a:lvl1pPr defTabSz="838200">
              <a:defRPr>
                <a:solidFill>
                  <a:schemeClr val="tx1"/>
                </a:solidFill>
                <a:latin typeface="Arial" pitchFamily="34" charset="0"/>
              </a:defRPr>
            </a:lvl1pPr>
            <a:lvl2pPr marL="419100" defTabSz="838200">
              <a:defRPr>
                <a:solidFill>
                  <a:schemeClr val="tx1"/>
                </a:solidFill>
                <a:latin typeface="Arial" pitchFamily="34" charset="0"/>
              </a:defRPr>
            </a:lvl2pPr>
            <a:lvl3pPr marL="838200" defTabSz="838200">
              <a:defRPr>
                <a:solidFill>
                  <a:schemeClr val="tx1"/>
                </a:solidFill>
                <a:latin typeface="Arial" pitchFamily="34" charset="0"/>
              </a:defRPr>
            </a:lvl3pPr>
            <a:lvl4pPr marL="1257300" defTabSz="838200">
              <a:defRPr>
                <a:solidFill>
                  <a:schemeClr val="tx1"/>
                </a:solidFill>
                <a:latin typeface="Arial" pitchFamily="34" charset="0"/>
              </a:defRPr>
            </a:lvl4pPr>
            <a:lvl5pPr marL="1676400" defTabSz="838200">
              <a:defRPr>
                <a:solidFill>
                  <a:schemeClr val="tx1"/>
                </a:solidFill>
                <a:latin typeface="Arial" pitchFamily="34" charset="0"/>
              </a:defRPr>
            </a:lvl5pPr>
            <a:lvl6pPr marL="2133600" defTabSz="838200" fontAlgn="base">
              <a:spcBef>
                <a:spcPct val="0"/>
              </a:spcBef>
              <a:spcAft>
                <a:spcPct val="0"/>
              </a:spcAft>
              <a:defRPr>
                <a:solidFill>
                  <a:schemeClr val="tx1"/>
                </a:solidFill>
                <a:latin typeface="Arial" pitchFamily="34" charset="0"/>
              </a:defRPr>
            </a:lvl6pPr>
            <a:lvl7pPr marL="2590800" defTabSz="838200" fontAlgn="base">
              <a:spcBef>
                <a:spcPct val="0"/>
              </a:spcBef>
              <a:spcAft>
                <a:spcPct val="0"/>
              </a:spcAft>
              <a:defRPr>
                <a:solidFill>
                  <a:schemeClr val="tx1"/>
                </a:solidFill>
                <a:latin typeface="Arial" pitchFamily="34" charset="0"/>
              </a:defRPr>
            </a:lvl7pPr>
            <a:lvl8pPr marL="3048000" defTabSz="838200" fontAlgn="base">
              <a:spcBef>
                <a:spcPct val="0"/>
              </a:spcBef>
              <a:spcAft>
                <a:spcPct val="0"/>
              </a:spcAft>
              <a:defRPr>
                <a:solidFill>
                  <a:schemeClr val="tx1"/>
                </a:solidFill>
                <a:latin typeface="Arial" pitchFamily="34" charset="0"/>
              </a:defRPr>
            </a:lvl8pPr>
            <a:lvl9pPr marL="3505200" defTabSz="838200" fontAlgn="base">
              <a:spcBef>
                <a:spcPct val="0"/>
              </a:spcBef>
              <a:spcAft>
                <a:spcPct val="0"/>
              </a:spcAft>
              <a:defRPr>
                <a:solidFill>
                  <a:schemeClr val="tx1"/>
                </a:solidFill>
                <a:latin typeface="Arial" pitchFamily="34" charset="0"/>
              </a:defRPr>
            </a:lvl9pPr>
          </a:lstStyle>
          <a:p>
            <a:pPr defTabSz="4114134"/>
            <a:r>
              <a:rPr lang="en-US" sz="3100" dirty="0">
                <a:solidFill>
                  <a:prstClr val="black"/>
                </a:solidFill>
                <a:latin typeface="Calibri" panose="020F0502020204030204" pitchFamily="34" charset="0"/>
                <a:ea typeface="Calibri" panose="020F0502020204030204" pitchFamily="34" charset="0"/>
                <a:cs typeface="Calibri" panose="020F0502020204030204" pitchFamily="34" charset="0"/>
              </a:rPr>
              <a:t>Click here to insert your Conclusions text. Type it in or copy and paste from your Word document or other source.</a:t>
            </a:r>
          </a:p>
          <a:p>
            <a:pPr defTabSz="4114134"/>
            <a:endParaRPr lang="en-US" sz="3100" dirty="0">
              <a:solidFill>
                <a:prstClr val="black"/>
              </a:solidFill>
              <a:latin typeface="Calibri" panose="020F0502020204030204" pitchFamily="34" charset="0"/>
              <a:ea typeface="Calibri" panose="020F0502020204030204" pitchFamily="34" charset="0"/>
              <a:cs typeface="Calibri" panose="020F0502020204030204" pitchFamily="34" charset="0"/>
            </a:endParaRPr>
          </a:p>
          <a:p>
            <a:pPr defTabSz="4114134"/>
            <a:r>
              <a:rPr lang="en-US" sz="3100" dirty="0">
                <a:solidFill>
                  <a:prstClr val="black"/>
                </a:solidFill>
                <a:latin typeface="Calibri" panose="020F0502020204030204" pitchFamily="34" charset="0"/>
                <a:ea typeface="Calibri" panose="020F0502020204030204" pitchFamily="34" charset="0"/>
                <a:cs typeface="Calibri" panose="020F0502020204030204" pitchFamily="34" charset="0"/>
              </a:rPr>
              <a:t>This text box will automatically re-size to your text. To turn off that feature, right click inside this box and go to </a:t>
            </a:r>
            <a:r>
              <a:rPr lang="en-US" sz="3100" b="1" dirty="0">
                <a:solidFill>
                  <a:prstClr val="black"/>
                </a:solidFill>
                <a:latin typeface="Calibri" panose="020F0502020204030204" pitchFamily="34" charset="0"/>
                <a:ea typeface="Calibri" panose="020F0502020204030204" pitchFamily="34" charset="0"/>
                <a:cs typeface="Calibri" panose="020F0502020204030204" pitchFamily="34" charset="0"/>
              </a:rPr>
              <a:t>Format Shape, Text Box, Autofit</a:t>
            </a:r>
            <a:r>
              <a:rPr lang="en-US" sz="3100" dirty="0">
                <a:solidFill>
                  <a:prstClr val="black"/>
                </a:solidFill>
                <a:latin typeface="Calibri" panose="020F0502020204030204" pitchFamily="34" charset="0"/>
                <a:ea typeface="Calibri" panose="020F0502020204030204" pitchFamily="34" charset="0"/>
                <a:cs typeface="Calibri" panose="020F0502020204030204" pitchFamily="34" charset="0"/>
              </a:rPr>
              <a:t>, and select the “Do Not Autofit” radio button.</a:t>
            </a:r>
          </a:p>
          <a:p>
            <a:pPr defTabSz="4114134"/>
            <a:endParaRPr lang="en-US" sz="3100" dirty="0">
              <a:solidFill>
                <a:prstClr val="black"/>
              </a:solidFill>
              <a:latin typeface="Calibri" panose="020F0502020204030204" pitchFamily="34" charset="0"/>
              <a:ea typeface="Calibri" panose="020F0502020204030204" pitchFamily="34" charset="0"/>
              <a:cs typeface="Calibri" panose="020F0502020204030204" pitchFamily="34" charset="0"/>
            </a:endParaRPr>
          </a:p>
          <a:p>
            <a:pPr defTabSz="4114134"/>
            <a:r>
              <a:rPr lang="en-US" sz="3100" dirty="0">
                <a:solidFill>
                  <a:prstClr val="black"/>
                </a:solidFill>
                <a:latin typeface="Calibri" panose="020F0502020204030204" pitchFamily="34" charset="0"/>
                <a:ea typeface="Calibri" panose="020F0502020204030204" pitchFamily="34" charset="0"/>
                <a:cs typeface="Calibri" panose="020F0502020204030204" pitchFamily="34" charset="0"/>
              </a:rPr>
              <a:t>To change the font style of this text box: Click on the border once to highlight the entire text box, then select a different font or font size that suits you. This text is Calibri 32pt and is easily read up to 5 feet away on a 44x44 poster.</a:t>
            </a:r>
          </a:p>
          <a:p>
            <a:pPr defTabSz="4114134"/>
            <a:endParaRPr lang="en-US" sz="3100" dirty="0">
              <a:solidFill>
                <a:prstClr val="black"/>
              </a:solidFill>
              <a:latin typeface="Calibri" panose="020F0502020204030204" pitchFamily="34" charset="0"/>
              <a:ea typeface="Calibri" panose="020F0502020204030204" pitchFamily="34" charset="0"/>
              <a:cs typeface="Calibri" panose="020F0502020204030204" pitchFamily="34" charset="0"/>
            </a:endParaRPr>
          </a:p>
          <a:p>
            <a:pPr defTabSz="4114134"/>
            <a:r>
              <a:rPr lang="en-US" sz="3100" dirty="0">
                <a:solidFill>
                  <a:prstClr val="black"/>
                </a:solidFill>
                <a:latin typeface="Calibri" panose="020F0502020204030204" pitchFamily="34" charset="0"/>
                <a:ea typeface="Calibri" panose="020F0502020204030204" pitchFamily="34" charset="0"/>
                <a:cs typeface="Calibri" panose="020F0502020204030204" pitchFamily="34" charset="0"/>
              </a:rPr>
              <a:t>Zoom out to 100% to preview what this will look like on your printed poster.</a:t>
            </a:r>
          </a:p>
        </p:txBody>
      </p:sp>
      <mc:AlternateContent xmlns:mc="http://schemas.openxmlformats.org/markup-compatibility/2006">
        <mc:Choice xmlns:a14="http://schemas.microsoft.com/office/drawing/2010/main" Requires="a14">
          <p:sp>
            <p:nvSpPr>
              <p:cNvPr id="51" name="Text Box 272"/>
              <p:cNvSpPr txBox="1">
                <a:spLocks noChangeArrowheads="1"/>
              </p:cNvSpPr>
              <p:nvPr/>
            </p:nvSpPr>
            <p:spPr bwMode="auto">
              <a:xfrm>
                <a:off x="11705012" y="1753306"/>
                <a:ext cx="13466619" cy="11121820"/>
              </a:xfrm>
              <a:prstGeom prst="rect">
                <a:avLst/>
              </a:prstGeom>
              <a:noFill/>
              <a:ln>
                <a:noFill/>
              </a:ln>
              <a:effectLst/>
            </p:spPr>
            <p:txBody>
              <a:bodyPr wrap="square" lIns="187036" tIns="187036" rIns="187036" bIns="187036">
                <a:spAutoFit/>
              </a:bodyPr>
              <a:lstStyle>
                <a:lvl1pPr defTabSz="838200">
                  <a:defRPr>
                    <a:solidFill>
                      <a:schemeClr val="tx1"/>
                    </a:solidFill>
                    <a:latin typeface="Arial" pitchFamily="34" charset="0"/>
                  </a:defRPr>
                </a:lvl1pPr>
                <a:lvl2pPr marL="419100" defTabSz="838200">
                  <a:defRPr>
                    <a:solidFill>
                      <a:schemeClr val="tx1"/>
                    </a:solidFill>
                    <a:latin typeface="Arial" pitchFamily="34" charset="0"/>
                  </a:defRPr>
                </a:lvl2pPr>
                <a:lvl3pPr marL="838200" defTabSz="838200">
                  <a:defRPr>
                    <a:solidFill>
                      <a:schemeClr val="tx1"/>
                    </a:solidFill>
                    <a:latin typeface="Arial" pitchFamily="34" charset="0"/>
                  </a:defRPr>
                </a:lvl3pPr>
                <a:lvl4pPr marL="1257300" defTabSz="838200">
                  <a:defRPr>
                    <a:solidFill>
                      <a:schemeClr val="tx1"/>
                    </a:solidFill>
                    <a:latin typeface="Arial" pitchFamily="34" charset="0"/>
                  </a:defRPr>
                </a:lvl4pPr>
                <a:lvl5pPr marL="1676400" defTabSz="838200">
                  <a:defRPr>
                    <a:solidFill>
                      <a:schemeClr val="tx1"/>
                    </a:solidFill>
                    <a:latin typeface="Arial" pitchFamily="34" charset="0"/>
                  </a:defRPr>
                </a:lvl5pPr>
                <a:lvl6pPr marL="2133600" defTabSz="838200" fontAlgn="base">
                  <a:spcBef>
                    <a:spcPct val="0"/>
                  </a:spcBef>
                  <a:spcAft>
                    <a:spcPct val="0"/>
                  </a:spcAft>
                  <a:defRPr>
                    <a:solidFill>
                      <a:schemeClr val="tx1"/>
                    </a:solidFill>
                    <a:latin typeface="Arial" pitchFamily="34" charset="0"/>
                  </a:defRPr>
                </a:lvl6pPr>
                <a:lvl7pPr marL="2590800" defTabSz="838200" fontAlgn="base">
                  <a:spcBef>
                    <a:spcPct val="0"/>
                  </a:spcBef>
                  <a:spcAft>
                    <a:spcPct val="0"/>
                  </a:spcAft>
                  <a:defRPr>
                    <a:solidFill>
                      <a:schemeClr val="tx1"/>
                    </a:solidFill>
                    <a:latin typeface="Arial" pitchFamily="34" charset="0"/>
                  </a:defRPr>
                </a:lvl7pPr>
                <a:lvl8pPr marL="3048000" defTabSz="838200" fontAlgn="base">
                  <a:spcBef>
                    <a:spcPct val="0"/>
                  </a:spcBef>
                  <a:spcAft>
                    <a:spcPct val="0"/>
                  </a:spcAft>
                  <a:defRPr>
                    <a:solidFill>
                      <a:schemeClr val="tx1"/>
                    </a:solidFill>
                    <a:latin typeface="Arial" pitchFamily="34" charset="0"/>
                  </a:defRPr>
                </a:lvl8pPr>
                <a:lvl9pPr marL="3505200" defTabSz="838200" fontAlgn="base">
                  <a:spcBef>
                    <a:spcPct val="0"/>
                  </a:spcBef>
                  <a:spcAft>
                    <a:spcPct val="0"/>
                  </a:spcAft>
                  <a:defRPr>
                    <a:solidFill>
                      <a:schemeClr val="tx1"/>
                    </a:solidFill>
                    <a:latin typeface="Arial" pitchFamily="34" charset="0"/>
                  </a:defRPr>
                </a:lvl9pPr>
              </a:lstStyle>
              <a:p>
                <a:pPr defTabSz="4114134"/>
                <a:r>
                  <a:rPr lang="en-US" sz="3100" b="1" dirty="0" err="1">
                    <a:solidFill>
                      <a:prstClr val="black"/>
                    </a:solidFill>
                    <a:latin typeface="Calibri" panose="020F0502020204030204" pitchFamily="34" charset="0"/>
                    <a:ea typeface="Calibri" panose="020F0502020204030204" pitchFamily="34" charset="0"/>
                    <a:cs typeface="Calibri" panose="020F0502020204030204" pitchFamily="34" charset="0"/>
                  </a:rPr>
                  <a:t>Genigraphics</a:t>
                </a:r>
                <a:r>
                  <a:rPr lang="en-US" sz="3100" b="1" dirty="0">
                    <a:solidFill>
                      <a:prstClr val="black"/>
                    </a:solidFill>
                    <a:latin typeface="Calibri" panose="020F0502020204030204" pitchFamily="34" charset="0"/>
                    <a:ea typeface="Calibri" panose="020F0502020204030204" pitchFamily="34" charset="0"/>
                    <a:cs typeface="Calibri" panose="020F0502020204030204" pitchFamily="34" charset="0"/>
                  </a:rPr>
                  <a:t>®</a:t>
                </a:r>
                <a:r>
                  <a:rPr lang="en-US" sz="3100" dirty="0">
                    <a:solidFill>
                      <a:prstClr val="black"/>
                    </a:solidFill>
                    <a:latin typeface="Calibri" panose="020F0502020204030204" pitchFamily="34" charset="0"/>
                    <a:ea typeface="Calibri" panose="020F0502020204030204" pitchFamily="34" charset="0"/>
                    <a:cs typeface="Calibri" panose="020F0502020204030204" pitchFamily="34" charset="0"/>
                  </a:rPr>
                  <a:t> has provided this template to assist in preparation of a medical or scientific research poster. The dimensions are set to 44” high by 44” wide but prints can be scaled up or down in size to any dimension with a 1:1 aspect ratio. For example, if you order a 40” x 40” poster using this template, we will print the file at 90.9% of its original size. </a:t>
                </a:r>
                <a:r>
                  <a:rPr lang="en-US" sz="3100" b="1" dirty="0">
                    <a:solidFill>
                      <a:prstClr val="black"/>
                    </a:solidFill>
                    <a:latin typeface="Calibri" panose="020F0502020204030204" pitchFamily="34" charset="0"/>
                    <a:ea typeface="Calibri" panose="020F0502020204030204" pitchFamily="34" charset="0"/>
                    <a:cs typeface="Calibri" panose="020F0502020204030204" pitchFamily="34" charset="0"/>
                  </a:rPr>
                  <a:t>The most critical factor is that your template and poster dimensions must be proportional:</a:t>
                </a:r>
              </a:p>
              <a:p>
                <a:pPr defTabSz="4114134"/>
                <a:endParaRPr lang="en-US" sz="3200" b="1" dirty="0">
                  <a:solidFill>
                    <a:prstClr val="black"/>
                  </a:solidFill>
                  <a:latin typeface="+mn-lt"/>
                </a:endParaRPr>
              </a:p>
              <a:p>
                <a:pPr defTabSz="4114134"/>
                <a14:m>
                  <m:oMathPara xmlns:m="http://schemas.openxmlformats.org/officeDocument/2006/math">
                    <m:oMathParaPr>
                      <m:jc m:val="centerGroup"/>
                    </m:oMathParaPr>
                    <m:oMath xmlns:m="http://schemas.openxmlformats.org/officeDocument/2006/math">
                      <m:box>
                        <m:boxPr>
                          <m:ctrlPr>
                            <a:rPr lang="en-US" sz="3200" b="1" i="1">
                              <a:solidFill>
                                <a:prstClr val="black"/>
                              </a:solidFill>
                              <a:latin typeface="Cambria Math" panose="02040503050406030204" pitchFamily="18" charset="0"/>
                            </a:rPr>
                          </m:ctrlPr>
                        </m:boxPr>
                        <m:e>
                          <m:f>
                            <m:fPr>
                              <m:ctrlPr>
                                <a:rPr lang="en-US" sz="3200" b="1" i="1">
                                  <a:solidFill>
                                    <a:prstClr val="black"/>
                                  </a:solidFill>
                                  <a:latin typeface="Cambria Math" panose="02040503050406030204" pitchFamily="18" charset="0"/>
                                </a:rPr>
                              </m:ctrlPr>
                            </m:fPr>
                            <m:num>
                              <m:r>
                                <a:rPr lang="en-US" sz="3200" b="1" i="1">
                                  <a:solidFill>
                                    <a:prstClr val="black"/>
                                  </a:solidFill>
                                  <a:latin typeface="Cambria Math"/>
                                </a:rPr>
                                <m:t>𝒕𝒆𝒎𝒑𝒍𝒂𝒕𝒆</m:t>
                              </m:r>
                              <m:r>
                                <a:rPr lang="en-US" sz="3200" b="1" i="1">
                                  <a:solidFill>
                                    <a:prstClr val="black"/>
                                  </a:solidFill>
                                  <a:latin typeface="Cambria Math"/>
                                </a:rPr>
                                <m:t> </m:t>
                              </m:r>
                              <m:r>
                                <a:rPr lang="en-US" sz="3200" b="1" i="1">
                                  <a:solidFill>
                                    <a:prstClr val="black"/>
                                  </a:solidFill>
                                  <a:latin typeface="Cambria Math"/>
                                </a:rPr>
                                <m:t>𝒉𝒆𝒊𝒈𝒉𝒕</m:t>
                              </m:r>
                            </m:num>
                            <m:den>
                              <m:r>
                                <a:rPr lang="en-US" sz="3200" b="1" i="1">
                                  <a:solidFill>
                                    <a:prstClr val="black"/>
                                  </a:solidFill>
                                  <a:latin typeface="Cambria Math"/>
                                </a:rPr>
                                <m:t>𝒕𝒆𝒎𝒑𝒍𝒂𝒕𝒆</m:t>
                              </m:r>
                              <m:r>
                                <a:rPr lang="en-US" sz="3200" b="1" i="1">
                                  <a:solidFill>
                                    <a:prstClr val="black"/>
                                  </a:solidFill>
                                  <a:latin typeface="Cambria Math"/>
                                </a:rPr>
                                <m:t> </m:t>
                              </m:r>
                              <m:r>
                                <a:rPr lang="en-US" sz="3200" b="1" i="1">
                                  <a:solidFill>
                                    <a:prstClr val="black"/>
                                  </a:solidFill>
                                  <a:latin typeface="Cambria Math"/>
                                </a:rPr>
                                <m:t>𝒘𝒊𝒅𝒕𝒉</m:t>
                              </m:r>
                            </m:den>
                          </m:f>
                        </m:e>
                      </m:box>
                      <m:r>
                        <a:rPr lang="en-US" sz="3200" b="1" i="1">
                          <a:solidFill>
                            <a:prstClr val="black"/>
                          </a:solidFill>
                          <a:latin typeface="Cambria Math"/>
                        </a:rPr>
                        <m:t> = </m:t>
                      </m:r>
                      <m:box>
                        <m:boxPr>
                          <m:ctrlPr>
                            <a:rPr lang="en-US" sz="3200" b="1" i="1">
                              <a:solidFill>
                                <a:prstClr val="black"/>
                              </a:solidFill>
                              <a:latin typeface="Cambria Math" panose="02040503050406030204" pitchFamily="18" charset="0"/>
                            </a:rPr>
                          </m:ctrlPr>
                        </m:boxPr>
                        <m:e>
                          <m:f>
                            <m:fPr>
                              <m:ctrlPr>
                                <a:rPr lang="en-US" sz="3200" b="1" i="1">
                                  <a:solidFill>
                                    <a:prstClr val="black"/>
                                  </a:solidFill>
                                  <a:latin typeface="Cambria Math" panose="02040503050406030204" pitchFamily="18" charset="0"/>
                                </a:rPr>
                              </m:ctrlPr>
                            </m:fPr>
                            <m:num>
                              <m:r>
                                <a:rPr lang="en-US" sz="3200" b="1" i="1">
                                  <a:solidFill>
                                    <a:prstClr val="black"/>
                                  </a:solidFill>
                                  <a:latin typeface="Cambria Math"/>
                                </a:rPr>
                                <m:t>𝒅𝒆𝒔𝒊𝒓𝒆𝒅</m:t>
                              </m:r>
                              <m:r>
                                <a:rPr lang="en-US" sz="3200" b="1" i="1">
                                  <a:solidFill>
                                    <a:prstClr val="black"/>
                                  </a:solidFill>
                                  <a:latin typeface="Cambria Math"/>
                                </a:rPr>
                                <m:t> </m:t>
                              </m:r>
                              <m:r>
                                <a:rPr lang="en-US" sz="3200" b="1" i="1">
                                  <a:solidFill>
                                    <a:prstClr val="black"/>
                                  </a:solidFill>
                                  <a:latin typeface="Cambria Math"/>
                                </a:rPr>
                                <m:t>𝒑𝒓𝒊𝒏𝒕</m:t>
                              </m:r>
                              <m:r>
                                <a:rPr lang="en-US" sz="3200" b="1" i="1">
                                  <a:solidFill>
                                    <a:prstClr val="black"/>
                                  </a:solidFill>
                                  <a:latin typeface="Cambria Math"/>
                                </a:rPr>
                                <m:t> </m:t>
                              </m:r>
                              <m:r>
                                <a:rPr lang="en-US" sz="3200" b="1" i="1">
                                  <a:solidFill>
                                    <a:prstClr val="black"/>
                                  </a:solidFill>
                                  <a:latin typeface="Cambria Math"/>
                                </a:rPr>
                                <m:t>𝒉𝒆𝒊𝒈𝒉𝒕</m:t>
                              </m:r>
                            </m:num>
                            <m:den>
                              <m:r>
                                <a:rPr lang="en-US" sz="3200" b="1" i="1">
                                  <a:solidFill>
                                    <a:prstClr val="black"/>
                                  </a:solidFill>
                                  <a:latin typeface="Cambria Math"/>
                                </a:rPr>
                                <m:t>𝒅𝒆𝒔𝒊𝒓𝒆𝒅</m:t>
                              </m:r>
                              <m:r>
                                <a:rPr lang="en-US" sz="3200" b="1" i="1">
                                  <a:solidFill>
                                    <a:prstClr val="black"/>
                                  </a:solidFill>
                                  <a:latin typeface="Cambria Math"/>
                                </a:rPr>
                                <m:t> </m:t>
                              </m:r>
                              <m:r>
                                <a:rPr lang="en-US" sz="3200" b="1" i="1">
                                  <a:solidFill>
                                    <a:prstClr val="black"/>
                                  </a:solidFill>
                                  <a:latin typeface="Cambria Math"/>
                                </a:rPr>
                                <m:t>𝒑𝒓𝒊𝒏𝒕</m:t>
                              </m:r>
                              <m:r>
                                <a:rPr lang="en-US" sz="3200" b="1" i="1">
                                  <a:solidFill>
                                    <a:prstClr val="black"/>
                                  </a:solidFill>
                                  <a:latin typeface="Cambria Math"/>
                                </a:rPr>
                                <m:t> </m:t>
                              </m:r>
                              <m:r>
                                <a:rPr lang="en-US" sz="3200" b="1" i="1">
                                  <a:solidFill>
                                    <a:prstClr val="black"/>
                                  </a:solidFill>
                                  <a:latin typeface="Cambria Math"/>
                                </a:rPr>
                                <m:t>𝒘𝒊𝒅𝒕𝒉</m:t>
                              </m:r>
                            </m:den>
                          </m:f>
                        </m:e>
                      </m:box>
                    </m:oMath>
                  </m:oMathPara>
                </a14:m>
                <a:endParaRPr lang="en-US" sz="3200" b="1" dirty="0">
                  <a:solidFill>
                    <a:prstClr val="black"/>
                  </a:solidFill>
                  <a:latin typeface="+mn-lt"/>
                </a:endParaRPr>
              </a:p>
              <a:p>
                <a:pPr defTabSz="4114134"/>
                <a:endParaRPr lang="en-US" sz="3200" dirty="0">
                  <a:solidFill>
                    <a:prstClr val="black"/>
                  </a:solidFill>
                  <a:latin typeface="+mn-lt"/>
                </a:endParaRPr>
              </a:p>
              <a:p>
                <a:pPr defTabSz="4114134"/>
                <a:r>
                  <a:rPr lang="en-US" sz="3100" dirty="0">
                    <a:solidFill>
                      <a:prstClr val="black"/>
                    </a:solidFill>
                    <a:latin typeface="Calibri" panose="020F0502020204030204" pitchFamily="34" charset="0"/>
                    <a:ea typeface="Calibri" panose="020F0502020204030204" pitchFamily="34" charset="0"/>
                    <a:cs typeface="Calibri" panose="020F0502020204030204" pitchFamily="34" charset="0"/>
                  </a:rPr>
                  <a:t>Order your poster from Genigraphics and we will perform a free design review and advise you if we see anything that may be a concern for printing. We’ll even help tidy things up.</a:t>
                </a:r>
              </a:p>
              <a:p>
                <a:pPr defTabSz="4114134"/>
                <a:endParaRPr lang="en-US" sz="3200" dirty="0">
                  <a:solidFill>
                    <a:prstClr val="black"/>
                  </a:solidFill>
                  <a:latin typeface="Calibri" panose="020F0502020204030204" pitchFamily="34" charset="0"/>
                  <a:ea typeface="Calibri" panose="020F0502020204030204" pitchFamily="34" charset="0"/>
                  <a:cs typeface="Calibri" panose="020F0502020204030204" pitchFamily="34" charset="0"/>
                </a:endParaRPr>
              </a:p>
              <a:p>
                <a:pPr defTabSz="4114134"/>
                <a:r>
                  <a:rPr lang="en-US" sz="3100" dirty="0">
                    <a:solidFill>
                      <a:prstClr val="black"/>
                    </a:solidFill>
                    <a:latin typeface="Calibri" panose="020F0502020204030204" pitchFamily="34" charset="0"/>
                    <a:ea typeface="Calibri" panose="020F0502020204030204" pitchFamily="34" charset="0"/>
                    <a:cs typeface="Calibri" panose="020F0502020204030204" pitchFamily="34" charset="0"/>
                  </a:rPr>
                  <a:t>We have more history with PowerPoint® than any other printing company. In fact, we helped Microsoft® design the software and we created all of the original color themes, templates, and clip art galleries. We know how to make your printed poster look just like it does on screen. Other printing companies and copy centers will blindly convert your file to another format prior to printing. This can result in text shifting, symbols changing, and altered colors. We know the secrets to avoid those issues. So choose Genigraphics for the most accurate reproduction available.</a:t>
                </a:r>
              </a:p>
            </p:txBody>
          </p:sp>
        </mc:Choice>
        <mc:Fallback>
          <p:sp>
            <p:nvSpPr>
              <p:cNvPr id="51" name="Text Box 272"/>
              <p:cNvSpPr txBox="1">
                <a:spLocks noRot="1" noChangeAspect="1" noMove="1" noResize="1" noEditPoints="1" noAdjustHandles="1" noChangeArrowheads="1" noChangeShapeType="1" noTextEdit="1"/>
              </p:cNvSpPr>
              <p:nvPr/>
            </p:nvSpPr>
            <p:spPr bwMode="auto">
              <a:xfrm>
                <a:off x="11705012" y="1753306"/>
                <a:ext cx="13466619" cy="11121820"/>
              </a:xfrm>
              <a:prstGeom prst="rect">
                <a:avLst/>
              </a:prstGeom>
              <a:blipFill>
                <a:blip r:embed="rId5"/>
                <a:stretch>
                  <a:fillRect l="-407" r="-498"/>
                </a:stretch>
              </a:blipFill>
              <a:ln>
                <a:noFill/>
              </a:ln>
              <a:effectLst/>
            </p:spPr>
            <p:txBody>
              <a:bodyPr/>
              <a:lstStyle/>
              <a:p>
                <a:r>
                  <a:rPr lang="en-US">
                    <a:noFill/>
                  </a:rPr>
                  <a:t> </a:t>
                </a:r>
              </a:p>
            </p:txBody>
          </p:sp>
        </mc:Fallback>
      </mc:AlternateContent>
      <p:sp>
        <p:nvSpPr>
          <p:cNvPr id="52" name="Text Box 273"/>
          <p:cNvSpPr txBox="1">
            <a:spLocks noChangeArrowheads="1"/>
          </p:cNvSpPr>
          <p:nvPr/>
        </p:nvSpPr>
        <p:spPr bwMode="auto">
          <a:xfrm>
            <a:off x="25969211" y="35146874"/>
            <a:ext cx="13653655" cy="2077229"/>
          </a:xfrm>
          <a:prstGeom prst="rect">
            <a:avLst/>
          </a:prstGeom>
          <a:noFill/>
          <a:ln>
            <a:noFill/>
          </a:ln>
          <a:effectLst/>
        </p:spPr>
        <p:txBody>
          <a:bodyPr lIns="187036" tIns="187036" rIns="187036" bIns="187036">
            <a:spAutoFit/>
          </a:bodyPr>
          <a:lstStyle>
            <a:lvl1pPr marL="419100" indent="-419100" defTabSz="838200">
              <a:defRPr>
                <a:solidFill>
                  <a:schemeClr val="tx1"/>
                </a:solidFill>
                <a:latin typeface="Arial" pitchFamily="34" charset="0"/>
              </a:defRPr>
            </a:lvl1pPr>
            <a:lvl2pPr marL="890588" indent="-314325" defTabSz="838200">
              <a:defRPr>
                <a:solidFill>
                  <a:schemeClr val="tx1"/>
                </a:solidFill>
                <a:latin typeface="Arial" pitchFamily="34" charset="0"/>
              </a:defRPr>
            </a:lvl2pPr>
            <a:lvl3pPr marL="1309688" indent="-314325" defTabSz="838200">
              <a:defRPr>
                <a:solidFill>
                  <a:schemeClr val="tx1"/>
                </a:solidFill>
                <a:latin typeface="Arial" pitchFamily="34" charset="0"/>
              </a:defRPr>
            </a:lvl3pPr>
            <a:lvl4pPr marL="1728788" indent="-314325" defTabSz="838200">
              <a:defRPr>
                <a:solidFill>
                  <a:schemeClr val="tx1"/>
                </a:solidFill>
                <a:latin typeface="Arial" pitchFamily="34" charset="0"/>
              </a:defRPr>
            </a:lvl4pPr>
            <a:lvl5pPr marL="2147888" indent="-314325" defTabSz="838200">
              <a:defRPr>
                <a:solidFill>
                  <a:schemeClr val="tx1"/>
                </a:solidFill>
                <a:latin typeface="Arial" pitchFamily="34" charset="0"/>
              </a:defRPr>
            </a:lvl5pPr>
            <a:lvl6pPr marL="2605088" indent="-314325" defTabSz="838200" fontAlgn="base">
              <a:spcBef>
                <a:spcPct val="0"/>
              </a:spcBef>
              <a:spcAft>
                <a:spcPct val="0"/>
              </a:spcAft>
              <a:defRPr>
                <a:solidFill>
                  <a:schemeClr val="tx1"/>
                </a:solidFill>
                <a:latin typeface="Arial" pitchFamily="34" charset="0"/>
              </a:defRPr>
            </a:lvl6pPr>
            <a:lvl7pPr marL="3062288" indent="-314325" defTabSz="838200" fontAlgn="base">
              <a:spcBef>
                <a:spcPct val="0"/>
              </a:spcBef>
              <a:spcAft>
                <a:spcPct val="0"/>
              </a:spcAft>
              <a:defRPr>
                <a:solidFill>
                  <a:schemeClr val="tx1"/>
                </a:solidFill>
                <a:latin typeface="Arial" pitchFamily="34" charset="0"/>
              </a:defRPr>
            </a:lvl7pPr>
            <a:lvl8pPr marL="3519488" indent="-314325" defTabSz="838200" fontAlgn="base">
              <a:spcBef>
                <a:spcPct val="0"/>
              </a:spcBef>
              <a:spcAft>
                <a:spcPct val="0"/>
              </a:spcAft>
              <a:defRPr>
                <a:solidFill>
                  <a:schemeClr val="tx1"/>
                </a:solidFill>
                <a:latin typeface="Arial" pitchFamily="34" charset="0"/>
              </a:defRPr>
            </a:lvl8pPr>
            <a:lvl9pPr marL="3976688" indent="-314325" defTabSz="838200" fontAlgn="base">
              <a:spcBef>
                <a:spcPct val="0"/>
              </a:spcBef>
              <a:spcAft>
                <a:spcPct val="0"/>
              </a:spcAft>
              <a:defRPr>
                <a:solidFill>
                  <a:schemeClr val="tx1"/>
                </a:solidFill>
                <a:latin typeface="Arial" pitchFamily="34" charset="0"/>
              </a:defRPr>
            </a:lvl9pPr>
          </a:lstStyle>
          <a:p>
            <a:pPr>
              <a:spcAft>
                <a:spcPct val="50000"/>
              </a:spcAft>
              <a:buFontTx/>
              <a:buAutoNum type="arabicPeriod"/>
            </a:pPr>
            <a:r>
              <a:rPr lang="en-US" sz="2454" dirty="0">
                <a:latin typeface="Calibri" pitchFamily="34" charset="0"/>
              </a:rPr>
              <a:t>Click here to insert your References. Type it in or copy and paste from your Word document or other source.</a:t>
            </a:r>
          </a:p>
          <a:p>
            <a:pPr>
              <a:spcAft>
                <a:spcPct val="50000"/>
              </a:spcAft>
              <a:buFontTx/>
              <a:buAutoNum type="arabicPeriod"/>
            </a:pPr>
            <a:r>
              <a:rPr lang="en-US" sz="2454" dirty="0">
                <a:latin typeface="Calibri" pitchFamily="34" charset="0"/>
              </a:rPr>
              <a:t>Click on the border once to highlight and select a different font or font size that suits you. This text is in Calibri 24pt and is easily readable up to 3 feet away. </a:t>
            </a:r>
          </a:p>
        </p:txBody>
      </p:sp>
      <p:graphicFrame>
        <p:nvGraphicFramePr>
          <p:cNvPr id="53" name="Content Placeholder 114" descr="Sample table with 4 columns, 7 rows." title="Sample Table"/>
          <p:cNvGraphicFramePr>
            <a:graphicFrameLocks/>
          </p:cNvGraphicFramePr>
          <p:nvPr>
            <p:extLst>
              <p:ext uri="{D42A27DB-BD31-4B8C-83A1-F6EECF244321}">
                <p14:modId xmlns:p14="http://schemas.microsoft.com/office/powerpoint/2010/main" val="922119706"/>
              </p:ext>
            </p:extLst>
          </p:nvPr>
        </p:nvGraphicFramePr>
        <p:xfrm>
          <a:off x="11762303" y="29946600"/>
          <a:ext cx="13653656" cy="6624191"/>
        </p:xfrm>
        <a:graphic>
          <a:graphicData uri="http://schemas.openxmlformats.org/drawingml/2006/table">
            <a:tbl>
              <a:tblPr firstRow="1" bandRow="1">
                <a:tableStyleId>{B301B821-A1FF-4177-AEE7-76D212191A09}</a:tableStyleId>
              </a:tblPr>
              <a:tblGrid>
                <a:gridCol w="3413414">
                  <a:extLst>
                    <a:ext uri="{9D8B030D-6E8A-4147-A177-3AD203B41FA5}">
                      <a16:colId xmlns:a16="http://schemas.microsoft.com/office/drawing/2014/main" val="20000"/>
                    </a:ext>
                  </a:extLst>
                </a:gridCol>
                <a:gridCol w="3413414">
                  <a:extLst>
                    <a:ext uri="{9D8B030D-6E8A-4147-A177-3AD203B41FA5}">
                      <a16:colId xmlns:a16="http://schemas.microsoft.com/office/drawing/2014/main" val="20001"/>
                    </a:ext>
                  </a:extLst>
                </a:gridCol>
                <a:gridCol w="3413414">
                  <a:extLst>
                    <a:ext uri="{9D8B030D-6E8A-4147-A177-3AD203B41FA5}">
                      <a16:colId xmlns:a16="http://schemas.microsoft.com/office/drawing/2014/main" val="20002"/>
                    </a:ext>
                  </a:extLst>
                </a:gridCol>
                <a:gridCol w="3413414">
                  <a:extLst>
                    <a:ext uri="{9D8B030D-6E8A-4147-A177-3AD203B41FA5}">
                      <a16:colId xmlns:a16="http://schemas.microsoft.com/office/drawing/2014/main" val="20003"/>
                    </a:ext>
                  </a:extLst>
                </a:gridCol>
              </a:tblGrid>
              <a:tr h="946313">
                <a:tc>
                  <a:txBody>
                    <a:bodyPr/>
                    <a:lstStyle/>
                    <a:p>
                      <a:endParaRPr lang="en-US" sz="3300" dirty="0"/>
                    </a:p>
                  </a:txBody>
                  <a:tcPr marL="114300" marR="114300" marT="42863" marB="42863" anchor="ctr">
                    <a:solidFill>
                      <a:schemeClr val="tx2"/>
                    </a:solidFill>
                  </a:tcPr>
                </a:tc>
                <a:tc>
                  <a:txBody>
                    <a:bodyPr/>
                    <a:lstStyle/>
                    <a:p>
                      <a:pPr algn="ctr"/>
                      <a:r>
                        <a:rPr lang="en-US" sz="3300" dirty="0"/>
                        <a:t>Heading</a:t>
                      </a:r>
                    </a:p>
                  </a:txBody>
                  <a:tcPr marL="114300" marR="114300" marT="42863" marB="42863" anchor="ctr">
                    <a:solidFill>
                      <a:schemeClr val="tx2"/>
                    </a:solidFill>
                  </a:tcPr>
                </a:tc>
                <a:tc>
                  <a:txBody>
                    <a:bodyPr/>
                    <a:lstStyle/>
                    <a:p>
                      <a:pPr algn="ctr"/>
                      <a:r>
                        <a:rPr lang="en-US" sz="3300" dirty="0"/>
                        <a:t>Heading</a:t>
                      </a:r>
                    </a:p>
                  </a:txBody>
                  <a:tcPr marL="114300" marR="114300" marT="42863" marB="42863" anchor="ctr">
                    <a:solidFill>
                      <a:schemeClr val="tx2"/>
                    </a:solidFill>
                  </a:tcPr>
                </a:tc>
                <a:tc>
                  <a:txBody>
                    <a:bodyPr/>
                    <a:lstStyle/>
                    <a:p>
                      <a:pPr algn="ctr"/>
                      <a:r>
                        <a:rPr lang="en-US" sz="3300" dirty="0"/>
                        <a:t>Heading</a:t>
                      </a:r>
                    </a:p>
                  </a:txBody>
                  <a:tcPr marL="114300" marR="114300" marT="42863" marB="42863" anchor="ctr">
                    <a:solidFill>
                      <a:schemeClr val="tx2"/>
                    </a:solidFill>
                  </a:tcPr>
                </a:tc>
                <a:extLst>
                  <a:ext uri="{0D108BD9-81ED-4DB2-BD59-A6C34878D82A}">
                    <a16:rowId xmlns:a16="http://schemas.microsoft.com/office/drawing/2014/main" val="10000"/>
                  </a:ext>
                </a:extLst>
              </a:tr>
              <a:tr h="946313">
                <a:tc>
                  <a:txBody>
                    <a:bodyPr/>
                    <a:lstStyle/>
                    <a:p>
                      <a:r>
                        <a:rPr lang="en-US" sz="3300" dirty="0"/>
                        <a:t>Item</a:t>
                      </a:r>
                    </a:p>
                  </a:txBody>
                  <a:tcPr marL="114300" marR="114300" marT="42863" marB="42863" anchor="ctr"/>
                </a:tc>
                <a:tc>
                  <a:txBody>
                    <a:bodyPr/>
                    <a:lstStyle/>
                    <a:p>
                      <a:pPr algn="ctr"/>
                      <a:r>
                        <a:rPr lang="en-US" sz="3300" dirty="0"/>
                        <a:t>800</a:t>
                      </a:r>
                    </a:p>
                  </a:txBody>
                  <a:tcPr marL="114300" marR="114300" marT="42863" marB="42863" anchor="ctr"/>
                </a:tc>
                <a:tc>
                  <a:txBody>
                    <a:bodyPr/>
                    <a:lstStyle/>
                    <a:p>
                      <a:pPr algn="ctr"/>
                      <a:r>
                        <a:rPr lang="en-US" sz="3300" dirty="0"/>
                        <a:t>790</a:t>
                      </a:r>
                    </a:p>
                  </a:txBody>
                  <a:tcPr marL="114300" marR="114300" marT="42863" marB="42863" anchor="ctr"/>
                </a:tc>
                <a:tc>
                  <a:txBody>
                    <a:bodyPr/>
                    <a:lstStyle/>
                    <a:p>
                      <a:pPr algn="ctr"/>
                      <a:r>
                        <a:rPr lang="en-US" sz="3300" dirty="0"/>
                        <a:t>4001</a:t>
                      </a:r>
                    </a:p>
                  </a:txBody>
                  <a:tcPr marL="114300" marR="114300" marT="42863" marB="42863" anchor="ctr"/>
                </a:tc>
                <a:extLst>
                  <a:ext uri="{0D108BD9-81ED-4DB2-BD59-A6C34878D82A}">
                    <a16:rowId xmlns:a16="http://schemas.microsoft.com/office/drawing/2014/main" val="10001"/>
                  </a:ext>
                </a:extLst>
              </a:tr>
              <a:tr h="946313">
                <a:tc>
                  <a:txBody>
                    <a:bodyPr/>
                    <a:lstStyle/>
                    <a:p>
                      <a:r>
                        <a:rPr lang="en-US" sz="3300" dirty="0"/>
                        <a:t>Item</a:t>
                      </a:r>
                    </a:p>
                  </a:txBody>
                  <a:tcPr marL="114300" marR="114300" marT="42863" marB="42863" anchor="ctr"/>
                </a:tc>
                <a:tc>
                  <a:txBody>
                    <a:bodyPr/>
                    <a:lstStyle/>
                    <a:p>
                      <a:pPr algn="ctr"/>
                      <a:r>
                        <a:rPr lang="en-US" sz="3300" dirty="0"/>
                        <a:t>356</a:t>
                      </a:r>
                    </a:p>
                  </a:txBody>
                  <a:tcPr marL="114300" marR="114300" marT="42863" marB="42863" anchor="ctr"/>
                </a:tc>
                <a:tc>
                  <a:txBody>
                    <a:bodyPr/>
                    <a:lstStyle/>
                    <a:p>
                      <a:pPr algn="ctr"/>
                      <a:r>
                        <a:rPr lang="en-US" sz="3300" dirty="0"/>
                        <a:t>856</a:t>
                      </a:r>
                    </a:p>
                  </a:txBody>
                  <a:tcPr marL="114300" marR="114300" marT="42863" marB="42863" anchor="ctr"/>
                </a:tc>
                <a:tc>
                  <a:txBody>
                    <a:bodyPr/>
                    <a:lstStyle/>
                    <a:p>
                      <a:pPr algn="ctr"/>
                      <a:r>
                        <a:rPr lang="en-US" sz="3300" dirty="0"/>
                        <a:t>290</a:t>
                      </a:r>
                    </a:p>
                  </a:txBody>
                  <a:tcPr marL="114300" marR="114300" marT="42863" marB="42863" anchor="ctr"/>
                </a:tc>
                <a:extLst>
                  <a:ext uri="{0D108BD9-81ED-4DB2-BD59-A6C34878D82A}">
                    <a16:rowId xmlns:a16="http://schemas.microsoft.com/office/drawing/2014/main" val="10002"/>
                  </a:ext>
                </a:extLst>
              </a:tr>
              <a:tr h="946313">
                <a:tc>
                  <a:txBody>
                    <a:bodyPr/>
                    <a:lstStyle/>
                    <a:p>
                      <a:r>
                        <a:rPr lang="en-US" sz="3300" dirty="0"/>
                        <a:t>Item</a:t>
                      </a:r>
                    </a:p>
                  </a:txBody>
                  <a:tcPr marL="114300" marR="114300" marT="42863" marB="42863" anchor="ctr"/>
                </a:tc>
                <a:tc>
                  <a:txBody>
                    <a:bodyPr/>
                    <a:lstStyle/>
                    <a:p>
                      <a:pPr algn="ctr"/>
                      <a:r>
                        <a:rPr lang="en-US" sz="3300" dirty="0"/>
                        <a:t>228</a:t>
                      </a:r>
                    </a:p>
                  </a:txBody>
                  <a:tcPr marL="114300" marR="114300" marT="42863" marB="42863" anchor="ctr"/>
                </a:tc>
                <a:tc>
                  <a:txBody>
                    <a:bodyPr/>
                    <a:lstStyle/>
                    <a:p>
                      <a:pPr algn="ctr"/>
                      <a:r>
                        <a:rPr lang="en-US" sz="3300" dirty="0"/>
                        <a:t>134</a:t>
                      </a:r>
                    </a:p>
                  </a:txBody>
                  <a:tcPr marL="114300" marR="114300" marT="42863" marB="42863" anchor="ctr"/>
                </a:tc>
                <a:tc>
                  <a:txBody>
                    <a:bodyPr/>
                    <a:lstStyle/>
                    <a:p>
                      <a:pPr algn="ctr"/>
                      <a:r>
                        <a:rPr lang="en-US" sz="3300" dirty="0"/>
                        <a:t>238</a:t>
                      </a:r>
                    </a:p>
                  </a:txBody>
                  <a:tcPr marL="114300" marR="114300" marT="42863" marB="42863" anchor="ctr"/>
                </a:tc>
                <a:extLst>
                  <a:ext uri="{0D108BD9-81ED-4DB2-BD59-A6C34878D82A}">
                    <a16:rowId xmlns:a16="http://schemas.microsoft.com/office/drawing/2014/main" val="10003"/>
                  </a:ext>
                </a:extLst>
              </a:tr>
              <a:tr h="946313">
                <a:tc>
                  <a:txBody>
                    <a:bodyPr/>
                    <a:lstStyle/>
                    <a:p>
                      <a:r>
                        <a:rPr lang="en-US" sz="3300" dirty="0"/>
                        <a:t>Item</a:t>
                      </a:r>
                    </a:p>
                  </a:txBody>
                  <a:tcPr marL="114300" marR="114300" marT="42863" marB="42863" anchor="ctr"/>
                </a:tc>
                <a:tc>
                  <a:txBody>
                    <a:bodyPr/>
                    <a:lstStyle/>
                    <a:p>
                      <a:pPr algn="ctr"/>
                      <a:r>
                        <a:rPr lang="en-US" sz="3300" dirty="0"/>
                        <a:t>954</a:t>
                      </a:r>
                    </a:p>
                  </a:txBody>
                  <a:tcPr marL="114300" marR="114300" marT="42863" marB="42863" anchor="ctr"/>
                </a:tc>
                <a:tc>
                  <a:txBody>
                    <a:bodyPr/>
                    <a:lstStyle/>
                    <a:p>
                      <a:pPr algn="ctr"/>
                      <a:r>
                        <a:rPr lang="en-US" sz="3300" dirty="0"/>
                        <a:t>875</a:t>
                      </a:r>
                    </a:p>
                  </a:txBody>
                  <a:tcPr marL="114300" marR="114300" marT="42863" marB="42863" anchor="ctr"/>
                </a:tc>
                <a:tc>
                  <a:txBody>
                    <a:bodyPr/>
                    <a:lstStyle/>
                    <a:p>
                      <a:pPr algn="ctr"/>
                      <a:r>
                        <a:rPr lang="en-US" sz="3300" dirty="0"/>
                        <a:t>976</a:t>
                      </a:r>
                    </a:p>
                  </a:txBody>
                  <a:tcPr marL="114300" marR="114300" marT="42863" marB="42863" anchor="ctr"/>
                </a:tc>
                <a:extLst>
                  <a:ext uri="{0D108BD9-81ED-4DB2-BD59-A6C34878D82A}">
                    <a16:rowId xmlns:a16="http://schemas.microsoft.com/office/drawing/2014/main" val="10004"/>
                  </a:ext>
                </a:extLst>
              </a:tr>
              <a:tr h="946313">
                <a:tc>
                  <a:txBody>
                    <a:bodyPr/>
                    <a:lstStyle/>
                    <a:p>
                      <a:r>
                        <a:rPr lang="en-US" sz="3300" dirty="0"/>
                        <a:t>Item</a:t>
                      </a:r>
                    </a:p>
                  </a:txBody>
                  <a:tcPr marL="114300" marR="114300" marT="42863" marB="42863" anchor="ctr"/>
                </a:tc>
                <a:tc>
                  <a:txBody>
                    <a:bodyPr/>
                    <a:lstStyle/>
                    <a:p>
                      <a:pPr algn="ctr"/>
                      <a:r>
                        <a:rPr lang="en-US" sz="3300" dirty="0"/>
                        <a:t>324</a:t>
                      </a:r>
                    </a:p>
                  </a:txBody>
                  <a:tcPr marL="114300" marR="114300" marT="42863" marB="42863" anchor="ctr"/>
                </a:tc>
                <a:tc>
                  <a:txBody>
                    <a:bodyPr/>
                    <a:lstStyle/>
                    <a:p>
                      <a:pPr algn="ctr"/>
                      <a:r>
                        <a:rPr lang="en-US" sz="3300" dirty="0"/>
                        <a:t>325</a:t>
                      </a:r>
                    </a:p>
                  </a:txBody>
                  <a:tcPr marL="114300" marR="114300" marT="42863" marB="42863" anchor="ctr"/>
                </a:tc>
                <a:tc>
                  <a:txBody>
                    <a:bodyPr/>
                    <a:lstStyle/>
                    <a:p>
                      <a:pPr algn="ctr"/>
                      <a:r>
                        <a:rPr lang="en-US" sz="3300" dirty="0"/>
                        <a:t>301</a:t>
                      </a:r>
                    </a:p>
                  </a:txBody>
                  <a:tcPr marL="114300" marR="114300" marT="42863" marB="42863" anchor="ctr"/>
                </a:tc>
                <a:extLst>
                  <a:ext uri="{0D108BD9-81ED-4DB2-BD59-A6C34878D82A}">
                    <a16:rowId xmlns:a16="http://schemas.microsoft.com/office/drawing/2014/main" val="10005"/>
                  </a:ext>
                </a:extLst>
              </a:tr>
              <a:tr h="946313">
                <a:tc>
                  <a:txBody>
                    <a:bodyPr/>
                    <a:lstStyle/>
                    <a:p>
                      <a:r>
                        <a:rPr lang="en-US" sz="3300" dirty="0"/>
                        <a:t>Item</a:t>
                      </a:r>
                    </a:p>
                  </a:txBody>
                  <a:tcPr marL="114300" marR="114300" marT="42863" marB="42863" anchor="ctr"/>
                </a:tc>
                <a:tc>
                  <a:txBody>
                    <a:bodyPr/>
                    <a:lstStyle/>
                    <a:p>
                      <a:pPr algn="ctr"/>
                      <a:r>
                        <a:rPr lang="en-US" sz="3300" dirty="0"/>
                        <a:t>199</a:t>
                      </a:r>
                    </a:p>
                  </a:txBody>
                  <a:tcPr marL="114300" marR="114300" marT="42863" marB="42863" anchor="ctr"/>
                </a:tc>
                <a:tc>
                  <a:txBody>
                    <a:bodyPr/>
                    <a:lstStyle/>
                    <a:p>
                      <a:pPr algn="ctr"/>
                      <a:r>
                        <a:rPr lang="en-US" sz="3300" dirty="0"/>
                        <a:t>137</a:t>
                      </a:r>
                    </a:p>
                  </a:txBody>
                  <a:tcPr marL="114300" marR="114300" marT="42863" marB="42863" anchor="ctr"/>
                </a:tc>
                <a:tc>
                  <a:txBody>
                    <a:bodyPr/>
                    <a:lstStyle/>
                    <a:p>
                      <a:pPr algn="ctr"/>
                      <a:r>
                        <a:rPr lang="en-US" sz="3300" dirty="0"/>
                        <a:t>186</a:t>
                      </a:r>
                    </a:p>
                  </a:txBody>
                  <a:tcPr marL="114300" marR="114300" marT="42863" marB="42863" anchor="ctr"/>
                </a:tc>
                <a:extLst>
                  <a:ext uri="{0D108BD9-81ED-4DB2-BD59-A6C34878D82A}">
                    <a16:rowId xmlns:a16="http://schemas.microsoft.com/office/drawing/2014/main" val="10006"/>
                  </a:ext>
                </a:extLst>
              </a:tr>
            </a:tbl>
          </a:graphicData>
        </a:graphic>
      </p:graphicFrame>
      <p:graphicFrame>
        <p:nvGraphicFramePr>
          <p:cNvPr id="54" name="Chart 53"/>
          <p:cNvGraphicFramePr/>
          <p:nvPr>
            <p:extLst>
              <p:ext uri="{D42A27DB-BD31-4B8C-83A1-F6EECF244321}">
                <p14:modId xmlns:p14="http://schemas.microsoft.com/office/powerpoint/2010/main" val="734177691"/>
              </p:ext>
            </p:extLst>
          </p:nvPr>
        </p:nvGraphicFramePr>
        <p:xfrm>
          <a:off x="26007311" y="10154748"/>
          <a:ext cx="13653655" cy="8650433"/>
        </p:xfrm>
        <a:graphic>
          <a:graphicData uri="http://schemas.openxmlformats.org/drawingml/2006/chart">
            <c:chart xmlns:c="http://schemas.openxmlformats.org/drawingml/2006/chart" xmlns:r="http://schemas.openxmlformats.org/officeDocument/2006/relationships" r:id="rId6"/>
          </a:graphicData>
        </a:graphic>
      </p:graphicFrame>
      <p:pic>
        <p:nvPicPr>
          <p:cNvPr id="57" name="Picture 242" descr="Picture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982253" y="24692002"/>
            <a:ext cx="6078683" cy="4050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 name="Picture 243" descr="Picture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982253" y="19659857"/>
            <a:ext cx="6078683" cy="4051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9" name="Text Box 244"/>
          <p:cNvSpPr txBox="1">
            <a:spLocks noChangeArrowheads="1"/>
          </p:cNvSpPr>
          <p:nvPr/>
        </p:nvSpPr>
        <p:spPr bwMode="auto">
          <a:xfrm>
            <a:off x="18982253" y="23851188"/>
            <a:ext cx="3747680" cy="4642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5719" tIns="42859" rIns="85719" bIns="42859">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pPr algn="ctr"/>
            <a:r>
              <a:rPr lang="en-US" sz="2454" b="1" dirty="0">
                <a:solidFill>
                  <a:schemeClr val="accent1">
                    <a:lumMod val="50000"/>
                  </a:schemeClr>
                </a:solidFill>
                <a:latin typeface="Calibri" pitchFamily="34" charset="0"/>
              </a:rPr>
              <a:t>Figure 2.</a:t>
            </a:r>
            <a:r>
              <a:rPr lang="en-US" sz="2454" dirty="0">
                <a:solidFill>
                  <a:schemeClr val="accent1">
                    <a:lumMod val="50000"/>
                  </a:schemeClr>
                </a:solidFill>
                <a:latin typeface="Calibri" pitchFamily="34" charset="0"/>
              </a:rPr>
              <a:t> Label in 24pt Arial.</a:t>
            </a:r>
          </a:p>
        </p:txBody>
      </p:sp>
      <p:sp>
        <p:nvSpPr>
          <p:cNvPr id="60" name="Text Box 245"/>
          <p:cNvSpPr txBox="1">
            <a:spLocks noChangeArrowheads="1"/>
          </p:cNvSpPr>
          <p:nvPr/>
        </p:nvSpPr>
        <p:spPr bwMode="auto">
          <a:xfrm>
            <a:off x="18982253" y="28880258"/>
            <a:ext cx="3747680" cy="4642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5719" tIns="42859" rIns="85719" bIns="42859">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pPr algn="ctr"/>
            <a:r>
              <a:rPr lang="en-US" sz="2454" b="1" dirty="0">
                <a:solidFill>
                  <a:schemeClr val="accent1">
                    <a:lumMod val="50000"/>
                  </a:schemeClr>
                </a:solidFill>
                <a:latin typeface="Calibri" pitchFamily="34" charset="0"/>
              </a:rPr>
              <a:t>Figure 4.</a:t>
            </a:r>
            <a:r>
              <a:rPr lang="en-US" sz="2454" dirty="0">
                <a:solidFill>
                  <a:schemeClr val="accent1">
                    <a:lumMod val="50000"/>
                  </a:schemeClr>
                </a:solidFill>
                <a:latin typeface="Calibri" pitchFamily="34" charset="0"/>
              </a:rPr>
              <a:t> Label in 24pt Arial.</a:t>
            </a:r>
          </a:p>
        </p:txBody>
      </p:sp>
    </p:spTree>
    <p:extLst>
      <p:ext uri="{BB962C8B-B14F-4D97-AF65-F5344CB8AC3E}">
        <p14:creationId xmlns:p14="http://schemas.microsoft.com/office/powerpoint/2010/main" val="36304458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11378</TotalTime>
  <Words>1159</Words>
  <Application>Microsoft Office PowerPoint</Application>
  <PresentationFormat>Custom</PresentationFormat>
  <Paragraphs>99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Cambria Math</vt:lpstr>
      <vt:lpstr>Office Theme</vt:lpstr>
      <vt:lpstr>Template Provided By Genigraphics – 800.790.4001 Replace This Text With Your Title</vt:lpstr>
    </vt:vector>
  </TitlesOfParts>
  <Company>Genigraphics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44x44</dc:title>
  <dc:creator>Genigraphics 800.790.4001</dc:creator>
  <cp:lastModifiedBy>Dillon Hall</cp:lastModifiedBy>
  <cp:revision>26</cp:revision>
  <dcterms:created xsi:type="dcterms:W3CDTF">2015-03-16T19:12:58Z</dcterms:created>
  <dcterms:modified xsi:type="dcterms:W3CDTF">2022-12-14T13:23:01Z</dcterms:modified>
</cp:coreProperties>
</file>