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256" r:id="rId2"/>
  </p:sldIdLst>
  <p:sldSz cx="32918400" cy="19202400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FFF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531" autoAdjust="0"/>
    <p:restoredTop sz="94676" autoAdjust="0"/>
  </p:normalViewPr>
  <p:slideViewPr>
    <p:cSldViewPr>
      <p:cViewPr varScale="1">
        <p:scale>
          <a:sx n="29" d="100"/>
          <a:sy n="29" d="100"/>
        </p:scale>
        <p:origin x="1430" y="72"/>
      </p:cViewPr>
      <p:guideLst>
        <p:guide orient="horz" pos="6048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167767115048116E-2"/>
          <c:y val="6.9489710495748147E-2"/>
          <c:w val="0.91789646899606303"/>
          <c:h val="0.672079925304175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2A-4024-9B8F-8CA5FE586B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2A-4024-9B8F-8CA5FE586B6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2A-4024-9B8F-8CA5FE586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1219048"/>
        <c:axId val="551223312"/>
      </c:barChart>
      <c:catAx>
        <c:axId val="551219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223312"/>
        <c:crosses val="autoZero"/>
        <c:auto val="1"/>
        <c:lblAlgn val="ctr"/>
        <c:lblOffset val="100"/>
        <c:noMultiLvlLbl val="0"/>
      </c:catAx>
      <c:valAx>
        <c:axId val="551223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219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>
          <a:lumMod val="75000"/>
        </a:schemeClr>
      </a:solidFill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32319886" y="0"/>
            <a:ext cx="598517" cy="19202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002" tIns="15001" rIns="30002" bIns="15001" rtlCol="0" anchor="ctr"/>
          <a:lstStyle/>
          <a:p>
            <a:pPr algn="ctr"/>
            <a:endParaRPr lang="en-US" sz="645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3" y="0"/>
            <a:ext cx="598517" cy="19202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002" tIns="15001" rIns="30002" bIns="15001" rtlCol="0" anchor="ctr"/>
          <a:lstStyle/>
          <a:p>
            <a:pPr algn="ctr"/>
            <a:endParaRPr lang="en-US" sz="645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0" y="16802100"/>
            <a:ext cx="32918400" cy="24003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002" tIns="15001" rIns="30002" bIns="15001" rtlCol="0" anchor="ctr"/>
          <a:lstStyle/>
          <a:p>
            <a:pPr algn="ctr"/>
            <a:endParaRPr lang="en-US" sz="645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6134" y="19011138"/>
            <a:ext cx="5297435" cy="162687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0" y="0"/>
            <a:ext cx="32918400" cy="24003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002" tIns="15001" rIns="30002" bIns="15001" rtlCol="0" anchor="ctr"/>
          <a:lstStyle/>
          <a:p>
            <a:pPr algn="ctr"/>
            <a:endParaRPr lang="en-US" sz="645" dirty="0"/>
          </a:p>
        </p:txBody>
      </p:sp>
    </p:spTree>
    <p:extLst>
      <p:ext uri="{BB962C8B-B14F-4D97-AF65-F5344CB8AC3E}">
        <p14:creationId xmlns:p14="http://schemas.microsoft.com/office/powerpoint/2010/main" val="295682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Instructions">
            <a:extLst>
              <a:ext uri="{FF2B5EF4-FFF2-40B4-BE49-F238E27FC236}">
                <a16:creationId xmlns:a16="http://schemas.microsoft.com/office/drawing/2014/main" id="{93462592-CD8C-4B0A-B05D-DB2F9C95F7F9}"/>
              </a:ext>
            </a:extLst>
          </p:cNvPr>
          <p:cNvSpPr/>
          <p:nvPr userDrawn="1"/>
        </p:nvSpPr>
        <p:spPr>
          <a:xfrm>
            <a:off x="-7772400" y="0"/>
            <a:ext cx="7086600" cy="1920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004" tIns="75004" rIns="75004" bIns="75004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788"/>
              </a:spcAft>
            </a:pPr>
            <a:r>
              <a:rPr lang="en-US" sz="28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2800" b="1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788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</a:t>
            </a:r>
            <a:r>
              <a:rPr lang="en-US" sz="280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is 21”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high by 36” wide. It can be used to </a:t>
            </a:r>
            <a:r>
              <a:rPr lang="en-US" sz="280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print 42” x 72” or 40” x 69”.</a:t>
            </a:r>
            <a:endParaRPr lang="en-US" sz="28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788"/>
              </a:spcAft>
            </a:pPr>
            <a:endParaRPr lang="en-US" sz="28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788"/>
              </a:spcAft>
            </a:pPr>
            <a:endParaRPr lang="en-US" sz="28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788"/>
              </a:spcAft>
            </a:pPr>
            <a:r>
              <a:rPr lang="en-US" sz="28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28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788"/>
              </a:spcAft>
            </a:pPr>
            <a:r>
              <a:rPr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2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2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788"/>
              </a:spcAft>
            </a:pPr>
            <a:endParaRPr lang="en-US" sz="2800" baseline="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788"/>
              </a:spcAft>
            </a:pPr>
            <a:endParaRPr lang="en-US" sz="2800" baseline="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788"/>
              </a:spcAft>
            </a:pPr>
            <a:r>
              <a:rPr lang="en-US" sz="28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2800" b="1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28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788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28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28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2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788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788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>
              <a:spcBef>
                <a:spcPts val="0"/>
              </a:spcBef>
              <a:spcAft>
                <a:spcPts val="788"/>
              </a:spcAft>
            </a:pPr>
            <a:endParaRPr lang="en-US" sz="28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788"/>
              </a:spcAft>
            </a:pPr>
            <a:endParaRPr lang="en-US" sz="28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788"/>
              </a:spcAft>
            </a:pPr>
            <a:endParaRPr lang="en-US" sz="28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788"/>
              </a:spcAft>
            </a:pPr>
            <a:endParaRPr lang="en-US" sz="28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788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222ECD5-F380-4776-9B30-77E5F6968B0C}"/>
              </a:ext>
            </a:extLst>
          </p:cNvPr>
          <p:cNvGrpSpPr/>
          <p:nvPr userDrawn="1"/>
        </p:nvGrpSpPr>
        <p:grpSpPr>
          <a:xfrm>
            <a:off x="33604200" y="0"/>
            <a:ext cx="7086600" cy="19202400"/>
            <a:chOff x="33832800" y="0"/>
            <a:chExt cx="9448800" cy="43891200"/>
          </a:xfrm>
        </p:grpSpPr>
        <p:sp>
          <p:nvSpPr>
            <p:cNvPr id="9" name="Instructions">
              <a:extLst>
                <a:ext uri="{FF2B5EF4-FFF2-40B4-BE49-F238E27FC236}">
                  <a16:creationId xmlns:a16="http://schemas.microsoft.com/office/drawing/2014/main" id="{B3AEE2DA-8210-41C8-B747-98BC8D9ACF64}"/>
                </a:ext>
              </a:extLst>
            </p:cNvPr>
            <p:cNvSpPr/>
            <p:nvPr userDrawn="1"/>
          </p:nvSpPr>
          <p:spPr>
            <a:xfrm>
              <a:off x="33832800" y="0"/>
              <a:ext cx="94488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200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788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Printing Your Poster:</a:t>
              </a:r>
            </a:p>
            <a:p>
              <a:pPr marL="0" marR="0" lvl="0" indent="0" algn="l" defTabSz="200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788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Once your poster file is ready, visit 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www.genigraphics.com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marL="0" marR="0" lvl="0" indent="0" algn="l" defTabSz="200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788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marL="0" marR="0" lvl="0" indent="0" algn="l" defTabSz="200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endParaRPr>
            </a:p>
            <a:p>
              <a:pPr marL="0" marR="0" lvl="0" indent="0" algn="ctr" defTabSz="2000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US and Canada:  1-800-790-4001</a:t>
              </a:r>
              <a:b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Email: info@genigraphics.com</a:t>
              </a:r>
            </a:p>
            <a:p>
              <a:pPr lvl="0">
                <a:spcBef>
                  <a:spcPts val="0"/>
                </a:spcBef>
                <a:spcAft>
                  <a:spcPts val="788"/>
                </a:spcAft>
              </a:pPr>
              <a:endParaRPr lang="en-US" sz="2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788"/>
                </a:spcAft>
              </a:pPr>
              <a:endParaRPr lang="en-US" sz="2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788"/>
                </a:spcAft>
              </a:pPr>
              <a:r>
                <a:rPr lang="en-US" sz="2800" b="1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28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2800" b="1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2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788"/>
                </a:spcAft>
              </a:pPr>
              <a:r>
                <a:rPr lang="en-US" sz="2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788"/>
                </a:spcAft>
              </a:pP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28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28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78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788"/>
                </a:spcAft>
              </a:pPr>
              <a:endParaRPr lang="en-US" sz="280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788"/>
                </a:spcAft>
              </a:pPr>
              <a:endParaRPr lang="en-US" sz="280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78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78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78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78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78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78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788"/>
                </a:spcAft>
              </a:pPr>
              <a:r>
                <a:rPr lang="en-US" sz="2800" baseline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default color theme for this template is “Office”, so you can always return to that after trying some of the alternatives.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endParaRPr lang="en-US" sz="2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2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endParaRPr lang="en-US" sz="2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endParaRPr lang="en-US" sz="2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6E24544-2B0F-40D3-9F0D-C72A97E1D7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4" y="26714107"/>
              <a:ext cx="7781056" cy="6697621"/>
            </a:xfrm>
            <a:prstGeom prst="rect">
              <a:avLst/>
            </a:prstGeom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DCEB650E-2E26-4720-9A56-313A1BAE4DCF}"/>
              </a:ext>
            </a:extLst>
          </p:cNvPr>
          <p:cNvSpPr/>
          <p:nvPr userDrawn="1"/>
        </p:nvSpPr>
        <p:spPr>
          <a:xfrm>
            <a:off x="32319886" y="0"/>
            <a:ext cx="598517" cy="19202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002" tIns="15001" rIns="30002" bIns="15001" rtlCol="0" anchor="ctr"/>
          <a:lstStyle/>
          <a:p>
            <a:pPr algn="ctr"/>
            <a:endParaRPr lang="en-US" sz="645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6464EF-1974-43D2-AF27-B1AB18DF1DE6}"/>
              </a:ext>
            </a:extLst>
          </p:cNvPr>
          <p:cNvSpPr/>
          <p:nvPr userDrawn="1"/>
        </p:nvSpPr>
        <p:spPr>
          <a:xfrm>
            <a:off x="3" y="0"/>
            <a:ext cx="598517" cy="19202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002" tIns="15001" rIns="30002" bIns="15001" rtlCol="0" anchor="ctr"/>
          <a:lstStyle/>
          <a:p>
            <a:pPr algn="ctr"/>
            <a:endParaRPr lang="en-US" sz="645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DD36A31-70BB-4BDF-9F6C-1F47AA48ED0F}"/>
              </a:ext>
            </a:extLst>
          </p:cNvPr>
          <p:cNvSpPr/>
          <p:nvPr userDrawn="1"/>
        </p:nvSpPr>
        <p:spPr>
          <a:xfrm>
            <a:off x="0" y="16802100"/>
            <a:ext cx="32918400" cy="24003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002" tIns="15001" rIns="30002" bIns="15001" rtlCol="0" anchor="ctr"/>
          <a:lstStyle/>
          <a:p>
            <a:pPr algn="ctr"/>
            <a:endParaRPr lang="en-US" sz="645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D8A0E12-FC88-47F7-871C-339765531A2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6134" y="19011138"/>
            <a:ext cx="5297435" cy="16268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E0FED08-8CA6-4DDA-A187-3D0ABD74D46F}"/>
              </a:ext>
            </a:extLst>
          </p:cNvPr>
          <p:cNvSpPr/>
          <p:nvPr userDrawn="1"/>
        </p:nvSpPr>
        <p:spPr>
          <a:xfrm>
            <a:off x="0" y="0"/>
            <a:ext cx="32918400" cy="24003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002" tIns="15001" rIns="30002" bIns="15001" rtlCol="0" anchor="ctr"/>
          <a:lstStyle/>
          <a:p>
            <a:pPr algn="ctr"/>
            <a:endParaRPr lang="en-US" sz="645" dirty="0"/>
          </a:p>
        </p:txBody>
      </p:sp>
    </p:spTree>
    <p:extLst>
      <p:ext uri="{BB962C8B-B14F-4D97-AF65-F5344CB8AC3E}">
        <p14:creationId xmlns:p14="http://schemas.microsoft.com/office/powerpoint/2010/main" val="371974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</p:sldLayoutIdLst>
  <p:txStyles>
    <p:titleStyle>
      <a:lvl1pPr algn="l" defTabSz="2468880" rtl="0" eaLnBrk="1" latinLnBrk="0" hangingPunct="1">
        <a:lnSpc>
          <a:spcPct val="90000"/>
        </a:lnSpc>
        <a:spcBef>
          <a:spcPct val="0"/>
        </a:spcBef>
        <a:buNone/>
        <a:defRPr sz="118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7220" indent="-617220" algn="l" defTabSz="2468880" rtl="0" eaLnBrk="1" latinLnBrk="0" hangingPunct="1">
        <a:lnSpc>
          <a:spcPct val="90000"/>
        </a:lnSpc>
        <a:spcBef>
          <a:spcPts val="27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2065734" y="50534"/>
            <a:ext cx="28803600" cy="1487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003" tIns="150007" rIns="60003" bIns="150007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85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Template Provided By Genigraphics – 800.790.4001</a:t>
            </a:r>
          </a:p>
          <a:p>
            <a:pPr algn="ctr" eaLnBrk="1" hangingPunct="1"/>
            <a:r>
              <a:rPr lang="en-US" sz="385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Replace This Text With Your 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11658599" y="1509413"/>
            <a:ext cx="9601200" cy="539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003" tIns="60003" rIns="60003" bIns="60003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5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John Smith, MD</a:t>
            </a:r>
            <a:r>
              <a:rPr lang="en-US" sz="245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245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Jane Doe, PhD</a:t>
            </a:r>
            <a:r>
              <a:rPr lang="en-US" sz="245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245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Frederick Jones, MD, PhD</a:t>
            </a:r>
            <a:r>
              <a:rPr lang="en-US" sz="245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245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245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University of Affiliation, </a:t>
            </a:r>
            <a:r>
              <a:rPr lang="en-US" sz="245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245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31" name="Rectangle 265"/>
          <p:cNvSpPr>
            <a:spLocks noChangeAspect="1" noChangeArrowheads="1"/>
          </p:cNvSpPr>
          <p:nvPr/>
        </p:nvSpPr>
        <p:spPr bwMode="auto">
          <a:xfrm>
            <a:off x="29918698" y="358799"/>
            <a:ext cx="2065648" cy="1550458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002" tIns="15001" rIns="30002" bIns="15001" anchor="ctr"/>
          <a:lstStyle/>
          <a:p>
            <a:pPr algn="ctr" defTabSz="1440057"/>
            <a:r>
              <a:rPr lang="en-US" sz="1575" b="1" dirty="0">
                <a:latin typeface="Calibri" pitchFamily="34" charset="0"/>
              </a:rPr>
              <a:t>REPLACE THIS BOX WITH YOUR ORGANIZATION’S</a:t>
            </a:r>
          </a:p>
          <a:p>
            <a:pPr algn="ctr" defTabSz="1440057"/>
            <a:r>
              <a:rPr lang="en-US" sz="1575" b="1" dirty="0">
                <a:latin typeface="Calibri" pitchFamily="34" charset="0"/>
              </a:rPr>
              <a:t>HIGH RESOLUTION LOGO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E8004B3-C4A8-4B5F-BAA4-6D8C6FFCE092}"/>
              </a:ext>
            </a:extLst>
          </p:cNvPr>
          <p:cNvGrpSpPr/>
          <p:nvPr/>
        </p:nvGrpSpPr>
        <p:grpSpPr>
          <a:xfrm>
            <a:off x="21834506" y="2829316"/>
            <a:ext cx="10058400" cy="16003583"/>
            <a:chOff x="22383146" y="2882742"/>
            <a:chExt cx="9601200" cy="16003583"/>
          </a:xfrm>
        </p:grpSpPr>
        <p:sp>
          <p:nvSpPr>
            <p:cNvPr id="26" name="TextBox 25"/>
            <p:cNvSpPr txBox="1"/>
            <p:nvPr/>
          </p:nvSpPr>
          <p:spPr>
            <a:xfrm>
              <a:off x="22383146" y="17479213"/>
              <a:ext cx="9068002" cy="1407112"/>
            </a:xfrm>
            <a:prstGeom prst="rect">
              <a:avLst/>
            </a:prstGeom>
            <a:noFill/>
          </p:spPr>
          <p:txBody>
            <a:bodyPr wrap="square" lIns="30002" tIns="30002" rIns="30002" bIns="30002" numCol="1" spcCol="419070" rtlCol="0">
              <a:spAutoFit/>
            </a:bodyPr>
            <a:lstStyle/>
            <a:p>
              <a:pPr marL="150019" indent="-150019">
                <a:buFont typeface="+mj-lt"/>
                <a:buAutoNum type="arabicPeriod"/>
              </a:pPr>
              <a:r>
                <a:rPr lang="en-US" sz="1750" dirty="0"/>
                <a:t> </a:t>
              </a:r>
            </a:p>
            <a:p>
              <a:pPr marL="150019" indent="-150019">
                <a:buFont typeface="+mj-lt"/>
                <a:buAutoNum type="arabicPeriod"/>
              </a:pPr>
              <a:r>
                <a:rPr lang="en-US" sz="1750" dirty="0"/>
                <a:t> </a:t>
              </a:r>
            </a:p>
            <a:p>
              <a:pPr marL="150019" indent="-150019">
                <a:buFont typeface="+mj-lt"/>
                <a:buAutoNum type="arabicPeriod"/>
              </a:pPr>
              <a:r>
                <a:rPr lang="en-US" sz="1750" dirty="0"/>
                <a:t> </a:t>
              </a:r>
            </a:p>
            <a:p>
              <a:pPr marL="150019" indent="-150019">
                <a:buFont typeface="+mj-lt"/>
                <a:buAutoNum type="arabicPeriod"/>
              </a:pPr>
              <a:r>
                <a:rPr lang="en-US" sz="1750" dirty="0"/>
                <a:t> </a:t>
              </a:r>
            </a:p>
            <a:p>
              <a:pPr marL="150019" indent="-150019">
                <a:buFont typeface="+mj-lt"/>
                <a:buAutoNum type="arabicPeriod"/>
              </a:pPr>
              <a:r>
                <a:rPr lang="en-US" sz="1750" dirty="0"/>
                <a:t>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2383146" y="17133324"/>
              <a:ext cx="1079908" cy="299599"/>
            </a:xfrm>
            <a:prstGeom prst="rect">
              <a:avLst/>
            </a:prstGeom>
            <a:noFill/>
          </p:spPr>
          <p:txBody>
            <a:bodyPr wrap="none" lIns="30002" tIns="15001" rIns="30002" bIns="15001" rtlCol="0">
              <a:spAutoFit/>
            </a:bodyPr>
            <a:lstStyle/>
            <a:p>
              <a:r>
                <a:rPr lang="en-US" sz="1750" b="1" dirty="0"/>
                <a:t>References</a:t>
              </a:r>
            </a:p>
          </p:txBody>
        </p:sp>
        <p:sp>
          <p:nvSpPr>
            <p:cNvPr id="14" name="Text Box 193"/>
            <p:cNvSpPr txBox="1">
              <a:spLocks noChangeArrowheads="1"/>
            </p:cNvSpPr>
            <p:nvPr/>
          </p:nvSpPr>
          <p:spPr bwMode="auto">
            <a:xfrm>
              <a:off x="22383146" y="14187986"/>
              <a:ext cx="9601200" cy="2376608"/>
            </a:xfrm>
            <a:prstGeom prst="rect">
              <a:avLst/>
            </a:prstGeom>
            <a:noFill/>
            <a:ln w="12700">
              <a:noFill/>
            </a:ln>
            <a:effectLst/>
          </p:spPr>
          <p:txBody>
            <a:bodyPr wrap="square" lIns="40005" tIns="160020" rIns="60003" bIns="60003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dirty="0">
                  <a:latin typeface="Calibri" pitchFamily="34" charset="0"/>
                </a:rPr>
                <a:t>Click here to insert your Conclusions text. Type it in or copy and paste from your Word document or other source.</a:t>
              </a:r>
            </a:p>
            <a:p>
              <a:pPr eaLnBrk="1" hangingPunct="1"/>
              <a:endParaRPr lang="en-US" sz="2800" dirty="0">
                <a:latin typeface="Calibri" pitchFamily="34" charset="0"/>
              </a:endParaRPr>
            </a:p>
            <a:p>
              <a:pPr eaLnBrk="1" hangingPunct="1"/>
              <a:r>
                <a:rPr lang="en-US" sz="2800" dirty="0">
                  <a:latin typeface="Calibri" pitchFamily="34" charset="0"/>
                </a:rPr>
                <a:t>Zoom out to 100% to preview what this will look like on your printed poster.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2383146" y="13580676"/>
              <a:ext cx="9601200" cy="4800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0005" tIns="0" rIns="30002" bIns="15001" rtlCol="0" anchor="ctr"/>
            <a:lstStyle/>
            <a:p>
              <a:pPr algn="ctr"/>
              <a:r>
                <a:rPr lang="en-US" sz="3150" b="1" dirty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Conclusions</a:t>
              </a:r>
            </a:p>
          </p:txBody>
        </p:sp>
        <p:sp>
          <p:nvSpPr>
            <p:cNvPr id="12" name="Text Box 191"/>
            <p:cNvSpPr txBox="1">
              <a:spLocks noChangeArrowheads="1"/>
            </p:cNvSpPr>
            <p:nvPr/>
          </p:nvSpPr>
          <p:spPr bwMode="auto">
            <a:xfrm>
              <a:off x="22383146" y="3376870"/>
              <a:ext cx="9601200" cy="4433581"/>
            </a:xfrm>
            <a:prstGeom prst="rect">
              <a:avLst/>
            </a:prstGeom>
            <a:noFill/>
            <a:ln w="12700">
              <a:noFill/>
            </a:ln>
            <a:effectLst/>
          </p:spPr>
          <p:txBody>
            <a:bodyPr wrap="square" lIns="40005" tIns="160020" rIns="60003" bIns="60003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Aft>
                  <a:spcPts val="1289"/>
                </a:spcAft>
              </a:pPr>
              <a:r>
                <a:rPr lang="en-US" sz="2800" dirty="0">
                  <a:latin typeface="Calibri" pitchFamily="34" charset="0"/>
                </a:rPr>
                <a:t>Click here to insert your Discussion text. Type it in or copy and paste from your Word document or other source.</a:t>
              </a:r>
            </a:p>
            <a:p>
              <a:pPr eaLnBrk="1" hangingPunct="1">
                <a:spcAft>
                  <a:spcPts val="1289"/>
                </a:spcAft>
              </a:pPr>
              <a:r>
                <a:rPr lang="en-US" sz="2800" dirty="0">
                  <a:latin typeface="Calibri" pitchFamily="34" charset="0"/>
                </a:rPr>
                <a:t>This text box will automatically re-size to your text. To turn off that feature, right click inside this box and go to </a:t>
              </a:r>
              <a:r>
                <a:rPr lang="en-US" sz="2800" b="1" dirty="0">
                  <a:latin typeface="Calibri" pitchFamily="34" charset="0"/>
                </a:rPr>
                <a:t>Format Shape, Text Box, Autofit</a:t>
              </a:r>
              <a:r>
                <a:rPr lang="en-US" sz="2800" dirty="0">
                  <a:latin typeface="Calibri" pitchFamily="34" charset="0"/>
                </a:rPr>
                <a:t>, and select the “Do Not Autofit.” </a:t>
              </a:r>
            </a:p>
            <a:p>
              <a:pPr eaLnBrk="1" hangingPunct="1">
                <a:spcAft>
                  <a:spcPts val="1289"/>
                </a:spcAft>
              </a:pPr>
              <a:r>
                <a:rPr lang="en-US" sz="2800" dirty="0">
                  <a:latin typeface="Calibri" pitchFamily="34" charset="0"/>
                </a:rPr>
                <a:t>To change the font style of this text box: Click on the border once to highlight the entire text box, then select a different font or font size that suits you. This text is Calibri 32pt and is easily read up to 5 feet away.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2383146" y="2882742"/>
              <a:ext cx="9601200" cy="4800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0005" tIns="0" rIns="30002" bIns="15001" rtlCol="0" anchor="ctr"/>
            <a:lstStyle/>
            <a:p>
              <a:pPr algn="ctr"/>
              <a:r>
                <a:rPr lang="en-US" sz="3150" b="1" dirty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Discussion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DEF766E-7604-4ACD-89C1-0818B3413534}"/>
                </a:ext>
              </a:extLst>
            </p:cNvPr>
            <p:cNvGrpSpPr/>
            <p:nvPr/>
          </p:nvGrpSpPr>
          <p:grpSpPr>
            <a:xfrm>
              <a:off x="22383146" y="8087871"/>
              <a:ext cx="9601200" cy="5029578"/>
              <a:chOff x="21980992" y="12754922"/>
              <a:chExt cx="9944100" cy="5748090"/>
            </a:xfrm>
          </p:grpSpPr>
          <p:graphicFrame>
            <p:nvGraphicFramePr>
              <p:cNvPr id="7" name="Chart 6">
                <a:extLst>
                  <a:ext uri="{FF2B5EF4-FFF2-40B4-BE49-F238E27FC236}">
                    <a16:creationId xmlns:a16="http://schemas.microsoft.com/office/drawing/2014/main" id="{BDE82497-42F6-495D-8190-57BD5FE8396B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67506424"/>
                  </p:ext>
                </p:extLst>
              </p:nvPr>
            </p:nvGraphicFramePr>
            <p:xfrm>
              <a:off x="21980992" y="12754922"/>
              <a:ext cx="9944100" cy="517833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38" name="Text Box 180">
                <a:extLst>
                  <a:ext uri="{FF2B5EF4-FFF2-40B4-BE49-F238E27FC236}">
                    <a16:creationId xmlns:a16="http://schemas.microsoft.com/office/drawing/2014/main" id="{3E6F7697-C72E-4955-B736-A42649C206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984083" y="18037502"/>
                <a:ext cx="3806211" cy="4655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0002" tIns="15001" rIns="30002" bIns="15001">
                <a:spAutoFit/>
              </a:bodyPr>
              <a:lstStyle>
                <a:defPPr>
                  <a:defRPr lang="en-US"/>
                </a:defPPr>
                <a:lvl1pPr defTabSz="4389438">
                  <a:defRPr sz="2450" b="1">
                    <a:latin typeface="Calibri" pitchFamily="34" charset="0"/>
                  </a:defRPr>
                </a:lvl1pPr>
                <a:lvl2pPr marL="742950" indent="-285750" defTabSz="4389438" eaLnBrk="0" hangingPunct="0">
                  <a:defRPr sz="2200">
                    <a:latin typeface="Arial" charset="0"/>
                  </a:defRPr>
                </a:lvl2pPr>
                <a:lvl3pPr marL="1143000" indent="-228600" defTabSz="4389438" eaLnBrk="0" hangingPunct="0">
                  <a:defRPr sz="2200">
                    <a:latin typeface="Arial" charset="0"/>
                  </a:defRPr>
                </a:lvl3pPr>
                <a:lvl4pPr marL="1600200" indent="-228600" defTabSz="4389438" eaLnBrk="0" hangingPunct="0">
                  <a:defRPr sz="2200">
                    <a:latin typeface="Arial" charset="0"/>
                  </a:defRPr>
                </a:lvl4pPr>
                <a:lvl5pPr marL="2057400" indent="-228600" defTabSz="4389438" eaLnBrk="0" hangingPunct="0">
                  <a:defRPr sz="2200">
                    <a:latin typeface="Arial" charset="0"/>
                  </a:defRPr>
                </a:lvl5pPr>
                <a:lvl6pPr marL="2514600" indent="-228600" defTabSz="43894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latin typeface="Arial" charset="0"/>
                  </a:defRPr>
                </a:lvl6pPr>
                <a:lvl7pPr marL="2971800" indent="-228600" defTabSz="43894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latin typeface="Arial" charset="0"/>
                  </a:defRPr>
                </a:lvl7pPr>
                <a:lvl8pPr marL="3429000" indent="-228600" defTabSz="43894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latin typeface="Arial" charset="0"/>
                  </a:defRPr>
                </a:lvl8pPr>
                <a:lvl9pPr marL="3886200" indent="-228600" defTabSz="43894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latin typeface="Arial" charset="0"/>
                  </a:defRPr>
                </a:lvl9pPr>
              </a:lstStyle>
              <a:p>
                <a:r>
                  <a:rPr lang="en-US" sz="2400" dirty="0"/>
                  <a:t>Figure 1. </a:t>
                </a:r>
                <a:r>
                  <a:rPr lang="en-US" sz="2400" b="0" dirty="0"/>
                  <a:t>Label </a:t>
                </a:r>
                <a:r>
                  <a:rPr lang="en-US" sz="2400" b="0"/>
                  <a:t>in 24pt </a:t>
                </a:r>
                <a:r>
                  <a:rPr lang="en-US" sz="2400" b="0" dirty="0"/>
                  <a:t>Calibri.</a:t>
                </a:r>
              </a:p>
            </p:txBody>
          </p:sp>
        </p:grpSp>
      </p:grpSp>
      <p:sp>
        <p:nvSpPr>
          <p:cNvPr id="37" name="Text Box 192">
            <a:extLst>
              <a:ext uri="{FF2B5EF4-FFF2-40B4-BE49-F238E27FC236}">
                <a16:creationId xmlns:a16="http://schemas.microsoft.com/office/drawing/2014/main" id="{148C90E4-1FA8-4C96-AAAC-74175413A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8558" y="3323444"/>
            <a:ext cx="10058399" cy="6254592"/>
          </a:xfrm>
          <a:prstGeom prst="rect">
            <a:avLst/>
          </a:prstGeom>
          <a:noFill/>
          <a:ln w="12700">
            <a:noFill/>
          </a:ln>
          <a:effectLst/>
        </p:spPr>
        <p:txBody>
          <a:bodyPr wrap="square" lIns="40005" tIns="160020" rIns="60003" bIns="60003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Calibri" pitchFamily="34" charset="0"/>
              </a:rPr>
              <a:t>Click here to insert your Methods and Materials text. Type it in or copy and paste from your Word document or other source.</a:t>
            </a:r>
          </a:p>
          <a:p>
            <a:pPr eaLnBrk="1" hangingPunct="1"/>
            <a:endParaRPr lang="en-US" sz="2800" dirty="0">
              <a:latin typeface="Calibri" pitchFamily="34" charset="0"/>
            </a:endParaRPr>
          </a:p>
          <a:p>
            <a:pPr eaLnBrk="1" hangingPunct="1"/>
            <a:r>
              <a:rPr lang="en-US" sz="28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32pt and is easily read up to 5 feet away. This text box will automatically re-size to your text. </a:t>
            </a:r>
          </a:p>
          <a:p>
            <a:pPr eaLnBrk="1" hangingPunct="1"/>
            <a:endParaRPr lang="en-US" sz="2800" dirty="0">
              <a:latin typeface="Calibri" pitchFamily="34" charset="0"/>
            </a:endParaRPr>
          </a:p>
          <a:p>
            <a:pPr eaLnBrk="1" hangingPunct="1"/>
            <a:r>
              <a:rPr lang="en-US" sz="2800" dirty="0">
                <a:latin typeface="Calibri" pitchFamily="34" charset="0"/>
              </a:rPr>
              <a:t>Zoom out to 100% to preview how your layout, images, charts, and graphs will look on your printed poster..  When pasting graphs, charts, </a:t>
            </a:r>
            <a:r>
              <a:rPr lang="en-US" sz="2800" dirty="0" err="1">
                <a:latin typeface="Calibri" pitchFamily="34" charset="0"/>
              </a:rPr>
              <a:t>etc</a:t>
            </a:r>
            <a:r>
              <a:rPr lang="en-US" sz="2800" dirty="0">
                <a:latin typeface="Calibri" pitchFamily="34" charset="0"/>
              </a:rPr>
              <a:t>, the resolution is better if you do not paste as a picture.</a:t>
            </a:r>
          </a:p>
        </p:txBody>
      </p:sp>
      <p:sp>
        <p:nvSpPr>
          <p:cNvPr id="15" name="Text Box 194"/>
          <p:cNvSpPr txBox="1">
            <a:spLocks noChangeArrowheads="1"/>
          </p:cNvSpPr>
          <p:nvPr/>
        </p:nvSpPr>
        <p:spPr bwMode="auto">
          <a:xfrm>
            <a:off x="11338558" y="10372947"/>
            <a:ext cx="10058399" cy="2543320"/>
          </a:xfrm>
          <a:prstGeom prst="rect">
            <a:avLst/>
          </a:prstGeom>
          <a:noFill/>
          <a:ln w="12700">
            <a:noFill/>
          </a:ln>
          <a:effectLst/>
        </p:spPr>
        <p:txBody>
          <a:bodyPr wrap="square" lIns="40005" tIns="160020" rIns="60003" bIns="60003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289"/>
              </a:spcAft>
            </a:pPr>
            <a:r>
              <a:rPr lang="en-US" sz="2800" dirty="0">
                <a:latin typeface="Calibri" pitchFamily="34" charset="0"/>
              </a:rPr>
              <a:t>Zoom out to 100% to preview the sizing  of your printed poster.</a:t>
            </a:r>
          </a:p>
          <a:p>
            <a:pPr eaLnBrk="1" hangingPunct="1"/>
            <a:r>
              <a:rPr lang="en-US" sz="28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2800" b="1" dirty="0">
                <a:latin typeface="Calibri" pitchFamily="34" charset="0"/>
              </a:rPr>
              <a:t>Format Shape, Text Box, Autofit</a:t>
            </a:r>
            <a:r>
              <a:rPr lang="en-US" sz="2800" dirty="0">
                <a:latin typeface="Calibri" pitchFamily="34" charset="0"/>
              </a:rPr>
              <a:t>, and select the “Do Not Autofit.”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1338558" y="9865070"/>
            <a:ext cx="10058399" cy="48006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002" tIns="0" rIns="30002" bIns="15001" rtlCol="0" anchor="ctr"/>
          <a:lstStyle/>
          <a:p>
            <a:pPr algn="ctr"/>
            <a:r>
              <a:rPr lang="en-US" sz="315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Results</a:t>
            </a:r>
          </a:p>
        </p:txBody>
      </p:sp>
      <p:graphicFrame>
        <p:nvGraphicFramePr>
          <p:cNvPr id="44" name="Content Placeholder 114" descr="Sample table with 4 columns, 7 rows." title="Sample 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294464"/>
              </p:ext>
            </p:extLst>
          </p:nvPr>
        </p:nvGraphicFramePr>
        <p:xfrm>
          <a:off x="11338557" y="13527250"/>
          <a:ext cx="10149840" cy="28719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37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7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7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37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007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60008" marR="60008" marT="22503" marB="22503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Heading</a:t>
                      </a:r>
                    </a:p>
                  </a:txBody>
                  <a:tcPr marL="60008" marR="60008" marT="22503" marB="22503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Heading</a:t>
                      </a:r>
                    </a:p>
                  </a:txBody>
                  <a:tcPr marL="60008" marR="60008" marT="22503" marB="22503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Heading</a:t>
                      </a:r>
                    </a:p>
                  </a:txBody>
                  <a:tcPr marL="60008" marR="60008" marT="22503" marB="22503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973">
                <a:tc>
                  <a:txBody>
                    <a:bodyPr/>
                    <a:lstStyle/>
                    <a:p>
                      <a:r>
                        <a:rPr lang="en-US" sz="2800" dirty="0"/>
                        <a:t>Item</a:t>
                      </a:r>
                    </a:p>
                  </a:txBody>
                  <a:tcPr marL="60008" marR="60008" marT="22503" marB="225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800</a:t>
                      </a:r>
                    </a:p>
                  </a:txBody>
                  <a:tcPr marL="60008" marR="60008" marT="22503" marB="225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790</a:t>
                      </a:r>
                    </a:p>
                  </a:txBody>
                  <a:tcPr marL="60008" marR="60008" marT="22503" marB="225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4001</a:t>
                      </a:r>
                    </a:p>
                  </a:txBody>
                  <a:tcPr marL="60008" marR="60008" marT="22503" marB="2250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973">
                <a:tc>
                  <a:txBody>
                    <a:bodyPr/>
                    <a:lstStyle/>
                    <a:p>
                      <a:r>
                        <a:rPr lang="en-US" sz="2800" dirty="0"/>
                        <a:t>Item</a:t>
                      </a:r>
                    </a:p>
                  </a:txBody>
                  <a:tcPr marL="60008" marR="60008" marT="22503" marB="225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356</a:t>
                      </a:r>
                    </a:p>
                  </a:txBody>
                  <a:tcPr marL="60008" marR="60008" marT="22503" marB="225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856</a:t>
                      </a:r>
                    </a:p>
                  </a:txBody>
                  <a:tcPr marL="60008" marR="60008" marT="22503" marB="225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290</a:t>
                      </a:r>
                    </a:p>
                  </a:txBody>
                  <a:tcPr marL="60008" marR="60008" marT="22503" marB="2250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973">
                <a:tc>
                  <a:txBody>
                    <a:bodyPr/>
                    <a:lstStyle/>
                    <a:p>
                      <a:r>
                        <a:rPr lang="en-US" sz="2800" dirty="0"/>
                        <a:t>Item</a:t>
                      </a:r>
                    </a:p>
                  </a:txBody>
                  <a:tcPr marL="60008" marR="60008" marT="22503" marB="225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324</a:t>
                      </a:r>
                    </a:p>
                  </a:txBody>
                  <a:tcPr marL="60008" marR="60008" marT="22503" marB="225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325</a:t>
                      </a:r>
                    </a:p>
                  </a:txBody>
                  <a:tcPr marL="60008" marR="60008" marT="22503" marB="225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301</a:t>
                      </a:r>
                    </a:p>
                  </a:txBody>
                  <a:tcPr marL="60008" marR="60008" marT="22503" marB="2250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7973">
                <a:tc>
                  <a:txBody>
                    <a:bodyPr/>
                    <a:lstStyle/>
                    <a:p>
                      <a:r>
                        <a:rPr lang="en-US" sz="2800" b="1" dirty="0"/>
                        <a:t>Total</a:t>
                      </a:r>
                    </a:p>
                  </a:txBody>
                  <a:tcPr marL="60008" marR="60008" marT="22503" marB="225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199</a:t>
                      </a:r>
                    </a:p>
                  </a:txBody>
                  <a:tcPr marL="60008" marR="60008" marT="22503" marB="225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137</a:t>
                      </a:r>
                    </a:p>
                  </a:txBody>
                  <a:tcPr marL="60008" marR="60008" marT="22503" marB="225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186</a:t>
                      </a:r>
                    </a:p>
                  </a:txBody>
                  <a:tcPr marL="60008" marR="60008" marT="22503" marB="22503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3" name="Text Box 180"/>
          <p:cNvSpPr txBox="1">
            <a:spLocks noChangeArrowheads="1"/>
          </p:cNvSpPr>
          <p:nvPr/>
        </p:nvSpPr>
        <p:spPr bwMode="auto">
          <a:xfrm>
            <a:off x="11338558" y="13119929"/>
            <a:ext cx="3658754" cy="399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0002" tIns="15001" rIns="30002" bIns="15001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latin typeface="Calibri" pitchFamily="34" charset="0"/>
              </a:rPr>
              <a:t>Table 1.</a:t>
            </a:r>
            <a:r>
              <a:rPr lang="en-US" sz="2400" dirty="0">
                <a:latin typeface="Calibri" pitchFamily="34" charset="0"/>
              </a:rPr>
              <a:t> Label </a:t>
            </a:r>
            <a:r>
              <a:rPr lang="en-US" sz="2400">
                <a:latin typeface="Calibri" pitchFamily="34" charset="0"/>
              </a:rPr>
              <a:t>in 24pt </a:t>
            </a:r>
            <a:r>
              <a:rPr lang="en-US" sz="2400" dirty="0">
                <a:latin typeface="Calibri" pitchFamily="34" charset="0"/>
              </a:rPr>
              <a:t>Calibri.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26A63B2-49DF-403F-AEC0-A9E51D763C8A}"/>
              </a:ext>
            </a:extLst>
          </p:cNvPr>
          <p:cNvSpPr/>
          <p:nvPr/>
        </p:nvSpPr>
        <p:spPr>
          <a:xfrm>
            <a:off x="11338558" y="2829316"/>
            <a:ext cx="10058399" cy="48006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005" tIns="0" rIns="30002" bIns="15001" rtlCol="0" anchor="ctr"/>
          <a:lstStyle/>
          <a:p>
            <a:pPr algn="ctr"/>
            <a:r>
              <a:rPr lang="en-US" sz="315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Methods and Materials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440910-F165-4499-B6F5-D7BCC64485AC}"/>
              </a:ext>
            </a:extLst>
          </p:cNvPr>
          <p:cNvGrpSpPr/>
          <p:nvPr/>
        </p:nvGrpSpPr>
        <p:grpSpPr>
          <a:xfrm>
            <a:off x="934049" y="413313"/>
            <a:ext cx="10058400" cy="18419586"/>
            <a:chOff x="934049" y="413313"/>
            <a:chExt cx="10149840" cy="18419586"/>
          </a:xfrm>
        </p:grpSpPr>
        <p:sp>
          <p:nvSpPr>
            <p:cNvPr id="24" name="TextBox 23"/>
            <p:cNvSpPr txBox="1"/>
            <p:nvPr/>
          </p:nvSpPr>
          <p:spPr>
            <a:xfrm>
              <a:off x="934049" y="17456082"/>
              <a:ext cx="1325167" cy="137681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none" lIns="30002" tIns="15001" rIns="30002" bIns="15001" rtlCol="0">
              <a:spAutoFit/>
            </a:bodyPr>
            <a:lstStyle/>
            <a:p>
              <a:r>
                <a:rPr lang="en-US" sz="1750" dirty="0"/>
                <a:t>[name]</a:t>
              </a:r>
            </a:p>
            <a:p>
              <a:r>
                <a:rPr lang="en-US" sz="1750" dirty="0"/>
                <a:t>[organization]</a:t>
              </a:r>
            </a:p>
            <a:p>
              <a:r>
                <a:rPr lang="en-US" sz="1750" dirty="0"/>
                <a:t>[address]</a:t>
              </a:r>
            </a:p>
            <a:p>
              <a:r>
                <a:rPr lang="en-US" sz="1750" dirty="0"/>
                <a:t>[email]</a:t>
              </a:r>
            </a:p>
            <a:p>
              <a:r>
                <a:rPr lang="en-US" sz="1750" dirty="0"/>
                <a:t>[phone]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34049" y="17110194"/>
              <a:ext cx="777709" cy="299599"/>
            </a:xfrm>
            <a:prstGeom prst="rect">
              <a:avLst/>
            </a:prstGeom>
            <a:noFill/>
          </p:spPr>
          <p:txBody>
            <a:bodyPr wrap="none" lIns="30002" tIns="15001" rIns="30002" bIns="15001" rtlCol="0">
              <a:spAutoFit/>
            </a:bodyPr>
            <a:lstStyle/>
            <a:p>
              <a:r>
                <a:rPr lang="en-US" sz="1750" b="1" dirty="0"/>
                <a:t>Contact</a:t>
              </a:r>
            </a:p>
          </p:txBody>
        </p:sp>
        <p:sp>
          <p:nvSpPr>
            <p:cNvPr id="13" name="Text Box 192"/>
            <p:cNvSpPr txBox="1">
              <a:spLocks noChangeArrowheads="1"/>
            </p:cNvSpPr>
            <p:nvPr/>
          </p:nvSpPr>
          <p:spPr bwMode="auto">
            <a:xfrm>
              <a:off x="934049" y="10430249"/>
              <a:ext cx="10149840" cy="6254592"/>
            </a:xfrm>
            <a:prstGeom prst="rect">
              <a:avLst/>
            </a:prstGeom>
            <a:noFill/>
            <a:ln w="12700">
              <a:noFill/>
            </a:ln>
            <a:effectLst/>
          </p:spPr>
          <p:txBody>
            <a:bodyPr wrap="square" lIns="40005" tIns="160020" rIns="60003" bIns="60003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dirty="0">
                  <a:latin typeface="Calibri" pitchFamily="34" charset="0"/>
                </a:rPr>
                <a:t>Click here to insert your Introduction text. Type it in or copy and paste from your Word document or other source.</a:t>
              </a:r>
            </a:p>
            <a:p>
              <a:pPr eaLnBrk="1" hangingPunct="1"/>
              <a:endParaRPr lang="en-US" sz="2800" dirty="0">
                <a:latin typeface="Calibri" pitchFamily="34" charset="0"/>
              </a:endParaRPr>
            </a:p>
            <a:p>
              <a:pPr eaLnBrk="1" hangingPunct="1"/>
              <a:r>
                <a:rPr lang="en-US" sz="2800" dirty="0">
                  <a:latin typeface="Calibri" pitchFamily="34" charset="0"/>
                </a:rPr>
                <a:t>To change the font style of this text box: Click on the border once to highlight the entire text box, then select a different font or font size that suits you.</a:t>
              </a:r>
            </a:p>
            <a:p>
              <a:pPr eaLnBrk="1" hangingPunct="1"/>
              <a:endParaRPr lang="en-US" sz="2800" dirty="0">
                <a:latin typeface="Calibri" pitchFamily="34" charset="0"/>
              </a:endParaRPr>
            </a:p>
            <a:p>
              <a:pPr eaLnBrk="1" hangingPunct="1"/>
              <a:r>
                <a:rPr lang="en-US" sz="2800" dirty="0">
                  <a:latin typeface="Calibri" pitchFamily="34" charset="0"/>
                </a:rPr>
                <a:t>This text is Calibri 32pt and is easily read up to 5 feet away. Zoom out to 100% to preview.  </a:t>
              </a:r>
            </a:p>
            <a:p>
              <a:pPr eaLnBrk="1" hangingPunct="1"/>
              <a:endParaRPr lang="en-US" sz="2800" dirty="0">
                <a:latin typeface="Calibri" pitchFamily="34" charset="0"/>
              </a:endParaRPr>
            </a:p>
            <a:p>
              <a:pPr eaLnBrk="1" hangingPunct="1"/>
              <a:r>
                <a:rPr lang="en-US" sz="2800" dirty="0">
                  <a:latin typeface="Calibri" pitchFamily="34" charset="0"/>
                </a:rPr>
                <a:t>This text box will automatically re-size to your text. To turn off that feature, right click inside this box and go to </a:t>
              </a:r>
              <a:r>
                <a:rPr lang="en-US" sz="2800" b="1" dirty="0">
                  <a:latin typeface="Calibri" pitchFamily="34" charset="0"/>
                </a:rPr>
                <a:t>Format Shape, Text Box, Autofit</a:t>
              </a:r>
              <a:r>
                <a:rPr lang="en-US" sz="2800" dirty="0">
                  <a:latin typeface="Calibri" pitchFamily="34" charset="0"/>
                </a:rPr>
                <a:t>, and select the “Do Not Autofit.” radio button.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934049" y="9895366"/>
              <a:ext cx="10149840" cy="4800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0002" tIns="0" rIns="30002" bIns="15001" rtlCol="0" anchor="ctr"/>
            <a:lstStyle/>
            <a:p>
              <a:pPr algn="ctr"/>
              <a:r>
                <a:rPr lang="en-US" sz="3150" b="1" dirty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Introduction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078523A-694E-4FA6-BD61-2770A7259128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4049" y="2829316"/>
              <a:ext cx="10149840" cy="66579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7F7F7F"/>
              </a:solidFill>
            </a:ln>
          </p:spPr>
        </p:pic>
        <p:sp>
          <p:nvSpPr>
            <p:cNvPr id="6" name="Rectangle 265">
              <a:extLst>
                <a:ext uri="{FF2B5EF4-FFF2-40B4-BE49-F238E27FC236}">
                  <a16:creationId xmlns:a16="http://schemas.microsoft.com/office/drawing/2014/main" id="{8C8031AC-2F69-4446-8D53-7A505E43C30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34049" y="413313"/>
              <a:ext cx="2065648" cy="1550458"/>
            </a:xfrm>
            <a:prstGeom prst="rect">
              <a:avLst/>
            </a:prstGeom>
            <a:blipFill dpi="0" rotWithShape="1">
              <a:blip r:embed="rId2">
                <a:lum bright="70000" contrast="-70000"/>
              </a:blip>
              <a:srcRect/>
              <a:stretch>
                <a:fillRect r="-79"/>
              </a:stretch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0002" tIns="15001" rIns="30002" bIns="15001" anchor="ctr"/>
            <a:lstStyle/>
            <a:p>
              <a:pPr algn="ctr" defTabSz="1440057"/>
              <a:r>
                <a:rPr lang="en-US" sz="1575" b="1" dirty="0">
                  <a:latin typeface="Calibri" pitchFamily="34" charset="0"/>
                </a:rPr>
                <a:t>REPLACE THIS BOX WITH YOUR ORGANIZATION’S</a:t>
              </a:r>
            </a:p>
            <a:p>
              <a:pPr algn="ctr" defTabSz="1440057"/>
              <a:r>
                <a:rPr lang="en-US" sz="1575" b="1" dirty="0">
                  <a:latin typeface="Calibri" pitchFamily="34" charset="0"/>
                </a:rPr>
                <a:t>HIGH RESOLUTION 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7404</TotalTime>
  <Words>576</Words>
  <Application>Microsoft Office PowerPoint</Application>
  <PresentationFormat>Custom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36x48</dc:title>
  <dc:creator>Jay Larson</dc:creator>
  <dc:description>Quality poster printing
www.genigraphics.com
1-800-790-4001</dc:description>
  <cp:lastModifiedBy>Christa Stiles</cp:lastModifiedBy>
  <cp:revision>108</cp:revision>
  <cp:lastPrinted>2013-02-12T02:21:55Z</cp:lastPrinted>
  <dcterms:created xsi:type="dcterms:W3CDTF">2013-02-10T21:14:48Z</dcterms:created>
  <dcterms:modified xsi:type="dcterms:W3CDTF">2022-02-04T03:35:19Z</dcterms:modified>
</cp:coreProperties>
</file>