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</p:sldIdLst>
  <p:sldSz cx="32918400" cy="219456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76" autoAdjust="0"/>
  </p:normalViewPr>
  <p:slideViewPr>
    <p:cSldViewPr>
      <p:cViewPr>
        <p:scale>
          <a:sx n="30" d="100"/>
          <a:sy n="30" d="100"/>
        </p:scale>
        <p:origin x="2124" y="456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67767115048116E-2"/>
          <c:y val="6.9489710495748147E-2"/>
          <c:w val="0.91789646899606303"/>
          <c:h val="0.672079925304175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A-4024-9B8F-8CA5FE586B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2A-4024-9B8F-8CA5FE586B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2A-4024-9B8F-8CA5FE58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1219048"/>
        <c:axId val="551223312"/>
      </c:barChart>
      <c:catAx>
        <c:axId val="551219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23312"/>
        <c:crosses val="autoZero"/>
        <c:auto val="1"/>
        <c:lblAlgn val="ctr"/>
        <c:lblOffset val="100"/>
        <c:noMultiLvlLbl val="0"/>
      </c:catAx>
      <c:valAx>
        <c:axId val="55122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1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75000"/>
        </a:schemeClr>
      </a:solidFill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2319883" y="0"/>
            <a:ext cx="598517" cy="2194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17144" rIns="34288" bIns="17144" rtlCol="0" anchor="ctr"/>
          <a:lstStyle/>
          <a:p>
            <a:pPr algn="ctr"/>
            <a:endParaRPr lang="en-US" sz="737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598517" cy="2194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17144" rIns="34288" bIns="17144" rtlCol="0" anchor="ctr"/>
          <a:lstStyle/>
          <a:p>
            <a:pPr algn="ctr"/>
            <a:endParaRPr lang="en-US" sz="737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19202400"/>
            <a:ext cx="32918400" cy="2743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17144" rIns="34288" bIns="17144" rtlCol="0" anchor="ctr"/>
          <a:lstStyle/>
          <a:p>
            <a:pPr algn="ctr"/>
            <a:endParaRPr lang="en-US" sz="737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6131" y="21727015"/>
            <a:ext cx="5297435" cy="185928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0"/>
            <a:ext cx="32918400" cy="2743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17144" rIns="34288" bIns="17144" rtlCol="0" anchor="ctr"/>
          <a:lstStyle/>
          <a:p>
            <a:pPr algn="ctr"/>
            <a:endParaRPr lang="en-US" sz="737" dirty="0"/>
          </a:p>
        </p:txBody>
      </p:sp>
    </p:spTree>
    <p:extLst>
      <p:ext uri="{BB962C8B-B14F-4D97-AF65-F5344CB8AC3E}">
        <p14:creationId xmlns:p14="http://schemas.microsoft.com/office/powerpoint/2010/main" val="221680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structions">
            <a:extLst>
              <a:ext uri="{FF2B5EF4-FFF2-40B4-BE49-F238E27FC236}">
                <a16:creationId xmlns:a16="http://schemas.microsoft.com/office/drawing/2014/main" id="{583E8291-D201-4187-875F-8ABEFC8EBA18}"/>
              </a:ext>
            </a:extLst>
          </p:cNvPr>
          <p:cNvSpPr/>
          <p:nvPr userDrawn="1"/>
        </p:nvSpPr>
        <p:spPr>
          <a:xfrm>
            <a:off x="-10287000" y="0"/>
            <a:ext cx="960120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719" tIns="85719" rIns="85719" bIns="85719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900"/>
              </a:spcAft>
            </a:pPr>
            <a:r>
              <a:rPr lang="en-US" sz="3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3200" b="1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36” wide. It can be used to print any poster with a 1:1 aspect ratio such as 48’ high by 72” wide.</a:t>
            </a: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r>
              <a:rPr lang="en-US" sz="3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3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900"/>
              </a:spcAft>
            </a:pPr>
            <a:r>
              <a:rPr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3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3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r>
              <a:rPr lang="en-US" sz="3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3200" b="1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3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900"/>
              </a:spcAft>
            </a:pP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3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3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3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900"/>
              </a:spcAft>
            </a:pP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900"/>
              </a:spcAft>
            </a:pP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900"/>
              </a:spcAft>
            </a:pPr>
            <a:endParaRPr lang="en-US" sz="3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900"/>
              </a:spcAft>
            </a:pP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3D5DE31-5A61-45EA-95CA-7B981CF801FB}"/>
              </a:ext>
            </a:extLst>
          </p:cNvPr>
          <p:cNvGrpSpPr/>
          <p:nvPr userDrawn="1"/>
        </p:nvGrpSpPr>
        <p:grpSpPr>
          <a:xfrm>
            <a:off x="33604200" y="0"/>
            <a:ext cx="9601200" cy="21945600"/>
            <a:chOff x="33832800" y="0"/>
            <a:chExt cx="12801600" cy="43891200"/>
          </a:xfrm>
        </p:grpSpPr>
        <p:sp>
          <p:nvSpPr>
            <p:cNvPr id="10" name="Instructions">
              <a:extLst>
                <a:ext uri="{FF2B5EF4-FFF2-40B4-BE49-F238E27FC236}">
                  <a16:creationId xmlns:a16="http://schemas.microsoft.com/office/drawing/2014/main" id="{4108D936-EE01-4F6D-9879-3573878D949C}"/>
                </a:ext>
              </a:extLst>
            </p:cNvPr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2861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Printing Your Poster:</a:t>
              </a:r>
            </a:p>
            <a:p>
              <a:pPr marL="0" marR="0" lvl="0" indent="0" algn="l" defTabSz="22861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Once your poster file is ready, visit 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www.genigraphics.com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marL="0" marR="0" lvl="0" indent="0" algn="l" defTabSz="22861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marL="0" marR="0" lvl="0" indent="0" algn="l" defTabSz="22861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marL="0" marR="0" lvl="0" indent="0" algn="ctr" defTabSz="22861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US and Canada:  1-800-790-4001</a:t>
              </a:r>
              <a:b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Email: info@genigraphics.com</a:t>
              </a: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r>
                <a:rPr lang="en-US" sz="3200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32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3200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3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r>
                <a:rPr lang="en-US" sz="3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32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32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900"/>
                </a:spcAft>
              </a:pP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endParaRPr lang="en-US" sz="3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3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endParaRPr lang="en-US" sz="3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endParaRPr lang="en-US" sz="3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5586911-9AF6-44D3-80AB-002C9BD3C8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3" y="23164800"/>
              <a:ext cx="11904515" cy="10246928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49EABBF1-6137-4E0E-831B-97F9062218C8}"/>
              </a:ext>
            </a:extLst>
          </p:cNvPr>
          <p:cNvSpPr/>
          <p:nvPr userDrawn="1"/>
        </p:nvSpPr>
        <p:spPr>
          <a:xfrm>
            <a:off x="32319883" y="0"/>
            <a:ext cx="598517" cy="2194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17144" rIns="34288" bIns="17144" rtlCol="0" anchor="ctr"/>
          <a:lstStyle/>
          <a:p>
            <a:pPr algn="ctr"/>
            <a:endParaRPr lang="en-US" sz="737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C45653-2E51-45C9-B214-1715DC26426D}"/>
              </a:ext>
            </a:extLst>
          </p:cNvPr>
          <p:cNvSpPr/>
          <p:nvPr userDrawn="1"/>
        </p:nvSpPr>
        <p:spPr>
          <a:xfrm>
            <a:off x="0" y="0"/>
            <a:ext cx="598517" cy="2194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17144" rIns="34288" bIns="17144" rtlCol="0" anchor="ctr"/>
          <a:lstStyle/>
          <a:p>
            <a:pPr algn="ctr"/>
            <a:endParaRPr lang="en-US" sz="737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686968-D2D6-49F7-B778-7F3E658123CD}"/>
              </a:ext>
            </a:extLst>
          </p:cNvPr>
          <p:cNvSpPr/>
          <p:nvPr userDrawn="1"/>
        </p:nvSpPr>
        <p:spPr>
          <a:xfrm>
            <a:off x="0" y="19202400"/>
            <a:ext cx="32918400" cy="2743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17144" rIns="34288" bIns="17144" rtlCol="0" anchor="ctr"/>
          <a:lstStyle/>
          <a:p>
            <a:pPr algn="ctr"/>
            <a:endParaRPr lang="en-US" sz="737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A6058D3-7F2F-463A-8EC6-5A021C4F66E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6131" y="21727015"/>
            <a:ext cx="5297435" cy="18592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2B83F3F-AB7F-4944-AA5C-3BF8EF9717CA}"/>
              </a:ext>
            </a:extLst>
          </p:cNvPr>
          <p:cNvSpPr/>
          <p:nvPr userDrawn="1"/>
        </p:nvSpPr>
        <p:spPr>
          <a:xfrm>
            <a:off x="0" y="0"/>
            <a:ext cx="32918400" cy="2743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17144" rIns="34288" bIns="17144" rtlCol="0" anchor="ctr"/>
          <a:lstStyle/>
          <a:p>
            <a:pPr algn="ctr"/>
            <a:endParaRPr lang="en-US" sz="737" dirty="0"/>
          </a:p>
        </p:txBody>
      </p:sp>
    </p:spTree>
    <p:extLst>
      <p:ext uri="{BB962C8B-B14F-4D97-AF65-F5344CB8AC3E}">
        <p14:creationId xmlns:p14="http://schemas.microsoft.com/office/powerpoint/2010/main" val="294922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192">
            <a:extLst>
              <a:ext uri="{FF2B5EF4-FFF2-40B4-BE49-F238E27FC236}">
                <a16:creationId xmlns:a16="http://schemas.microsoft.com/office/drawing/2014/main" id="{148C90E4-1FA8-4C96-AAAC-74175413A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4353" y="3889779"/>
            <a:ext cx="9944100" cy="714810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45720" tIns="182880" rIns="68575" bIns="68575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away. This text box will automatically re-size to your text. 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Zoom out to 100% to preview how your layout, images, charts, and graphs will look on your printed poster..  When pasting graphs, charts, </a:t>
            </a:r>
            <a:r>
              <a:rPr lang="en-US" sz="3200" dirty="0" err="1">
                <a:latin typeface="Calibri" pitchFamily="34" charset="0"/>
              </a:rPr>
              <a:t>etc</a:t>
            </a:r>
            <a:r>
              <a:rPr lang="en-US" sz="3200" dirty="0">
                <a:latin typeface="Calibri" pitchFamily="34" charset="0"/>
              </a:rPr>
              <a:t>, the resolution is better if you do not paste as a picture.</a:t>
            </a:r>
          </a:p>
        </p:txBody>
      </p:sp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9525" y="57753"/>
            <a:ext cx="32918400" cy="170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5" tIns="171437" rIns="68575" bIns="171437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4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10972799" y="1725044"/>
            <a:ext cx="10972800" cy="616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75" tIns="68575" rIns="68575" bIns="68575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2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2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2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2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2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28698" y="20006741"/>
            <a:ext cx="1513102" cy="15735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34288" tIns="17144" rIns="34288" bIns="17144" rtlCol="0">
            <a:spAutoFit/>
          </a:bodyPr>
          <a:lstStyle/>
          <a:p>
            <a:r>
              <a:rPr lang="en-US" sz="2000" dirty="0"/>
              <a:t>[name]</a:t>
            </a:r>
          </a:p>
          <a:p>
            <a:r>
              <a:rPr lang="en-US" sz="2000" dirty="0"/>
              <a:t>[organization]</a:t>
            </a:r>
          </a:p>
          <a:p>
            <a:r>
              <a:rPr lang="en-US" sz="2000" dirty="0"/>
              <a:t>[address]</a:t>
            </a:r>
          </a:p>
          <a:p>
            <a:r>
              <a:rPr lang="en-US" sz="2000" dirty="0"/>
              <a:t>[email]</a:t>
            </a:r>
          </a:p>
          <a:p>
            <a:r>
              <a:rPr lang="en-US" sz="2000" dirty="0"/>
              <a:t>[phone]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28698" y="19611439"/>
            <a:ext cx="886714" cy="342399"/>
          </a:xfrm>
          <a:prstGeom prst="rect">
            <a:avLst/>
          </a:prstGeom>
          <a:noFill/>
        </p:spPr>
        <p:txBody>
          <a:bodyPr wrap="none" lIns="34288" tIns="17144" rIns="34288" bIns="17144" rtlCol="0">
            <a:spAutoFit/>
          </a:bodyPr>
          <a:lstStyle/>
          <a:p>
            <a:r>
              <a:rPr lang="en-US" sz="2000" b="1" dirty="0"/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945368" y="20006741"/>
            <a:ext cx="10363431" cy="1608129"/>
          </a:xfrm>
          <a:prstGeom prst="rect">
            <a:avLst/>
          </a:prstGeom>
          <a:noFill/>
        </p:spPr>
        <p:txBody>
          <a:bodyPr wrap="square" lIns="34288" tIns="34288" rIns="34288" bIns="34288" numCol="1" spcCol="419070" rtlCol="0">
            <a:spAutoFit/>
          </a:bodyPr>
          <a:lstStyle/>
          <a:p>
            <a:pPr marL="171450" indent="-171450">
              <a:buFont typeface="+mj-lt"/>
              <a:buAutoNum type="arabicPeriod"/>
            </a:pPr>
            <a:r>
              <a:rPr lang="en-US" sz="2000" dirty="0"/>
              <a:t> 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2000" dirty="0"/>
              <a:t> 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2000" dirty="0"/>
              <a:t> 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2000" dirty="0"/>
              <a:t> </a:t>
            </a:r>
          </a:p>
          <a:p>
            <a:pPr marL="171450" indent="-171450">
              <a:buFont typeface="+mj-lt"/>
              <a:buAutoNum type="arabicPeriod"/>
            </a:pPr>
            <a:r>
              <a:rPr lang="en-US" sz="2000" dirty="0"/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945369" y="19611439"/>
            <a:ext cx="1240848" cy="342399"/>
          </a:xfrm>
          <a:prstGeom prst="rect">
            <a:avLst/>
          </a:prstGeom>
          <a:noFill/>
        </p:spPr>
        <p:txBody>
          <a:bodyPr wrap="none" lIns="34288" tIns="17144" rIns="34288" bIns="17144" rtlCol="0">
            <a:spAutoFit/>
          </a:bodyPr>
          <a:lstStyle/>
          <a:p>
            <a:r>
              <a:rPr lang="en-US" sz="2000" b="1" dirty="0"/>
              <a:t>References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1923139" y="16245338"/>
            <a:ext cx="9944100" cy="2716123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45720" tIns="182880" rIns="68575" bIns="68575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1923139" y="15551272"/>
            <a:ext cx="9944100" cy="5486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0" rIns="34288" bIns="17144" rtlCol="0" anchor="ctr"/>
          <a:lstStyle/>
          <a:p>
            <a:pPr algn="ctr"/>
            <a:r>
              <a:rPr 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1945600" y="3889779"/>
            <a:ext cx="9944100" cy="5070614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45720" tIns="182880" rIns="68575" bIns="68575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473"/>
              </a:spcAft>
            </a:pPr>
            <a:r>
              <a:rPr lang="en-US" sz="32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>
              <a:spcAft>
                <a:spcPts val="1473"/>
              </a:spcAft>
            </a:pPr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Autofit.” </a:t>
            </a:r>
          </a:p>
          <a:p>
            <a:pPr eaLnBrk="1" hangingPunct="1">
              <a:spcAft>
                <a:spcPts val="1473"/>
              </a:spcAft>
            </a:pPr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1945600" y="3325062"/>
            <a:ext cx="9944100" cy="5486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0" rIns="34288" bIns="17144" rtlCol="0" anchor="ctr"/>
          <a:lstStyle/>
          <a:p>
            <a:pPr algn="ctr"/>
            <a:r>
              <a:rPr 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1487149" y="11946353"/>
            <a:ext cx="9944100" cy="2908483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45720" tIns="182880" rIns="68575" bIns="68575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473"/>
              </a:spcAft>
            </a:pPr>
            <a:r>
              <a:rPr lang="en-US" sz="3200" dirty="0">
                <a:latin typeface="Calibri" pitchFamily="34" charset="0"/>
              </a:rPr>
              <a:t>Zoom out to 100% to preview the sizing  of your printed poster.</a:t>
            </a:r>
          </a:p>
          <a:p>
            <a:pPr eaLnBrk="1" hangingPunct="1"/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Autofit.”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93500" y="11365923"/>
            <a:ext cx="9944100" cy="5486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0" rIns="34288" bIns="17144" rtlCol="0" anchor="ctr"/>
          <a:lstStyle/>
          <a:p>
            <a:pPr algn="ctr"/>
            <a:r>
              <a:rPr 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1626501"/>
              </p:ext>
            </p:extLst>
          </p:nvPr>
        </p:nvGraphicFramePr>
        <p:xfrm>
          <a:off x="11487149" y="15551272"/>
          <a:ext cx="9944100" cy="328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86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6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6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 marT="25718" marB="25718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68580" marR="68580" marT="25718" marB="25718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68580" marR="68580" marT="25718" marB="25718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68580" marR="68580" marT="25718" marB="25718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540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800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790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4001</a:t>
                      </a: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540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356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856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290</a:t>
                      </a: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540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324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325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301</a:t>
                      </a: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540">
                <a:tc>
                  <a:txBody>
                    <a:bodyPr/>
                    <a:lstStyle/>
                    <a:p>
                      <a:r>
                        <a:rPr lang="en-US" sz="3200" b="1" dirty="0"/>
                        <a:t>Total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199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137</a:t>
                      </a:r>
                    </a:p>
                  </a:txBody>
                  <a:tcPr marL="68580" marR="68580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186</a:t>
                      </a:r>
                    </a:p>
                  </a:txBody>
                  <a:tcPr marL="68580" marR="68580" marT="25718" marB="2571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1493500" y="15085762"/>
            <a:ext cx="4275590" cy="465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4288" tIns="17144" rIns="34288" bIns="1714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Calibri" pitchFamily="34" charset="0"/>
              </a:rPr>
              <a:t>Table 1.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29528960" y="426134"/>
            <a:ext cx="2360740" cy="1771952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288" tIns="17144" rIns="34288" bIns="17144" anchor="ctr"/>
          <a:lstStyle/>
          <a:p>
            <a:pPr algn="ctr" defTabSz="1645779"/>
            <a:r>
              <a:rPr lang="en-US" b="1" dirty="0">
                <a:latin typeface="Calibri" pitchFamily="34" charset="0"/>
              </a:rPr>
              <a:t>REPLACE THIS BOX WITH YOUR ORGANIZATION’S</a:t>
            </a:r>
          </a:p>
          <a:p>
            <a:pPr algn="ctr" defTabSz="1645779"/>
            <a:r>
              <a:rPr lang="en-US" b="1" dirty="0">
                <a:latin typeface="Calibri" pitchFamily="34" charset="0"/>
              </a:rPr>
              <a:t>HIGH RESOLUTION LOGO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DEF766E-7604-4ACD-89C1-0818B3413534}"/>
              </a:ext>
            </a:extLst>
          </p:cNvPr>
          <p:cNvGrpSpPr/>
          <p:nvPr/>
        </p:nvGrpSpPr>
        <p:grpSpPr>
          <a:xfrm>
            <a:off x="21945368" y="9273781"/>
            <a:ext cx="9944100" cy="5748090"/>
            <a:chOff x="21980992" y="12754922"/>
            <a:chExt cx="9944100" cy="5748090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BDE82497-42F6-495D-8190-57BD5FE8396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67506424"/>
                </p:ext>
              </p:extLst>
            </p:nvPr>
          </p:nvGraphicFramePr>
          <p:xfrm>
            <a:off x="21980992" y="12754922"/>
            <a:ext cx="9944100" cy="51783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8" name="Text Box 180">
              <a:extLst>
                <a:ext uri="{FF2B5EF4-FFF2-40B4-BE49-F238E27FC236}">
                  <a16:creationId xmlns:a16="http://schemas.microsoft.com/office/drawing/2014/main" id="{3E6F7697-C72E-4955-B736-A42649C206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80992" y="18037502"/>
              <a:ext cx="4406139" cy="4655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4288" tIns="17144" rIns="34288" bIns="17144">
              <a:spAutoFit/>
            </a:bodyPr>
            <a:lstStyle>
              <a:lvl1pPr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2800" b="1" dirty="0">
                  <a:latin typeface="Calibri" pitchFamily="34" charset="0"/>
                </a:rPr>
                <a:t>Figure 1.</a:t>
              </a:r>
              <a:r>
                <a:rPr lang="en-US" sz="2800" dirty="0">
                  <a:latin typeface="Calibri" pitchFamily="34" charset="0"/>
                </a:rPr>
                <a:t> Label in 28pt Calibri.</a:t>
              </a:r>
            </a:p>
          </p:txBody>
        </p:sp>
      </p:grp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005902" y="11977219"/>
            <a:ext cx="9944099" cy="714810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45720" tIns="182880" rIns="68575" bIns="68575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Introduction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This text is Calibri 32pt and is easily read up to 5 feet away. Zoom out to 100% to preview.  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Autofit.” radio button.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05903" y="11365923"/>
            <a:ext cx="9944099" cy="5486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88" tIns="0" rIns="34288" bIns="17144" rtlCol="0" anchor="ctr"/>
          <a:lstStyle/>
          <a:p>
            <a:pPr algn="ctr"/>
            <a:r>
              <a:rPr 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26A63B2-49DF-403F-AEC0-A9E51D763C8A}"/>
              </a:ext>
            </a:extLst>
          </p:cNvPr>
          <p:cNvSpPr/>
          <p:nvPr/>
        </p:nvSpPr>
        <p:spPr>
          <a:xfrm>
            <a:off x="11487149" y="3325062"/>
            <a:ext cx="9944100" cy="5486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0" rIns="34288" bIns="17144" rtlCol="0" anchor="ctr"/>
          <a:lstStyle/>
          <a:p>
            <a:pPr algn="ctr"/>
            <a:r>
              <a:rPr 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6B4714-E203-46ED-9EC6-0A786F85C313}"/>
              </a:ext>
            </a:extLst>
          </p:cNvPr>
          <p:cNvSpPr>
            <a:spLocks noChangeAspect="1"/>
          </p:cNvSpPr>
          <p:nvPr/>
        </p:nvSpPr>
        <p:spPr>
          <a:xfrm>
            <a:off x="1028697" y="3345776"/>
            <a:ext cx="9944100" cy="7458075"/>
          </a:xfrm>
          <a:prstGeom prst="rect">
            <a:avLst/>
          </a:prstGeom>
          <a:solidFill>
            <a:srgbClr val="FFFA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2946" dirty="0">
              <a:solidFill>
                <a:schemeClr val="tx1"/>
              </a:solidFill>
            </a:endParaRPr>
          </a:p>
          <a:p>
            <a:pPr algn="ctr"/>
            <a:endParaRPr lang="en-US" sz="2946" dirty="0">
              <a:solidFill>
                <a:schemeClr val="tx1"/>
              </a:solidFill>
            </a:endParaRPr>
          </a:p>
          <a:p>
            <a:pPr algn="ctr"/>
            <a:endParaRPr lang="en-US" sz="2946" dirty="0">
              <a:solidFill>
                <a:schemeClr val="tx1"/>
              </a:solidFill>
            </a:endParaRPr>
          </a:p>
          <a:p>
            <a:pPr algn="ctr"/>
            <a:endParaRPr lang="en-US" sz="2946" dirty="0">
              <a:solidFill>
                <a:schemeClr val="tx1"/>
              </a:solidFill>
            </a:endParaRPr>
          </a:p>
          <a:p>
            <a:pPr algn="ctr"/>
            <a:endParaRPr lang="en-US" sz="2946" dirty="0">
              <a:solidFill>
                <a:schemeClr val="tx1"/>
              </a:solidFill>
            </a:endParaRPr>
          </a:p>
          <a:p>
            <a:pPr algn="ctr"/>
            <a:endParaRPr lang="en-US" sz="2946" dirty="0">
              <a:solidFill>
                <a:schemeClr val="tx1"/>
              </a:solidFill>
            </a:endParaRPr>
          </a:p>
          <a:p>
            <a:pPr algn="ctr"/>
            <a:endParaRPr lang="en-US" sz="2946" dirty="0">
              <a:solidFill>
                <a:schemeClr val="tx1"/>
              </a:solidFill>
            </a:endParaRPr>
          </a:p>
          <a:p>
            <a:pPr algn="ctr"/>
            <a:endParaRPr lang="en-US" sz="2946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Source: https://www.surgeryredesign.com/resources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078523A-694E-4FA6-BD61-2770A72591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904" y="3325062"/>
            <a:ext cx="9944098" cy="7458075"/>
          </a:xfrm>
          <a:prstGeom prst="rect">
            <a:avLst/>
          </a:prstGeom>
          <a:ln>
            <a:solidFill>
              <a:srgbClr val="7F7F7F"/>
            </a:solidFill>
          </a:ln>
        </p:spPr>
      </p:pic>
      <p:sp>
        <p:nvSpPr>
          <p:cNvPr id="6" name="Rectangle 265">
            <a:extLst>
              <a:ext uri="{FF2B5EF4-FFF2-40B4-BE49-F238E27FC236}">
                <a16:creationId xmlns:a16="http://schemas.microsoft.com/office/drawing/2014/main" id="{8C8031AC-2F69-4446-8D53-7A505E43C30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5907" y="466990"/>
            <a:ext cx="2360740" cy="1771952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288" tIns="17144" rIns="34288" bIns="17144" anchor="ctr"/>
          <a:lstStyle/>
          <a:p>
            <a:pPr algn="ctr" defTabSz="1645779"/>
            <a:r>
              <a:rPr lang="en-US" b="1" dirty="0">
                <a:latin typeface="Calibri" pitchFamily="34" charset="0"/>
              </a:rPr>
              <a:t>REPLACE THIS BOX WITH YOUR ORGANIZATION’S</a:t>
            </a:r>
          </a:p>
          <a:p>
            <a:pPr algn="ctr" defTabSz="1645779"/>
            <a:r>
              <a:rPr lang="en-US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7391</TotalTime>
  <Words>587</Words>
  <Application>Microsoft Office PowerPoint</Application>
  <PresentationFormat>Custom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Jay Larson</dc:creator>
  <dc:description>Quality poster printing
www.genigraphics.com
1-800-790-4001</dc:description>
  <cp:lastModifiedBy>Christa Stiles</cp:lastModifiedBy>
  <cp:revision>106</cp:revision>
  <cp:lastPrinted>2013-02-12T02:21:55Z</cp:lastPrinted>
  <dcterms:created xsi:type="dcterms:W3CDTF">2013-02-10T21:14:48Z</dcterms:created>
  <dcterms:modified xsi:type="dcterms:W3CDTF">2020-07-21T00:14:07Z</dcterms:modified>
</cp:coreProperties>
</file>