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43891200" cy="219456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76" autoAdjust="0"/>
  </p:normalViewPr>
  <p:slideViewPr>
    <p:cSldViewPr>
      <p:cViewPr>
        <p:scale>
          <a:sx n="23" d="100"/>
          <a:sy n="23" d="100"/>
        </p:scale>
        <p:origin x="2002" y="230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167767115048116E-2"/>
          <c:y val="0.14306555430571177"/>
          <c:w val="0.91789646899606303"/>
          <c:h val="0.650007186601674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A-4024-9B8F-8CA5FE586B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2A-4024-9B8F-8CA5FE586B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A-4024-9B8F-8CA5FE58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1219048"/>
        <c:axId val="551223312"/>
      </c:barChart>
      <c:catAx>
        <c:axId val="55121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23312"/>
        <c:crosses val="autoZero"/>
        <c:auto val="1"/>
        <c:lblAlgn val="ctr"/>
        <c:lblOffset val="100"/>
        <c:noMultiLvlLbl val="0"/>
      </c:catAx>
      <c:valAx>
        <c:axId val="55122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1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75000"/>
        </a:schemeClr>
      </a:solidFill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structions"/>
          <p:cNvSpPr/>
          <p:nvPr userDrawn="1"/>
        </p:nvSpPr>
        <p:spPr>
          <a:xfrm>
            <a:off x="-13716000" y="0"/>
            <a:ext cx="1280160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92" tIns="114292" rIns="114292" bIns="114292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5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48” wide. It can be used to print any poster with a 1:1 aspect ratio such as 48’ high by 96” wide.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US" sz="36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US" sz="36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36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36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US" sz="3600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US" sz="3600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5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6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6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6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US" sz="36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43093178" y="0"/>
            <a:ext cx="798022" cy="2194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7" tIns="22859" rIns="45717" bIns="22859" rtlCol="0" anchor="ctr"/>
          <a:lstStyle/>
          <a:p>
            <a:pPr algn="ctr"/>
            <a:endParaRPr lang="en-US" sz="982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798022" cy="2194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7" tIns="22859" rIns="45717" bIns="22859" rtlCol="0" anchor="ctr"/>
          <a:lstStyle/>
          <a:p>
            <a:pPr algn="ctr"/>
            <a:endParaRPr lang="en-US" sz="982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43891200" cy="2743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7" tIns="22859" rIns="45717" bIns="22859" rtlCol="0" anchor="ctr"/>
          <a:lstStyle/>
          <a:p>
            <a:pPr algn="ctr"/>
            <a:endParaRPr lang="en-US" sz="982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19202400"/>
            <a:ext cx="43891200" cy="2743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7" tIns="22859" rIns="45717" bIns="22859" rtlCol="0" anchor="ctr"/>
          <a:lstStyle/>
          <a:p>
            <a:pPr algn="ctr"/>
            <a:endParaRPr lang="en-US" sz="982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4805600" y="0"/>
            <a:ext cx="12801600" cy="219456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30481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Printing Your Poster:</a:t>
              </a:r>
            </a:p>
            <a:p>
              <a:pPr marL="0" marR="0" lvl="0" indent="0" algn="l" defTabSz="30481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Once your poster file is ready, visit 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www.genigraphics.com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marL="0" marR="0" lvl="0" indent="0" algn="l" defTabSz="30481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marL="0" marR="0" lvl="0" indent="0" algn="l" defTabSz="30481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marL="0" marR="0" lvl="0" indent="0" algn="ctr" defTabSz="30481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US and Canada:  1-800-790-4001</a:t>
              </a:r>
              <a:b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Email: info@genigraphics.com</a:t>
              </a: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5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5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r>
                <a:rPr lang="en-US" sz="5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5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5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5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6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r>
                <a:rPr lang="en-US" sz="36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6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6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6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6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endPara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00"/>
                </a:spcAft>
              </a:pPr>
              <a:r>
                <a:rPr lang="en-US" sz="36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endParaRPr lang="en-US" sz="2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26212800"/>
              <a:ext cx="11904515" cy="10246927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6037" y="21779347"/>
            <a:ext cx="5779020" cy="10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37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168401"/>
            <a:ext cx="378561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5842000"/>
            <a:ext cx="378561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20340322"/>
            <a:ext cx="98755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20340322"/>
            <a:ext cx="148132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20340322"/>
            <a:ext cx="98755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0" y="-10131"/>
            <a:ext cx="43891200" cy="2123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3" tIns="228583" rIns="91433" bIns="228583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14630400" y="1920774"/>
            <a:ext cx="14630400" cy="82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91433" rIns="91433" bIns="91433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24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24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24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24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24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71598" y="20025359"/>
            <a:ext cx="1353698" cy="13888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45717" tIns="22859" rIns="45717" bIns="22859" rtlCol="0">
            <a:spAutoFit/>
          </a:bodyPr>
          <a:lstStyle/>
          <a:p>
            <a:r>
              <a:rPr lang="en-US" sz="1745" dirty="0"/>
              <a:t>[name]</a:t>
            </a:r>
          </a:p>
          <a:p>
            <a:r>
              <a:rPr lang="en-US" sz="1745" dirty="0"/>
              <a:t>[organization]</a:t>
            </a:r>
          </a:p>
          <a:p>
            <a:r>
              <a:rPr lang="en-US" sz="1745" dirty="0"/>
              <a:t>[address]</a:t>
            </a:r>
          </a:p>
          <a:p>
            <a:r>
              <a:rPr lang="en-US" sz="1745" dirty="0"/>
              <a:t>[email]</a:t>
            </a:r>
          </a:p>
          <a:p>
            <a:r>
              <a:rPr lang="en-US" sz="1745" dirty="0"/>
              <a:t>[phone]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71598" y="19431002"/>
            <a:ext cx="1298555" cy="499365"/>
          </a:xfrm>
          <a:prstGeom prst="rect">
            <a:avLst/>
          </a:prstGeom>
          <a:noFill/>
        </p:spPr>
        <p:txBody>
          <a:bodyPr wrap="none" lIns="45717" tIns="22859" rIns="45717" bIns="22859" rtlCol="0">
            <a:spAutoFit/>
          </a:bodyPr>
          <a:lstStyle/>
          <a:p>
            <a:r>
              <a:rPr lang="en-US" sz="2945" b="1" dirty="0"/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260800" y="19911655"/>
            <a:ext cx="9753600" cy="1435643"/>
          </a:xfrm>
          <a:prstGeom prst="rect">
            <a:avLst/>
          </a:prstGeom>
          <a:noFill/>
        </p:spPr>
        <p:txBody>
          <a:bodyPr wrap="square" lIns="45717" tIns="45717" rIns="45717" bIns="45717" numCol="1" spcCol="419070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73" dirty="0"/>
              <a:t>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260800" y="19431002"/>
            <a:ext cx="1815619" cy="499365"/>
          </a:xfrm>
          <a:prstGeom prst="rect">
            <a:avLst/>
          </a:prstGeom>
          <a:noFill/>
        </p:spPr>
        <p:txBody>
          <a:bodyPr wrap="none" lIns="45717" tIns="22859" rIns="45717" bIns="22859" rtlCol="0">
            <a:spAutoFit/>
          </a:bodyPr>
          <a:lstStyle/>
          <a:p>
            <a:r>
              <a:rPr lang="en-US" sz="2945" b="1" dirty="0"/>
              <a:t>References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82E44B3-A2FF-4E41-9134-0025030C11D8}"/>
              </a:ext>
            </a:extLst>
          </p:cNvPr>
          <p:cNvGrpSpPr/>
          <p:nvPr/>
        </p:nvGrpSpPr>
        <p:grpSpPr>
          <a:xfrm>
            <a:off x="29260800" y="7955280"/>
            <a:ext cx="13258800" cy="4394054"/>
            <a:chOff x="25603200" y="8961120"/>
            <a:chExt cx="10972800" cy="4394054"/>
          </a:xfrm>
        </p:grpSpPr>
        <p:sp>
          <p:nvSpPr>
            <p:cNvPr id="14" name="Text Box 193"/>
            <p:cNvSpPr txBox="1">
              <a:spLocks noChangeArrowheads="1"/>
            </p:cNvSpPr>
            <p:nvPr/>
          </p:nvSpPr>
          <p:spPr bwMode="auto">
            <a:xfrm>
              <a:off x="25603200" y="9692640"/>
              <a:ext cx="10972800" cy="3662534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/>
          </p:spPr>
          <p:txBody>
            <a:bodyPr wrap="square" lIns="60960" tIns="243840" rIns="91433" bIns="91433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3600" dirty="0">
                  <a:latin typeface="Calibri" pitchFamily="34" charset="0"/>
                </a:rPr>
                <a:t>Click here to insert your Conclusions text. Type it in or copy and paste from your Word document or other source.</a:t>
              </a:r>
            </a:p>
            <a:p>
              <a:pPr eaLnBrk="1" hangingPunct="1"/>
              <a:endParaRPr lang="en-US" sz="3600" dirty="0">
                <a:latin typeface="Calibri" pitchFamily="34" charset="0"/>
              </a:endParaRPr>
            </a:p>
            <a:p>
              <a:pPr eaLnBrk="1" hangingPunct="1"/>
              <a:r>
                <a:rPr lang="en-US" sz="3600" dirty="0">
                  <a:latin typeface="Calibri" pitchFamily="34" charset="0"/>
                </a:rPr>
                <a:t>This text box will automatically re-size to your text. To turn off that feature, right click inside this box and go to </a:t>
              </a:r>
              <a:r>
                <a:rPr lang="en-US" sz="3600" b="1" dirty="0">
                  <a:latin typeface="Calibri" pitchFamily="34" charset="0"/>
                </a:rPr>
                <a:t>Format Shape, Text Box, Autofit</a:t>
              </a:r>
              <a:r>
                <a:rPr lang="en-US" sz="3600" dirty="0">
                  <a:latin typeface="Calibri" pitchFamily="34" charset="0"/>
                </a:rPr>
                <a:t>, and select the “Do Not Autofit” radio button.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5603200" y="8961120"/>
              <a:ext cx="10972800" cy="7315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0960" tIns="0" rIns="45717" bIns="22859" rtlCol="0" anchor="ctr"/>
            <a:lstStyle/>
            <a:p>
              <a:pPr algn="ctr"/>
              <a:r>
                <a:rPr lang="en-US" sz="4800" b="1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Conclusions</a:t>
              </a:r>
            </a:p>
          </p:txBody>
        </p:sp>
      </p:grp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9260800" y="3931920"/>
            <a:ext cx="13258800" cy="3365017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60960" tIns="243840" rIns="91433" bIns="91433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964"/>
              </a:spcAft>
            </a:pPr>
            <a:r>
              <a:rPr lang="en-US" sz="36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>
              <a:spcAft>
                <a:spcPts val="1964"/>
              </a:spcAft>
            </a:pPr>
            <a:r>
              <a:rPr lang="en-US" sz="36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600" b="1" dirty="0">
                <a:latin typeface="Calibri" pitchFamily="34" charset="0"/>
              </a:rPr>
              <a:t>Format Shape, Text Box, Autofit</a:t>
            </a:r>
            <a:r>
              <a:rPr lang="en-US" sz="3600" dirty="0">
                <a:latin typeface="Calibri" pitchFamily="34" charset="0"/>
              </a:rPr>
              <a:t>, and select the “Do Not Autofit” radio button.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9260800" y="3200399"/>
            <a:ext cx="132588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0" rIns="45717" bIns="22859" rtlCol="0" anchor="ctr"/>
          <a:lstStyle/>
          <a:p>
            <a:pPr algn="ctr"/>
            <a:r>
              <a:rPr lang="en-US" sz="48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5DEA037-F85C-4158-B95A-E1BB1D773C76}"/>
              </a:ext>
            </a:extLst>
          </p:cNvPr>
          <p:cNvGrpSpPr/>
          <p:nvPr/>
        </p:nvGrpSpPr>
        <p:grpSpPr>
          <a:xfrm>
            <a:off x="15316199" y="7955280"/>
            <a:ext cx="13267267" cy="6569008"/>
            <a:chOff x="15316199" y="7680960"/>
            <a:chExt cx="13267267" cy="6569008"/>
          </a:xfrm>
        </p:grpSpPr>
        <p:sp>
          <p:nvSpPr>
            <p:cNvPr id="15" name="Text Box 194"/>
            <p:cNvSpPr txBox="1">
              <a:spLocks noChangeArrowheads="1"/>
            </p:cNvSpPr>
            <p:nvPr/>
          </p:nvSpPr>
          <p:spPr bwMode="auto">
            <a:xfrm>
              <a:off x="15316199" y="8412480"/>
              <a:ext cx="13258800" cy="583748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/>
          </p:spPr>
          <p:txBody>
            <a:bodyPr wrap="square" lIns="60960" tIns="243840" rIns="91433" bIns="91433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1964"/>
                </a:spcAft>
              </a:pPr>
              <a:r>
                <a:rPr lang="en-US" sz="3600" dirty="0">
                  <a:latin typeface="Calibri" pitchFamily="34" charset="0"/>
                </a:rPr>
                <a:t>To change the font style of this text box: Click on the border once to highlight the entire text box, then select a different font or font size that suits you. This text is Calibri 36pt and is easily read up to 5 feet away.</a:t>
              </a:r>
            </a:p>
            <a:p>
              <a:pPr eaLnBrk="1" hangingPunct="1">
                <a:spcAft>
                  <a:spcPts val="1964"/>
                </a:spcAft>
              </a:pPr>
              <a:r>
                <a:rPr lang="en-US" sz="3600" dirty="0">
                  <a:latin typeface="Calibri" pitchFamily="34" charset="0"/>
                </a:rPr>
                <a:t>Zoom out to 100% to preview what this will look like on your printed poster.</a:t>
              </a:r>
            </a:p>
            <a:p>
              <a:pPr eaLnBrk="1" hangingPunct="1"/>
              <a:r>
                <a:rPr lang="en-US" sz="3600" dirty="0">
                  <a:latin typeface="Calibri" pitchFamily="34" charset="0"/>
                </a:rPr>
                <a:t>This text box will automatically re-size to your text. To turn off that feature, right click inside this box and go to </a:t>
              </a:r>
              <a:r>
                <a:rPr lang="en-US" sz="3600" b="1" dirty="0">
                  <a:latin typeface="Calibri" pitchFamily="34" charset="0"/>
                </a:rPr>
                <a:t>Format Shape, Text Box, Autofit</a:t>
              </a:r>
              <a:r>
                <a:rPr lang="en-US" sz="3600" dirty="0">
                  <a:latin typeface="Calibri" pitchFamily="34" charset="0"/>
                </a:rPr>
                <a:t>, and select the “Do Not Autofit” radio button.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5324666" y="7680960"/>
              <a:ext cx="13258800" cy="7315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17" tIns="0" rIns="45717" bIns="22859" rtlCol="0" anchor="ctr"/>
            <a:lstStyle/>
            <a:p>
              <a:pPr algn="ctr"/>
              <a:r>
                <a:rPr lang="en-US" sz="4800" b="1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Results</a:t>
              </a:r>
            </a:p>
          </p:txBody>
        </p:sp>
      </p:grp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512986"/>
              </p:ext>
            </p:extLst>
          </p:nvPr>
        </p:nvGraphicFramePr>
        <p:xfrm>
          <a:off x="15316199" y="14757282"/>
          <a:ext cx="13258800" cy="36957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1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714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714">
                <a:tc>
                  <a:txBody>
                    <a:bodyPr/>
                    <a:lstStyle/>
                    <a:p>
                      <a:r>
                        <a:rPr lang="en-US" sz="44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800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790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4001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14">
                <a:tc>
                  <a:txBody>
                    <a:bodyPr/>
                    <a:lstStyle/>
                    <a:p>
                      <a:r>
                        <a:rPr lang="en-US" sz="44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356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856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290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714">
                <a:tc>
                  <a:txBody>
                    <a:bodyPr/>
                    <a:lstStyle/>
                    <a:p>
                      <a:r>
                        <a:rPr lang="en-US" sz="44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324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325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301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714">
                <a:tc>
                  <a:txBody>
                    <a:bodyPr/>
                    <a:lstStyle/>
                    <a:p>
                      <a:r>
                        <a:rPr lang="en-US" sz="4400" b="1" dirty="0"/>
                        <a:t>Total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199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137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186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5316197" y="18589768"/>
            <a:ext cx="4298671" cy="47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17" tIns="22859" rIns="45717" bIns="22859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Calibri" pitchFamily="34" charset="0"/>
              </a:rPr>
              <a:t>Table 1.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1371598" y="537193"/>
            <a:ext cx="1993481" cy="1496291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17" tIns="22859" rIns="45717" bIns="22859" anchor="ctr"/>
          <a:lstStyle/>
          <a:p>
            <a:pPr algn="ctr" defTabSz="2194372"/>
            <a:r>
              <a:rPr lang="en-US" sz="1527" b="1" dirty="0">
                <a:latin typeface="Calibri" pitchFamily="34" charset="0"/>
              </a:rPr>
              <a:t>REPLACE THIS BOX WITH YOUR ORGANIZATION’S</a:t>
            </a:r>
          </a:p>
          <a:p>
            <a:pPr algn="ctr" defTabSz="2194372"/>
            <a:r>
              <a:rPr lang="en-US" sz="1527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40526119" y="537193"/>
            <a:ext cx="1993481" cy="1496291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17" tIns="22859" rIns="45717" bIns="22859" anchor="ctr"/>
          <a:lstStyle/>
          <a:p>
            <a:pPr algn="ctr" defTabSz="2194372"/>
            <a:r>
              <a:rPr lang="en-US" sz="1527" b="1" dirty="0">
                <a:latin typeface="Calibri" pitchFamily="34" charset="0"/>
              </a:rPr>
              <a:t>REPLACE THIS BOX WITH YOUR ORGANIZATION’S</a:t>
            </a:r>
          </a:p>
          <a:p>
            <a:pPr algn="ctr" defTabSz="2194372"/>
            <a:r>
              <a:rPr lang="en-US" sz="1527" b="1" dirty="0">
                <a:latin typeface="Calibri" pitchFamily="34" charset="0"/>
              </a:rPr>
              <a:t>HIGH RESOLUTION LOGO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04F4B78-F158-4E6A-A2EF-96AFFBD30A7C}"/>
              </a:ext>
            </a:extLst>
          </p:cNvPr>
          <p:cNvGrpSpPr/>
          <p:nvPr/>
        </p:nvGrpSpPr>
        <p:grpSpPr>
          <a:xfrm>
            <a:off x="29260800" y="12706935"/>
            <a:ext cx="13258800" cy="6359885"/>
            <a:chOff x="29260800" y="12876512"/>
            <a:chExt cx="13258800" cy="6359885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BDE82497-42F6-495D-8190-57BD5FE8396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019163957"/>
                </p:ext>
              </p:extLst>
            </p:nvPr>
          </p:nvGraphicFramePr>
          <p:xfrm>
            <a:off x="29260800" y="12876512"/>
            <a:ext cx="13258800" cy="57162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8" name="Text Box 180">
              <a:extLst>
                <a:ext uri="{FF2B5EF4-FFF2-40B4-BE49-F238E27FC236}">
                  <a16:creationId xmlns:a16="http://schemas.microsoft.com/office/drawing/2014/main" id="{3E6F7697-C72E-4955-B736-A42649C206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60800" y="18703941"/>
              <a:ext cx="4429220" cy="5324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5717" tIns="22859" rIns="45717" bIns="22859">
              <a:spAutoFit/>
            </a:bodyPr>
            <a:lstStyle>
              <a:lvl1pPr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800" b="1" dirty="0">
                  <a:latin typeface="Calibri" pitchFamily="34" charset="0"/>
                </a:rPr>
                <a:t>Figure 1.</a:t>
              </a:r>
              <a:r>
                <a:rPr lang="en-US" sz="2800" dirty="0">
                  <a:latin typeface="Calibri" pitchFamily="34" charset="0"/>
                </a:rPr>
                <a:t> Label in 28pt Calibri.</a:t>
              </a:r>
            </a:p>
          </p:txBody>
        </p:sp>
      </p:grp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371598" y="14542512"/>
            <a:ext cx="13258798" cy="4524308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60960" tIns="243840" rIns="91433" bIns="91433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4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34 pt and is easily read up to 5 feet away.</a:t>
            </a:r>
          </a:p>
          <a:p>
            <a:pPr eaLnBrk="1" hangingPunct="1"/>
            <a:endParaRPr lang="en-US" sz="3400" dirty="0">
              <a:latin typeface="Calibri" pitchFamily="34" charset="0"/>
            </a:endParaRPr>
          </a:p>
          <a:p>
            <a:pPr eaLnBrk="1" hangingPunct="1"/>
            <a:r>
              <a:rPr lang="en-US" sz="34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400" b="1" dirty="0">
                <a:latin typeface="Calibri" pitchFamily="34" charset="0"/>
              </a:rPr>
              <a:t>Format Shape, Text Box, Autofit</a:t>
            </a:r>
            <a:r>
              <a:rPr lang="en-US" sz="34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r>
              <a:rPr lang="en-US" sz="3400" dirty="0">
                <a:latin typeface="Calibri" pitchFamily="34" charset="0"/>
              </a:rPr>
              <a:t>poster.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371599" y="13716000"/>
            <a:ext cx="13258799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7" tIns="0" rIns="45717" bIns="22859" rtlCol="0" anchor="ctr"/>
          <a:lstStyle/>
          <a:p>
            <a:pPr algn="ctr"/>
            <a:r>
              <a:rPr lang="en-US" sz="48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37" name="Text Box 192">
            <a:extLst>
              <a:ext uri="{FF2B5EF4-FFF2-40B4-BE49-F238E27FC236}">
                <a16:creationId xmlns:a16="http://schemas.microsoft.com/office/drawing/2014/main" id="{148C90E4-1FA8-4C96-AAAC-74175413A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6199" y="3931920"/>
            <a:ext cx="13258800" cy="3662534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60960" tIns="243840" rIns="91433" bIns="91433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Zoom out to 100% to preview how your layout, images, charts, and graphs will look on your printed poster..  When pasting graphs, charts, </a:t>
            </a:r>
            <a:r>
              <a:rPr lang="en-US" sz="3600" dirty="0" err="1">
                <a:latin typeface="Calibri" pitchFamily="34" charset="0"/>
              </a:rPr>
              <a:t>etc</a:t>
            </a:r>
            <a:r>
              <a:rPr lang="en-US" sz="3600" dirty="0">
                <a:latin typeface="Calibri" pitchFamily="34" charset="0"/>
              </a:rPr>
              <a:t>, the resolution is better if you do not paste as a picture.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26A63B2-49DF-403F-AEC0-A9E51D763C8A}"/>
              </a:ext>
            </a:extLst>
          </p:cNvPr>
          <p:cNvSpPr/>
          <p:nvPr/>
        </p:nvSpPr>
        <p:spPr>
          <a:xfrm>
            <a:off x="15316199" y="3200399"/>
            <a:ext cx="132588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0" rIns="45717" bIns="22859" rtlCol="0" anchor="ctr"/>
          <a:lstStyle/>
          <a:p>
            <a:pPr algn="ctr"/>
            <a:r>
              <a:rPr lang="en-US" sz="48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C4E7FD2-5D5B-4B47-A688-DC462209CDD8}"/>
              </a:ext>
            </a:extLst>
          </p:cNvPr>
          <p:cNvGrpSpPr>
            <a:grpSpLocks noChangeAspect="1"/>
          </p:cNvGrpSpPr>
          <p:nvPr/>
        </p:nvGrpSpPr>
        <p:grpSpPr>
          <a:xfrm>
            <a:off x="1341208" y="3172780"/>
            <a:ext cx="13289191" cy="9971719"/>
            <a:chOff x="5245632" y="4721983"/>
            <a:chExt cx="25312792" cy="1187721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96B4714-E203-46ED-9EC6-0A786F85C3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03520" y="4754880"/>
              <a:ext cx="25254904" cy="11844314"/>
            </a:xfrm>
            <a:prstGeom prst="rect">
              <a:avLst/>
            </a:prstGeom>
            <a:solidFill>
              <a:srgbClr val="FFFAE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3928" dirty="0">
                <a:solidFill>
                  <a:schemeClr val="tx1"/>
                </a:solidFill>
              </a:endParaRPr>
            </a:p>
            <a:p>
              <a:pPr algn="ctr"/>
              <a:endParaRPr lang="en-US" sz="3928" dirty="0">
                <a:solidFill>
                  <a:schemeClr val="tx1"/>
                </a:solidFill>
              </a:endParaRPr>
            </a:p>
            <a:p>
              <a:pPr algn="ctr"/>
              <a:endParaRPr lang="en-US" sz="3928" dirty="0">
                <a:solidFill>
                  <a:schemeClr val="tx1"/>
                </a:solidFill>
              </a:endParaRPr>
            </a:p>
            <a:p>
              <a:pPr algn="ctr"/>
              <a:endParaRPr lang="en-US" sz="3928" dirty="0">
                <a:solidFill>
                  <a:schemeClr val="tx1"/>
                </a:solidFill>
              </a:endParaRPr>
            </a:p>
            <a:p>
              <a:pPr algn="ctr"/>
              <a:endParaRPr lang="en-US" sz="3928" dirty="0">
                <a:solidFill>
                  <a:schemeClr val="tx1"/>
                </a:solidFill>
              </a:endParaRPr>
            </a:p>
            <a:p>
              <a:pPr algn="ctr"/>
              <a:endParaRPr lang="en-US" sz="3928" dirty="0">
                <a:solidFill>
                  <a:schemeClr val="tx1"/>
                </a:solidFill>
              </a:endParaRPr>
            </a:p>
            <a:p>
              <a:pPr algn="ctr"/>
              <a:endParaRPr lang="en-US" sz="3928" dirty="0">
                <a:solidFill>
                  <a:schemeClr val="tx1"/>
                </a:solidFill>
              </a:endParaRPr>
            </a:p>
            <a:p>
              <a:pPr algn="ctr"/>
              <a:endParaRPr lang="en-US" sz="3928" dirty="0">
                <a:solidFill>
                  <a:schemeClr val="tx1"/>
                </a:solidFill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Source: https://www.surgeryredesign.com/resources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078523A-694E-4FA6-BD61-2770A7259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45632" y="4721983"/>
              <a:ext cx="25254900" cy="11844314"/>
            </a:xfrm>
            <a:prstGeom prst="rect">
              <a:avLst/>
            </a:prstGeom>
            <a:ln>
              <a:solidFill>
                <a:srgbClr val="7F7F7F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7315</TotalTime>
  <Words>540</Words>
  <Application>Microsoft Office PowerPoint</Application>
  <PresentationFormat>Custom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Christa Stiles</cp:lastModifiedBy>
  <cp:revision>99</cp:revision>
  <cp:lastPrinted>2013-02-12T02:21:55Z</cp:lastPrinted>
  <dcterms:created xsi:type="dcterms:W3CDTF">2013-02-10T21:14:48Z</dcterms:created>
  <dcterms:modified xsi:type="dcterms:W3CDTF">2020-03-13T17:12:36Z</dcterms:modified>
</cp:coreProperties>
</file>