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</p:sldIdLst>
  <p:sldSz cx="27432000" cy="402336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672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76" autoAdjust="0"/>
  </p:normalViewPr>
  <p:slideViewPr>
    <p:cSldViewPr>
      <p:cViewPr>
        <p:scale>
          <a:sx n="14" d="100"/>
          <a:sy n="14" d="100"/>
        </p:scale>
        <p:origin x="2184" y="144"/>
      </p:cViewPr>
      <p:guideLst>
        <p:guide orient="horz" pos="12672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A-4024-9B8F-8CA5FE586B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A-4024-9B8F-8CA5FE586B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A-4024-9B8F-8CA5FE58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551219048"/>
        <c:axId val="551223312"/>
      </c:barChart>
      <c:catAx>
        <c:axId val="55121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23312"/>
        <c:crosses val="autoZero"/>
        <c:auto val="1"/>
        <c:lblAlgn val="ctr"/>
        <c:lblOffset val="100"/>
        <c:noMultiLvlLbl val="0"/>
      </c:catAx>
      <c:valAx>
        <c:axId val="55122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1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20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structions">
            <a:extLst>
              <a:ext uri="{FF2B5EF4-FFF2-40B4-BE49-F238E27FC236}">
                <a16:creationId xmlns:a16="http://schemas.microsoft.com/office/drawing/2014/main" id="{E5318330-C649-4F15-986C-A121C6CEB719}"/>
              </a:ext>
            </a:extLst>
          </p:cNvPr>
          <p:cNvSpPr/>
          <p:nvPr userDrawn="1"/>
        </p:nvSpPr>
        <p:spPr>
          <a:xfrm>
            <a:off x="-8420101" y="0"/>
            <a:ext cx="8001000" cy="402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274320" bIns="27432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6600" u="sng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6600" u="sng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44” high by 30”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4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6600" u="sng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6600" u="sng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6600" u="sng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sng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Margins: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All text, images, </a:t>
            </a:r>
            <a:r>
              <a:rPr kumimoji="0" lang="en-US" sz="4200" b="0" i="0" u="none" strike="noStrike" kern="1200" cap="none" spc="0" normalizeH="0" baseline="0" noProof="0" dirty="0" err="1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etc</a:t>
            </a: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should be 0.3” from the edge of the slide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500"/>
              </a:spcAft>
            </a:pP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sp>
        <p:nvSpPr>
          <p:cNvPr id="12" name="Instructions">
            <a:extLst>
              <a:ext uri="{FF2B5EF4-FFF2-40B4-BE49-F238E27FC236}">
                <a16:creationId xmlns:a16="http://schemas.microsoft.com/office/drawing/2014/main" id="{660633A9-9D0A-4EC1-A67C-3F931D53E465}"/>
              </a:ext>
            </a:extLst>
          </p:cNvPr>
          <p:cNvSpPr/>
          <p:nvPr userDrawn="1"/>
        </p:nvSpPr>
        <p:spPr>
          <a:xfrm>
            <a:off x="27851101" y="0"/>
            <a:ext cx="8001000" cy="402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228600" rIns="228600" bIns="22860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sng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Printing Your Poster: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Once your poster file is ready, visit </a:t>
            </a: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www.genigraphics.com</a:t>
            </a: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US and Canada:  1-800-790-4001</a:t>
            </a:r>
            <a:b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Email: info@genigraphics.com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sng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Tables, Graphs, and Charts:</a:t>
            </a:r>
          </a:p>
          <a:p>
            <a:pPr marL="0" marR="0" lvl="0" indent="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For tables/graphs/charts, the image quality is better if you do not paste them as a picture.</a:t>
            </a:r>
            <a:endParaRPr lang="en-US" sz="4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6600" u="sng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6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6600" u="sng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660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6600" u="sng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4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4200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4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</a:t>
            </a:r>
            <a:r>
              <a:rPr lang="en-US" sz="4200" baseline="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lselect</a:t>
            </a:r>
            <a:r>
              <a:rPr lang="en-US" sz="4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drop down in the Variants section on the right, then select the </a:t>
            </a:r>
            <a:r>
              <a:rPr lang="en-US" sz="4200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4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42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endParaRPr lang="en-US" sz="6600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93AB44-3922-4365-990D-8869710DF4CC}"/>
              </a:ext>
            </a:extLst>
          </p:cNvPr>
          <p:cNvSpPr/>
          <p:nvPr userDrawn="1"/>
        </p:nvSpPr>
        <p:spPr>
          <a:xfrm>
            <a:off x="26933236" y="0"/>
            <a:ext cx="498764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endParaRPr lang="en-US" sz="1227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BC974C-01E5-470A-A2DA-0A0BA9993869}"/>
              </a:ext>
            </a:extLst>
          </p:cNvPr>
          <p:cNvSpPr/>
          <p:nvPr userDrawn="1"/>
        </p:nvSpPr>
        <p:spPr>
          <a:xfrm>
            <a:off x="1" y="0"/>
            <a:ext cx="498764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endParaRPr lang="en-US" sz="1227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BCEE17-A286-4C91-9A64-0F96FB8ACECE}"/>
              </a:ext>
            </a:extLst>
          </p:cNvPr>
          <p:cNvSpPr/>
          <p:nvPr userDrawn="1"/>
        </p:nvSpPr>
        <p:spPr>
          <a:xfrm>
            <a:off x="0" y="0"/>
            <a:ext cx="27432000" cy="502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endParaRPr lang="en-US" sz="1227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9472285-0E49-47AB-A51B-1E662F7489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7076" t="7037" r="4784" b="61111"/>
          <a:stretch/>
        </p:blipFill>
        <p:spPr>
          <a:xfrm>
            <a:off x="28207998" y="26670000"/>
            <a:ext cx="7287206" cy="67818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32F158D-6596-4A6B-856B-D17E06DFD68E}"/>
              </a:ext>
            </a:extLst>
          </p:cNvPr>
          <p:cNvSpPr/>
          <p:nvPr userDrawn="1"/>
        </p:nvSpPr>
        <p:spPr>
          <a:xfrm>
            <a:off x="0" y="36652200"/>
            <a:ext cx="27431999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2471AF1-4F36-4026-B476-8F146E066B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833" y="39928800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4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3291840" y="588104"/>
            <a:ext cx="20848320" cy="242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4292" tIns="285730" rIns="114292" bIns="28573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6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 Provided By Genigraphics – 800.790.4001</a:t>
            </a:r>
          </a:p>
          <a:p>
            <a:pPr algn="ctr" eaLnBrk="1" hangingPunct="1"/>
            <a:r>
              <a:rPr lang="en-US" sz="6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572000" y="2970265"/>
            <a:ext cx="18288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4292" tIns="114292" rIns="114292" bIns="114292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Smith, MD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Jane Doe, PhD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Frederick Jones, MD, PhD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</a:p>
          <a:p>
            <a:pPr algn="ctr" eaLnBrk="1" hangingPunct="1"/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Affiliation, 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Center of Affiliation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E52927-BC81-4CB3-9D59-2F8370E22440}"/>
              </a:ext>
            </a:extLst>
          </p:cNvPr>
          <p:cNvGrpSpPr/>
          <p:nvPr/>
        </p:nvGrpSpPr>
        <p:grpSpPr>
          <a:xfrm>
            <a:off x="1097280" y="37124640"/>
            <a:ext cx="25237440" cy="2705016"/>
            <a:chOff x="1122219" y="30689553"/>
            <a:chExt cx="24785781" cy="2705016"/>
          </a:xfrm>
        </p:grpSpPr>
        <p:sp>
          <p:nvSpPr>
            <p:cNvPr id="24" name="TextBox 23"/>
            <p:cNvSpPr txBox="1"/>
            <p:nvPr/>
          </p:nvSpPr>
          <p:spPr>
            <a:xfrm>
              <a:off x="1122219" y="31432499"/>
              <a:ext cx="1930103" cy="190436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none" lIns="57146" tIns="28573" rIns="57146" bIns="28573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[name]</a:t>
              </a: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[organization]</a:t>
              </a: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[address]</a:t>
              </a: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[email]</a:t>
              </a:r>
            </a:p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[phone]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22220" y="30689553"/>
              <a:ext cx="1610516" cy="550147"/>
            </a:xfrm>
            <a:prstGeom prst="rect">
              <a:avLst/>
            </a:prstGeom>
            <a:noFill/>
          </p:spPr>
          <p:txBody>
            <a:bodyPr wrap="none" lIns="57146" tIns="28573" rIns="57146" bIns="28573" rtlCol="0">
              <a:spAutoFit/>
            </a:bodyPr>
            <a:lstStyle/>
            <a:p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Contact</a:t>
              </a:r>
              <a:endParaRPr lang="en-US" sz="3682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716000" y="31432501"/>
              <a:ext cx="12192000" cy="1962068"/>
            </a:xfrm>
            <a:prstGeom prst="rect">
              <a:avLst/>
            </a:prstGeom>
            <a:noFill/>
          </p:spPr>
          <p:txBody>
            <a:bodyPr wrap="square" lIns="57146" tIns="57146" rIns="57146" bIns="57146" numCol="1" spcCol="419070" rtlCol="0">
              <a:spAutoFit/>
            </a:bodyPr>
            <a:lstStyle/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285721" indent="-285721">
                <a:buFont typeface="+mj-lt"/>
                <a:buAutoNum type="arabicPeriod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16001" y="30689554"/>
              <a:ext cx="2282749" cy="550147"/>
            </a:xfrm>
            <a:prstGeom prst="rect">
              <a:avLst/>
            </a:prstGeom>
            <a:noFill/>
          </p:spPr>
          <p:txBody>
            <a:bodyPr wrap="none" lIns="57146" tIns="28573" rIns="57146" bIns="28573" rtlCol="0">
              <a:spAutoFit/>
            </a:bodyPr>
            <a:lstStyle/>
            <a:p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  <a:endParaRPr lang="en-US" sz="3682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18470880" y="32278320"/>
            <a:ext cx="7955280" cy="4247317"/>
          </a:xfrm>
          <a:prstGeom prst="rect">
            <a:avLst/>
          </a:prstGeom>
          <a:noFill/>
          <a:ln w="12700">
            <a:noFill/>
          </a:ln>
          <a:effectLst/>
        </p:spPr>
        <p:txBody>
          <a:bodyPr lIns="182880" tIns="457200" rIns="182880" bIns="457200" anchor="ctr" anchorCtr="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2454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Format Shape, Text Box, Autofit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and select the “Do Not Autofit” button.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8470880" y="31363920"/>
            <a:ext cx="795528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r>
              <a:rPr 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449982"/>
              </p:ext>
            </p:extLst>
          </p:nvPr>
        </p:nvGraphicFramePr>
        <p:xfrm>
          <a:off x="1097280" y="28163520"/>
          <a:ext cx="7955280" cy="72237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8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31966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76200" marR="76200" marT="28575" marB="2857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76200" marR="76200" marT="28575" marB="2857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76200" marR="76200" marT="28575" marB="2857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76200" marR="76200" marT="28575" marB="2857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800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790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4001</a:t>
                      </a:r>
                    </a:p>
                  </a:txBody>
                  <a:tcPr marL="76200" marR="76200" marT="28575" marB="2857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356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856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290</a:t>
                      </a:r>
                    </a:p>
                  </a:txBody>
                  <a:tcPr marL="76200" marR="76200" marT="28575" marB="285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228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134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238</a:t>
                      </a:r>
                    </a:p>
                  </a:txBody>
                  <a:tcPr marL="76200" marR="76200" marT="28575" marB="285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954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875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976</a:t>
                      </a:r>
                    </a:p>
                  </a:txBody>
                  <a:tcPr marL="76200" marR="76200" marT="28575" marB="2857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324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325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301</a:t>
                      </a:r>
                    </a:p>
                  </a:txBody>
                  <a:tcPr marL="76200" marR="76200" marT="28575" marB="2857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1966">
                <a:tc>
                  <a:txBody>
                    <a:bodyPr/>
                    <a:lstStyle/>
                    <a:p>
                      <a:r>
                        <a:rPr lang="en-US" sz="3200" b="1" dirty="0"/>
                        <a:t>Total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199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137</a:t>
                      </a:r>
                    </a:p>
                  </a:txBody>
                  <a:tcPr marL="76200" marR="76200" marT="28575" marB="285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186</a:t>
                      </a:r>
                    </a:p>
                  </a:txBody>
                  <a:tcPr marL="76200" marR="76200" marT="28575" marB="2857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18470880" y="21305520"/>
            <a:ext cx="7955280" cy="9641101"/>
          </a:xfrm>
          <a:prstGeom prst="rect">
            <a:avLst/>
          </a:prstGeom>
          <a:noFill/>
          <a:ln w="12700">
            <a:noFill/>
          </a:ln>
          <a:effectLst/>
        </p:spPr>
        <p:txBody>
          <a:bodyPr lIns="182880" tIns="457200" rIns="182880" bIns="457200" anchor="ctr" anchorCtr="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2454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 sure to check out our tips in the grey sidebars on changing the colors and layouts. </a:t>
            </a:r>
          </a:p>
          <a:p>
            <a:pPr eaLnBrk="1" hangingPunct="1">
              <a:spcAft>
                <a:spcPts val="2454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 also have how-to videos and tips on our website at www.Genigraphics.com</a:t>
            </a:r>
          </a:p>
          <a:p>
            <a:pPr eaLnBrk="1" hangingPunct="1">
              <a:spcAft>
                <a:spcPts val="2454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This text is Arial 36pt and is easily read up to 5 feet away on a 30x44 poster.  </a:t>
            </a:r>
          </a:p>
          <a:p>
            <a:pPr eaLnBrk="1" hangingPunct="1">
              <a:spcAft>
                <a:spcPts val="2454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change the font style of this text box: Click on the border once to highlight the entire text box, then select a different font or font size that suits you.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470880" y="20391120"/>
            <a:ext cx="795528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r>
              <a:rPr 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097280" y="21305520"/>
            <a:ext cx="7955280" cy="2400657"/>
          </a:xfrm>
          <a:prstGeom prst="rect">
            <a:avLst/>
          </a:prstGeom>
          <a:noFill/>
          <a:ln w="12700">
            <a:noFill/>
          </a:ln>
          <a:effectLst/>
        </p:spPr>
        <p:txBody>
          <a:bodyPr lIns="182880" tIns="457200" rIns="182880" bIns="4572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Click here to insert your Introduction text. Type it in or copy and paste from your Word document or other source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97280" y="20391120"/>
            <a:ext cx="795528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r>
              <a:rPr 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738360" y="20391120"/>
            <a:ext cx="795528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r>
              <a:rPr 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097280" y="35661600"/>
            <a:ext cx="4566948" cy="48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146" tIns="28573" rIns="57146" bIns="28573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Table 1.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Label in 28pt Arial.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548640" y="1463040"/>
            <a:ext cx="2743200" cy="2059024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46" tIns="28573" rIns="57146" bIns="28573" anchor="ctr"/>
          <a:lstStyle/>
          <a:p>
            <a:pPr algn="ctr" defTabSz="2742683"/>
            <a:r>
              <a:rPr lang="en-US" sz="1909" b="1" dirty="0">
                <a:latin typeface="Arial" panose="020B0604020202020204" pitchFamily="34" charset="0"/>
                <a:cs typeface="Arial" panose="020B0604020202020204" pitchFamily="34" charset="0"/>
              </a:rPr>
              <a:t>REPLACE THIS BOX WITH YOUR ORGANIZATION’S</a:t>
            </a:r>
          </a:p>
          <a:p>
            <a:pPr algn="ctr" defTabSz="2742683"/>
            <a:r>
              <a:rPr lang="en-US" sz="1909" b="1" dirty="0">
                <a:latin typeface="Arial" panose="020B0604020202020204" pitchFamily="34" charset="0"/>
                <a:cs typeface="Arial" panose="020B0604020202020204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24140160" y="1463040"/>
            <a:ext cx="2743200" cy="2059024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46" tIns="28573" rIns="57146" bIns="28573" anchor="ctr"/>
          <a:lstStyle/>
          <a:p>
            <a:pPr algn="ctr" defTabSz="2742683"/>
            <a:r>
              <a:rPr lang="en-US" sz="1909" b="1" dirty="0">
                <a:latin typeface="Arial" panose="020B0604020202020204" pitchFamily="34" charset="0"/>
                <a:cs typeface="Arial" panose="020B0604020202020204" pitchFamily="34" charset="0"/>
              </a:rPr>
              <a:t>REPLACE THIS BOX WITH YOUR ORGANIZATION’S</a:t>
            </a:r>
          </a:p>
          <a:p>
            <a:pPr algn="ctr" defTabSz="2742683"/>
            <a:r>
              <a:rPr lang="en-US" sz="1909" b="1" dirty="0">
                <a:latin typeface="Arial" panose="020B0604020202020204" pitchFamily="34" charset="0"/>
                <a:cs typeface="Arial" panose="020B0604020202020204" pitchFamily="34" charset="0"/>
              </a:rPr>
              <a:t>HIGH RESOLUTION LOGO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58DF7B3-0732-4276-B8B3-BBDA758DACE0}"/>
              </a:ext>
            </a:extLst>
          </p:cNvPr>
          <p:cNvGrpSpPr/>
          <p:nvPr/>
        </p:nvGrpSpPr>
        <p:grpSpPr>
          <a:xfrm>
            <a:off x="9752309" y="28346400"/>
            <a:ext cx="7955280" cy="7772399"/>
            <a:chOff x="18214089" y="15504163"/>
            <a:chExt cx="7980218" cy="8355128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BDE82497-42F6-495D-8190-57BD5FE8396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76221694"/>
                </p:ext>
              </p:extLst>
            </p:nvPr>
          </p:nvGraphicFramePr>
          <p:xfrm>
            <a:off x="18214089" y="15504163"/>
            <a:ext cx="7980218" cy="75590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8" name="Text Box 180">
              <a:extLst>
                <a:ext uri="{FF2B5EF4-FFF2-40B4-BE49-F238E27FC236}">
                  <a16:creationId xmlns:a16="http://schemas.microsoft.com/office/drawing/2014/main" id="{3E6F7697-C72E-4955-B736-A42649C20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59519" y="23334068"/>
              <a:ext cx="4633556" cy="525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7146" tIns="28573" rIns="57146" bIns="28573">
              <a:spAutoFit/>
            </a:bodyPr>
            <a:lstStyle>
              <a:lvl1pPr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Figure 1.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Label in 28pt Arial.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D7809B-9954-4916-9182-14CE8D5F9ED6}"/>
              </a:ext>
            </a:extLst>
          </p:cNvPr>
          <p:cNvGrpSpPr/>
          <p:nvPr/>
        </p:nvGrpSpPr>
        <p:grpSpPr>
          <a:xfrm>
            <a:off x="1136079" y="5577840"/>
            <a:ext cx="25317976" cy="14126511"/>
            <a:chOff x="1683429" y="5852161"/>
            <a:chExt cx="24489409" cy="1132121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96B4714-E203-46ED-9EC6-0A786F85C3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83429" y="5852161"/>
              <a:ext cx="24489409" cy="113212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4909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 your visual abstract here.</a:t>
              </a:r>
            </a:p>
            <a:p>
              <a:pPr algn="ctr"/>
              <a:endParaRPr lang="en-US" sz="490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90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90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90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90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90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90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078523A-694E-4FA6-BD61-2770A7259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12443" y="7024107"/>
              <a:ext cx="18278422" cy="851774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</p:pic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528D8E-5F92-4635-8923-CC6F17D361F7}"/>
              </a:ext>
            </a:extLst>
          </p:cNvPr>
          <p:cNvCxnSpPr>
            <a:cxnSpLocks/>
          </p:cNvCxnSpPr>
          <p:nvPr/>
        </p:nvCxnSpPr>
        <p:spPr>
          <a:xfrm>
            <a:off x="18514783" y="6248400"/>
            <a:ext cx="7895531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EA69B56-214E-4450-B369-B9D139B0CAED}"/>
              </a:ext>
            </a:extLst>
          </p:cNvPr>
          <p:cNvCxnSpPr>
            <a:cxnSpLocks/>
          </p:cNvCxnSpPr>
          <p:nvPr/>
        </p:nvCxnSpPr>
        <p:spPr>
          <a:xfrm flipH="1">
            <a:off x="1136079" y="6248400"/>
            <a:ext cx="79552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1ECBD6-946E-4A83-9B0E-E6C9322F05C8}"/>
              </a:ext>
            </a:extLst>
          </p:cNvPr>
          <p:cNvCxnSpPr>
            <a:cxnSpLocks/>
          </p:cNvCxnSpPr>
          <p:nvPr/>
        </p:nvCxnSpPr>
        <p:spPr>
          <a:xfrm flipV="1">
            <a:off x="2286000" y="5556190"/>
            <a:ext cx="0" cy="14148161"/>
          </a:xfrm>
          <a:prstGeom prst="straightConnector1">
            <a:avLst/>
          </a:prstGeom>
          <a:ln w="635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68CB2C0-9C49-4D1E-A601-E4EB396A7F26}"/>
              </a:ext>
            </a:extLst>
          </p:cNvPr>
          <p:cNvSpPr/>
          <p:nvPr/>
        </p:nvSpPr>
        <p:spPr>
          <a:xfrm>
            <a:off x="8747313" y="17954675"/>
            <a:ext cx="85004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Source: https://www.surgeryredesign.com/resources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512BC7-3E4B-4476-B5D5-9E12941AE81E}"/>
              </a:ext>
            </a:extLst>
          </p:cNvPr>
          <p:cNvSpPr txBox="1"/>
          <p:nvPr/>
        </p:nvSpPr>
        <p:spPr>
          <a:xfrm>
            <a:off x="4464164" y="18940770"/>
            <a:ext cx="1891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If you are creating your visual abstract in PowerPoint, the default widescreen slide size fits perfectly in this space</a:t>
            </a:r>
          </a:p>
        </p:txBody>
      </p:sp>
      <p:sp>
        <p:nvSpPr>
          <p:cNvPr id="46" name="Text Box 194">
            <a:extLst>
              <a:ext uri="{FF2B5EF4-FFF2-40B4-BE49-F238E27FC236}">
                <a16:creationId xmlns:a16="http://schemas.microsoft.com/office/drawing/2014/main" id="{A1BC4DF9-50A5-442A-AA51-A95BAB064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0" y="24688800"/>
            <a:ext cx="7955280" cy="3385542"/>
          </a:xfrm>
          <a:prstGeom prst="rect">
            <a:avLst/>
          </a:prstGeom>
          <a:noFill/>
          <a:ln w="12700">
            <a:noFill/>
          </a:ln>
          <a:effectLst/>
        </p:spPr>
        <p:txBody>
          <a:bodyPr lIns="182880" tIns="457200" rIns="182880" bIns="4572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This text is Arial 32pt and is easily read up to 5 feet away. To change the font style of this text box: Click on the border once to highlight the entire text box, then select a different font or font size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FF7275B-6873-4E66-9C6E-89A3CEED74F7}"/>
              </a:ext>
            </a:extLst>
          </p:cNvPr>
          <p:cNvSpPr/>
          <p:nvPr/>
        </p:nvSpPr>
        <p:spPr>
          <a:xfrm>
            <a:off x="1097280" y="23774400"/>
            <a:ext cx="795528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6" tIns="28573" rIns="57146" bIns="28573" rtlCol="0" anchor="ctr"/>
          <a:lstStyle/>
          <a:p>
            <a:pPr algn="ctr"/>
            <a:r>
              <a:rPr 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and Materials</a:t>
            </a:r>
          </a:p>
        </p:txBody>
      </p:sp>
      <p:sp>
        <p:nvSpPr>
          <p:cNvPr id="37" name="Text Box 193">
            <a:extLst>
              <a:ext uri="{FF2B5EF4-FFF2-40B4-BE49-F238E27FC236}">
                <a16:creationId xmlns:a16="http://schemas.microsoft.com/office/drawing/2014/main" id="{668EEAE7-964F-4E59-A02E-5A04D406B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2307" y="21305520"/>
            <a:ext cx="7955280" cy="6981398"/>
          </a:xfrm>
          <a:prstGeom prst="rect">
            <a:avLst/>
          </a:prstGeom>
          <a:noFill/>
          <a:ln w="12700">
            <a:noFill/>
          </a:ln>
          <a:effectLst/>
        </p:spPr>
        <p:txBody>
          <a:bodyPr lIns="182880" tIns="457200" rIns="182880" bIns="457200" anchor="ctr" anchorCtr="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2454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These text boxes will automatically re-size to your text. To turn off that feature, right click inside this box and go to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Format Shape, Text Box, Autofit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and select the “Do Not Autofit” radio button.</a:t>
            </a:r>
          </a:p>
          <a:p>
            <a:pPr eaLnBrk="1" hangingPunct="1">
              <a:spcAft>
                <a:spcPts val="2454"/>
              </a:spcAft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Be sure to ZOOM out to 100% to preview how your images, fonts, and layout will look on your poster.  </a:t>
            </a:r>
          </a:p>
          <a:p>
            <a:pPr eaLnBrk="1" hangingPunct="1">
              <a:spcAft>
                <a:spcPts val="2454"/>
              </a:spcAft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For tables, graphs, and charts, image quality is better if you do not paste them as a picture.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7422</TotalTime>
  <Words>457</Words>
  <Application>Microsoft Office PowerPoint</Application>
  <PresentationFormat>Custom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44x30</dc:title>
  <dc:creator>Jay Larson</dc:creator>
  <dc:description>Quality poster printing
www.genigraphics.com
1-800-790-4001</dc:description>
  <cp:lastModifiedBy>Christa Stiles</cp:lastModifiedBy>
  <cp:revision>110</cp:revision>
  <cp:lastPrinted>2013-02-12T02:21:55Z</cp:lastPrinted>
  <dcterms:created xsi:type="dcterms:W3CDTF">2013-02-10T21:14:48Z</dcterms:created>
  <dcterms:modified xsi:type="dcterms:W3CDTF">2020-02-15T19:02:16Z</dcterms:modified>
</cp:coreProperties>
</file>