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8404800" cy="19202400"/>
  <p:notesSz cx="7004050" cy="9290050"/>
  <p:defaultTextStyle>
    <a:defPPr>
      <a:defRPr lang="en-US"/>
    </a:defPPr>
    <a:lvl1pPr marL="0" algn="l" defTabSz="246778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3894" algn="l" defTabSz="246778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7784" algn="l" defTabSz="246778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1680" algn="l" defTabSz="246778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5571" algn="l" defTabSz="246778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69463" algn="l" defTabSz="246778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3354" algn="l" defTabSz="246778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37248" algn="l" defTabSz="246778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1143" algn="l" defTabSz="2467784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E1E1E1"/>
    <a:srgbClr val="F05421"/>
    <a:srgbClr val="DBDBDB"/>
    <a:srgbClr val="00446C"/>
    <a:srgbClr val="F67A26"/>
    <a:srgbClr val="E9321F"/>
    <a:srgbClr val="147EA6"/>
    <a:srgbClr val="147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99" autoAdjust="0"/>
    <p:restoredTop sz="94629" autoAdjust="0"/>
  </p:normalViewPr>
  <p:slideViewPr>
    <p:cSldViewPr>
      <p:cViewPr varScale="1">
        <p:scale>
          <a:sx n="30" d="100"/>
          <a:sy n="30" d="100"/>
        </p:scale>
        <p:origin x="490" y="67"/>
      </p:cViewPr>
      <p:guideLst>
        <p:guide orient="horz" pos="6048"/>
        <p:guide pos="12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a" userId="3442f1f8-424c-433c-9385-36d98bf720c5" providerId="ADAL" clId="{ADB4F114-C776-41FC-9A5F-3958895EEC7E}"/>
    <pc:docChg chg="custSel modSld modMainMaster">
      <pc:chgData name="Christa" userId="3442f1f8-424c-433c-9385-36d98bf720c5" providerId="ADAL" clId="{ADB4F114-C776-41FC-9A5F-3958895EEC7E}" dt="2023-09-01T21:32:34.069" v="25" actId="555"/>
      <pc:docMkLst>
        <pc:docMk/>
      </pc:docMkLst>
      <pc:sldChg chg="addSp delSp modSp mod">
        <pc:chgData name="Christa" userId="3442f1f8-424c-433c-9385-36d98bf720c5" providerId="ADAL" clId="{ADB4F114-C776-41FC-9A5F-3958895EEC7E}" dt="2023-09-01T21:32:34.069" v="25" actId="555"/>
        <pc:sldMkLst>
          <pc:docMk/>
          <pc:sldMk cId="2251251862" sldId="256"/>
        </pc:sldMkLst>
        <pc:spChg chg="mod">
          <ac:chgData name="Christa" userId="3442f1f8-424c-433c-9385-36d98bf720c5" providerId="ADAL" clId="{ADB4F114-C776-41FC-9A5F-3958895EEC7E}" dt="2023-09-01T21:30:49.355" v="2" actId="207"/>
          <ac:spMkLst>
            <pc:docMk/>
            <pc:sldMk cId="2251251862" sldId="256"/>
            <ac:spMk id="2" creationId="{54CF2019-5AFE-7D72-A09C-27C1839C1194}"/>
          </ac:spMkLst>
        </pc:spChg>
        <pc:spChg chg="mod">
          <ac:chgData name="Christa" userId="3442f1f8-424c-433c-9385-36d98bf720c5" providerId="ADAL" clId="{ADB4F114-C776-41FC-9A5F-3958895EEC7E}" dt="2023-09-01T21:32:34.069" v="25" actId="555"/>
          <ac:spMkLst>
            <pc:docMk/>
            <pc:sldMk cId="2251251862" sldId="256"/>
            <ac:spMk id="5" creationId="{00000000-0000-0000-0000-000000000000}"/>
          </ac:spMkLst>
        </pc:spChg>
        <pc:spChg chg="add mod">
          <ac:chgData name="Christa" userId="3442f1f8-424c-433c-9385-36d98bf720c5" providerId="ADAL" clId="{ADB4F114-C776-41FC-9A5F-3958895EEC7E}" dt="2023-09-01T21:32:34.069" v="25" actId="555"/>
          <ac:spMkLst>
            <pc:docMk/>
            <pc:sldMk cId="2251251862" sldId="256"/>
            <ac:spMk id="8" creationId="{F2687A19-C210-A599-4562-ACC9597C6ACF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10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11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12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13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14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15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24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25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26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27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30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32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33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34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35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36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37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45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51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52" creationId="{00000000-0000-0000-0000-000000000000}"/>
          </ac:spMkLst>
        </pc:spChg>
        <pc:spChg chg="del">
          <ac:chgData name="Christa" userId="3442f1f8-424c-433c-9385-36d98bf720c5" providerId="ADAL" clId="{ADB4F114-C776-41FC-9A5F-3958895EEC7E}" dt="2023-09-01T21:30:28.072" v="0" actId="478"/>
          <ac:spMkLst>
            <pc:docMk/>
            <pc:sldMk cId="2251251862" sldId="256"/>
            <ac:spMk id="53" creationId="{00000000-0000-0000-0000-000000000000}"/>
          </ac:spMkLst>
        </pc:spChg>
        <pc:graphicFrameChg chg="del">
          <ac:chgData name="Christa" userId="3442f1f8-424c-433c-9385-36d98bf720c5" providerId="ADAL" clId="{ADB4F114-C776-41FC-9A5F-3958895EEC7E}" dt="2023-09-01T21:30:28.072" v="0" actId="478"/>
          <ac:graphicFrameMkLst>
            <pc:docMk/>
            <pc:sldMk cId="2251251862" sldId="256"/>
            <ac:graphicFrameMk id="3" creationId="{00000000-0000-0000-0000-000000000000}"/>
          </ac:graphicFrameMkLst>
        </pc:graphicFrameChg>
        <pc:graphicFrameChg chg="del">
          <ac:chgData name="Christa" userId="3442f1f8-424c-433c-9385-36d98bf720c5" providerId="ADAL" clId="{ADB4F114-C776-41FC-9A5F-3958895EEC7E}" dt="2023-09-01T21:30:28.072" v="0" actId="478"/>
          <ac:graphicFrameMkLst>
            <pc:docMk/>
            <pc:sldMk cId="2251251862" sldId="256"/>
            <ac:graphicFrameMk id="44" creationId="{00000000-0000-0000-0000-000000000000}"/>
          </ac:graphicFrameMkLst>
        </pc:graphicFrameChg>
        <pc:picChg chg="del">
          <ac:chgData name="Christa" userId="3442f1f8-424c-433c-9385-36d98bf720c5" providerId="ADAL" clId="{ADB4F114-C776-41FC-9A5F-3958895EEC7E}" dt="2023-09-01T21:30:28.072" v="0" actId="478"/>
          <ac:picMkLst>
            <pc:docMk/>
            <pc:sldMk cId="2251251862" sldId="256"/>
            <ac:picMk id="49" creationId="{00000000-0000-0000-0000-000000000000}"/>
          </ac:picMkLst>
        </pc:picChg>
        <pc:picChg chg="del">
          <ac:chgData name="Christa" userId="3442f1f8-424c-433c-9385-36d98bf720c5" providerId="ADAL" clId="{ADB4F114-C776-41FC-9A5F-3958895EEC7E}" dt="2023-09-01T21:30:28.072" v="0" actId="478"/>
          <ac:picMkLst>
            <pc:docMk/>
            <pc:sldMk cId="2251251862" sldId="256"/>
            <ac:picMk id="50" creationId="{00000000-0000-0000-0000-000000000000}"/>
          </ac:picMkLst>
        </pc:picChg>
      </pc:sldChg>
      <pc:sldMasterChg chg="modSldLayout">
        <pc:chgData name="Christa" userId="3442f1f8-424c-433c-9385-36d98bf720c5" providerId="ADAL" clId="{ADB4F114-C776-41FC-9A5F-3958895EEC7E}" dt="2023-09-01T21:30:56.687" v="3" actId="478"/>
        <pc:sldMasterMkLst>
          <pc:docMk/>
          <pc:sldMasterMk cId="72322184" sldId="2147483648"/>
        </pc:sldMasterMkLst>
        <pc:sldLayoutChg chg="delSp mod">
          <pc:chgData name="Christa" userId="3442f1f8-424c-433c-9385-36d98bf720c5" providerId="ADAL" clId="{ADB4F114-C776-41FC-9A5F-3958895EEC7E}" dt="2023-09-01T21:30:56.687" v="3" actId="478"/>
          <pc:sldLayoutMkLst>
            <pc:docMk/>
            <pc:sldMasterMk cId="72322184" sldId="2147483648"/>
            <pc:sldLayoutMk cId="3812944807" sldId="2147483649"/>
          </pc:sldLayoutMkLst>
          <pc:spChg chg="del">
            <ac:chgData name="Christa" userId="3442f1f8-424c-433c-9385-36d98bf720c5" providerId="ADAL" clId="{ADB4F114-C776-41FC-9A5F-3958895EEC7E}" dt="2023-09-01T21:30:33.743" v="1" actId="478"/>
            <ac:spMkLst>
              <pc:docMk/>
              <pc:sldMasterMk cId="72322184" sldId="2147483648"/>
              <pc:sldLayoutMk cId="3812944807" sldId="2147483649"/>
              <ac:spMk id="18" creationId="{00000000-0000-0000-0000-000000000000}"/>
            </ac:spMkLst>
          </pc:spChg>
          <pc:picChg chg="del">
            <ac:chgData name="Christa" userId="3442f1f8-424c-433c-9385-36d98bf720c5" providerId="ADAL" clId="{ADB4F114-C776-41FC-9A5F-3958895EEC7E}" dt="2023-09-01T21:30:56.687" v="3" actId="478"/>
            <ac:picMkLst>
              <pc:docMk/>
              <pc:sldMasterMk cId="72322184" sldId="2147483648"/>
              <pc:sldLayoutMk cId="3812944807" sldId="2147483649"/>
              <ac:picMk id="2050" creationId="{F86A1F20-C121-1BD9-6423-73EBA5103B5A}"/>
            </ac:picMkLst>
          </pc:picChg>
        </pc:sldLayoutChg>
      </pc:sldMasterChg>
    </pc:docChg>
  </pc:docChgLst>
  <pc:docChgLst>
    <pc:chgData name="Christa" userId="3442f1f8-424c-433c-9385-36d98bf720c5" providerId="ADAL" clId="{95CEEB86-254B-48DA-9681-5B64CFDE752C}"/>
    <pc:docChg chg="modMainMaster">
      <pc:chgData name="Christa" userId="3442f1f8-424c-433c-9385-36d98bf720c5" providerId="ADAL" clId="{95CEEB86-254B-48DA-9681-5B64CFDE752C}" dt="2023-10-02T19:37:53.542" v="3" actId="20577"/>
      <pc:docMkLst>
        <pc:docMk/>
      </pc:docMkLst>
      <pc:sldMasterChg chg="modSldLayout">
        <pc:chgData name="Christa" userId="3442f1f8-424c-433c-9385-36d98bf720c5" providerId="ADAL" clId="{95CEEB86-254B-48DA-9681-5B64CFDE752C}" dt="2023-10-02T19:37:53.542" v="3" actId="20577"/>
        <pc:sldMasterMkLst>
          <pc:docMk/>
          <pc:sldMasterMk cId="72322184" sldId="2147483648"/>
        </pc:sldMasterMkLst>
        <pc:sldLayoutChg chg="modSp mod">
          <pc:chgData name="Christa" userId="3442f1f8-424c-433c-9385-36d98bf720c5" providerId="ADAL" clId="{95CEEB86-254B-48DA-9681-5B64CFDE752C}" dt="2023-10-02T19:37:53.542" v="3" actId="20577"/>
          <pc:sldLayoutMkLst>
            <pc:docMk/>
            <pc:sldMasterMk cId="72322184" sldId="2147483648"/>
            <pc:sldLayoutMk cId="3812944807" sldId="2147483649"/>
          </pc:sldLayoutMkLst>
          <pc:spChg chg="mod">
            <ac:chgData name="Christa" userId="3442f1f8-424c-433c-9385-36d98bf720c5" providerId="ADAL" clId="{95CEEB86-254B-48DA-9681-5B64CFDE752C}" dt="2023-10-02T19:37:53.542" v="3" actId="20577"/>
            <ac:spMkLst>
              <pc:docMk/>
              <pc:sldMasterMk cId="72322184" sldId="2147483648"/>
              <pc:sldLayoutMk cId="3812944807" sldId="2147483649"/>
              <ac:spMk id="11" creationId="{00000000-0000-0000-0000-000000000000}"/>
            </ac:spMkLst>
          </pc:spChg>
        </pc:sldLayoutChg>
      </pc:sldMasterChg>
    </pc:docChg>
  </pc:docChgLst>
  <pc:docChgLst>
    <pc:chgData name="Christa" userId="3442f1f8-424c-433c-9385-36d98bf720c5" providerId="ADAL" clId="{BB5E450E-E053-42B8-AA3D-FD093F0931FD}"/>
    <pc:docChg chg="modSld">
      <pc:chgData name="Christa" userId="3442f1f8-424c-433c-9385-36d98bf720c5" providerId="ADAL" clId="{BB5E450E-E053-42B8-AA3D-FD093F0931FD}" dt="2024-09-26T19:57:42.303" v="10" actId="20577"/>
      <pc:docMkLst>
        <pc:docMk/>
      </pc:docMkLst>
      <pc:sldChg chg="modSp mod">
        <pc:chgData name="Christa" userId="3442f1f8-424c-433c-9385-36d98bf720c5" providerId="ADAL" clId="{BB5E450E-E053-42B8-AA3D-FD093F0931FD}" dt="2024-09-26T19:57:42.303" v="10" actId="20577"/>
        <pc:sldMkLst>
          <pc:docMk/>
          <pc:sldMk cId="2251251862" sldId="256"/>
        </pc:sldMkLst>
        <pc:spChg chg="mod">
          <ac:chgData name="Christa" userId="3442f1f8-424c-433c-9385-36d98bf720c5" providerId="ADAL" clId="{BB5E450E-E053-42B8-AA3D-FD093F0931FD}" dt="2024-09-26T19:57:42.303" v="10" actId="20577"/>
          <ac:spMkLst>
            <pc:docMk/>
            <pc:sldMk cId="2251251862" sldId="256"/>
            <ac:spMk id="8" creationId="{F2687A19-C210-A599-4562-ACC9597C6AC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enigraphics.com/fileprep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38004750" y="0"/>
            <a:ext cx="400050" cy="19202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12" tIns="25708" rIns="51412" bIns="25708" rtlCol="0" anchor="ctr"/>
          <a:lstStyle/>
          <a:p>
            <a:pPr algn="ctr"/>
            <a:endParaRPr lang="en-US" sz="4288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400050" cy="19202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12" tIns="25708" rIns="51412" bIns="25708" rtlCol="0" anchor="ctr"/>
          <a:lstStyle/>
          <a:p>
            <a:pPr algn="ctr"/>
            <a:endParaRPr lang="en-US" sz="4288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38404800" cy="2400300"/>
          </a:xfrm>
          <a:prstGeom prst="rect">
            <a:avLst/>
          </a:prstGeom>
          <a:solidFill>
            <a:srgbClr val="F05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12" tIns="25708" rIns="51412" bIns="25708" rtlCol="0" anchor="ctr"/>
          <a:lstStyle/>
          <a:p>
            <a:pPr algn="ctr"/>
            <a:endParaRPr lang="en-US" sz="4288" dirty="0"/>
          </a:p>
        </p:txBody>
      </p:sp>
      <p:sp>
        <p:nvSpPr>
          <p:cNvPr id="11" name="Instructions"/>
          <p:cNvSpPr/>
          <p:nvPr userDrawn="1"/>
        </p:nvSpPr>
        <p:spPr>
          <a:xfrm>
            <a:off x="-6560820" y="0"/>
            <a:ext cx="6080760" cy="1920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31" tIns="128531" rIns="128531" bIns="12853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472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725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2800" dirty="0">
                <a:solidFill>
                  <a:srgbClr val="7F7F7F"/>
                </a:solidFill>
                <a:latin typeface="+mn-lt"/>
                <a:cs typeface="Calibri" panose="020F0502020204030204" pitchFamily="34" charset="0"/>
              </a:rPr>
              <a:t>This poster template is 18” high by 36” wide .</a:t>
            </a:r>
            <a:r>
              <a:rPr lang="en-US" sz="2800" baseline="0" dirty="0">
                <a:solidFill>
                  <a:srgbClr val="7F7F7F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7F7F7F"/>
                </a:solidFill>
                <a:latin typeface="+mn-lt"/>
                <a:cs typeface="Calibri" panose="020F0502020204030204" pitchFamily="34" charset="0"/>
              </a:rPr>
              <a:t>It can be used to print any poster with a 1:2 aspect ratio including 30x60, 36x72, 42x84, and 48x96. 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4725" dirty="0">
                <a:solidFill>
                  <a:srgbClr val="7F7F7F"/>
                </a:solidFill>
                <a:latin typeface="+mn-lt"/>
                <a:cs typeface="Calibri" panose="020F0502020204030204" pitchFamily="34" charset="0"/>
              </a:rPr>
              <a:t>Placeholders</a:t>
            </a:r>
            <a:r>
              <a:rPr sz="4725" dirty="0">
                <a:solidFill>
                  <a:srgbClr val="7F7F7F"/>
                </a:solidFill>
                <a:latin typeface="+mn-lt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472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725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72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351"/>
              </a:spcAft>
            </a:pPr>
            <a:b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38884860" y="0"/>
            <a:ext cx="6080760" cy="19202400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472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Need More Tips?</a:t>
              </a: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27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  <a:hlinkClick r:id="rId2"/>
                </a:rPr>
                <a:t>https://www.genigraphics.com/fileprep</a:t>
              </a:r>
              <a:endParaRPr lang="en-US" sz="27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472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72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72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725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472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45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5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6070" b="17857"/>
            <a:stretch/>
          </p:blipFill>
          <p:spPr>
            <a:xfrm>
              <a:off x="34281341" y="7837714"/>
              <a:ext cx="11904516" cy="95794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9495" y="18935700"/>
            <a:ext cx="4635256" cy="16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768986"/>
            <a:ext cx="34564320" cy="3200400"/>
          </a:xfrm>
          <a:prstGeom prst="rect">
            <a:avLst/>
          </a:prstGeom>
        </p:spPr>
        <p:txBody>
          <a:bodyPr vert="horz" lIns="282033" tIns="141018" rIns="282033" bIns="141018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4480563"/>
            <a:ext cx="34564320" cy="12672697"/>
          </a:xfrm>
          <a:prstGeom prst="rect">
            <a:avLst/>
          </a:prstGeom>
        </p:spPr>
        <p:txBody>
          <a:bodyPr vert="horz" lIns="282033" tIns="141018" rIns="282033" bIns="1410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20240" y="17797782"/>
            <a:ext cx="8961120" cy="1022350"/>
          </a:xfrm>
          <a:prstGeom prst="rect">
            <a:avLst/>
          </a:prstGeom>
        </p:spPr>
        <p:txBody>
          <a:bodyPr vert="horz" lIns="282033" tIns="141018" rIns="282033" bIns="141018" rtlCol="0" anchor="ctr"/>
          <a:lstStyle>
            <a:lvl1pPr algn="l">
              <a:defRPr sz="34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1640" y="17797782"/>
            <a:ext cx="12161520" cy="1022350"/>
          </a:xfrm>
          <a:prstGeom prst="rect">
            <a:avLst/>
          </a:prstGeom>
        </p:spPr>
        <p:txBody>
          <a:bodyPr vert="horz" lIns="282033" tIns="141018" rIns="282033" bIns="141018" rtlCol="0" anchor="ctr"/>
          <a:lstStyle>
            <a:lvl1pPr algn="ctr">
              <a:defRPr sz="34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3440" y="17797782"/>
            <a:ext cx="8961120" cy="1022350"/>
          </a:xfrm>
          <a:prstGeom prst="rect">
            <a:avLst/>
          </a:prstGeom>
        </p:spPr>
        <p:txBody>
          <a:bodyPr vert="horz" lIns="282033" tIns="141018" rIns="282033" bIns="141018" rtlCol="0" anchor="ctr"/>
          <a:lstStyle>
            <a:lvl1pPr algn="r">
              <a:defRPr sz="34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467784" rtl="0" eaLnBrk="1" latinLnBrk="0" hangingPunct="1">
        <a:spcBef>
          <a:spcPct val="0"/>
        </a:spcBef>
        <a:buNone/>
        <a:defRPr sz="44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061" indent="-257061" algn="l" defTabSz="2467784" rtl="0" eaLnBrk="1" latinLnBrk="0" hangingPunct="1">
        <a:spcBef>
          <a:spcPct val="20000"/>
        </a:spcBef>
        <a:buFont typeface="Arial" pitchFamily="34" charset="0"/>
        <a:buChar char="•"/>
        <a:defRPr sz="2013" kern="1200">
          <a:solidFill>
            <a:schemeClr val="tx1"/>
          </a:solidFill>
          <a:latin typeface="+mn-lt"/>
          <a:ea typeface="+mn-ea"/>
          <a:cs typeface="+mn-cs"/>
        </a:defRPr>
      </a:lvl1pPr>
      <a:lvl2pPr marL="514120" indent="-257061" algn="l" defTabSz="2467784" rtl="0" eaLnBrk="1" latinLnBrk="0" hangingPunct="1">
        <a:spcBef>
          <a:spcPct val="20000"/>
        </a:spcBef>
        <a:buFont typeface="Arial" pitchFamily="34" charset="0"/>
        <a:buChar char="–"/>
        <a:defRPr sz="2013" kern="1200">
          <a:solidFill>
            <a:schemeClr val="tx1"/>
          </a:solidFill>
          <a:latin typeface="+mn-lt"/>
          <a:ea typeface="+mn-ea"/>
          <a:cs typeface="+mn-cs"/>
        </a:defRPr>
      </a:lvl2pPr>
      <a:lvl3pPr marL="771184" indent="-257061" algn="l" defTabSz="2467784" rtl="0" eaLnBrk="1" latinLnBrk="0" hangingPunct="1">
        <a:spcBef>
          <a:spcPct val="20000"/>
        </a:spcBef>
        <a:buFont typeface="Arial" pitchFamily="34" charset="0"/>
        <a:buChar char="•"/>
        <a:defRPr sz="2013" kern="1200">
          <a:solidFill>
            <a:schemeClr val="tx1"/>
          </a:solidFill>
          <a:latin typeface="+mn-lt"/>
          <a:ea typeface="+mn-ea"/>
          <a:cs typeface="+mn-cs"/>
        </a:defRPr>
      </a:lvl3pPr>
      <a:lvl4pPr marL="1028243" indent="-257061" algn="l" defTabSz="2467784" rtl="0" eaLnBrk="1" latinLnBrk="0" hangingPunct="1">
        <a:spcBef>
          <a:spcPct val="20000"/>
        </a:spcBef>
        <a:buFont typeface="Arial" pitchFamily="34" charset="0"/>
        <a:buChar char="–"/>
        <a:defRPr sz="2013" kern="1200">
          <a:solidFill>
            <a:schemeClr val="tx1"/>
          </a:solidFill>
          <a:latin typeface="+mn-lt"/>
          <a:ea typeface="+mn-ea"/>
          <a:cs typeface="+mn-cs"/>
        </a:defRPr>
      </a:lvl4pPr>
      <a:lvl5pPr marL="1285306" indent="-257061" algn="l" defTabSz="2467784" rtl="0" eaLnBrk="1" latinLnBrk="0" hangingPunct="1">
        <a:spcBef>
          <a:spcPct val="20000"/>
        </a:spcBef>
        <a:buFont typeface="Arial" pitchFamily="34" charset="0"/>
        <a:buChar char="»"/>
        <a:defRPr sz="2013" kern="1200">
          <a:solidFill>
            <a:schemeClr val="tx1"/>
          </a:solidFill>
          <a:latin typeface="+mn-lt"/>
          <a:ea typeface="+mn-ea"/>
          <a:cs typeface="+mn-cs"/>
        </a:defRPr>
      </a:lvl5pPr>
      <a:lvl6pPr marL="6786409" indent="-616946" algn="l" defTabSz="2467784" rtl="0" eaLnBrk="1" latinLnBrk="0" hangingPunct="1">
        <a:spcBef>
          <a:spcPct val="20000"/>
        </a:spcBef>
        <a:buFont typeface="Arial" pitchFamily="34" charset="0"/>
        <a:buChar char="•"/>
        <a:defRPr sz="5513" kern="1200">
          <a:solidFill>
            <a:schemeClr val="tx1"/>
          </a:solidFill>
          <a:latin typeface="+mn-lt"/>
          <a:ea typeface="+mn-ea"/>
          <a:cs typeface="+mn-cs"/>
        </a:defRPr>
      </a:lvl6pPr>
      <a:lvl7pPr marL="8020302" indent="-616946" algn="l" defTabSz="2467784" rtl="0" eaLnBrk="1" latinLnBrk="0" hangingPunct="1">
        <a:spcBef>
          <a:spcPct val="20000"/>
        </a:spcBef>
        <a:buFont typeface="Arial" pitchFamily="34" charset="0"/>
        <a:buChar char="•"/>
        <a:defRPr sz="5513" kern="1200">
          <a:solidFill>
            <a:schemeClr val="tx1"/>
          </a:solidFill>
          <a:latin typeface="+mn-lt"/>
          <a:ea typeface="+mn-ea"/>
          <a:cs typeface="+mn-cs"/>
        </a:defRPr>
      </a:lvl7pPr>
      <a:lvl8pPr marL="9254195" indent="-616946" algn="l" defTabSz="2467784" rtl="0" eaLnBrk="1" latinLnBrk="0" hangingPunct="1">
        <a:spcBef>
          <a:spcPct val="20000"/>
        </a:spcBef>
        <a:buFont typeface="Arial" pitchFamily="34" charset="0"/>
        <a:buChar char="•"/>
        <a:defRPr sz="5513" kern="1200">
          <a:solidFill>
            <a:schemeClr val="tx1"/>
          </a:solidFill>
          <a:latin typeface="+mn-lt"/>
          <a:ea typeface="+mn-ea"/>
          <a:cs typeface="+mn-cs"/>
        </a:defRPr>
      </a:lvl8pPr>
      <a:lvl9pPr marL="10488086" indent="-616946" algn="l" defTabSz="2467784" rtl="0" eaLnBrk="1" latinLnBrk="0" hangingPunct="1">
        <a:spcBef>
          <a:spcPct val="20000"/>
        </a:spcBef>
        <a:buFont typeface="Arial" pitchFamily="34" charset="0"/>
        <a:buChar char="•"/>
        <a:defRPr sz="55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778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3894" algn="l" defTabSz="246778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7784" algn="l" defTabSz="246778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1680" algn="l" defTabSz="246778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5571" algn="l" defTabSz="246778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69463" algn="l" defTabSz="246778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3354" algn="l" defTabSz="246778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37248" algn="l" defTabSz="246778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1143" algn="l" defTabSz="2467784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4800600" y="6733"/>
            <a:ext cx="28803600" cy="1327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24" tIns="257061" rIns="102824" bIns="257061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5250" b="1" dirty="0">
                <a:solidFill>
                  <a:schemeClr val="bg1"/>
                </a:solidFill>
                <a:latin typeface="+mn-lt"/>
              </a:rPr>
              <a:t>Template Provided By Genigraphics – 800.790.4001 – 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4800600" y="1333500"/>
            <a:ext cx="288036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24" tIns="102824" rIns="102824" bIns="102824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bg1"/>
                </a:solidFill>
                <a:latin typeface="+mn-lt"/>
              </a:rPr>
              <a:t>John Smith, MD</a:t>
            </a:r>
            <a:r>
              <a:rPr lang="en-US" sz="3200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; Jane Doe, PhD</a:t>
            </a:r>
            <a:r>
              <a:rPr lang="en-US" sz="3200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; Frederick Jones, MD, PhD</a:t>
            </a:r>
            <a:r>
              <a:rPr lang="en-US" sz="3200" baseline="30000" dirty="0">
                <a:solidFill>
                  <a:schemeClr val="bg1"/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3200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University of Affiliation, </a:t>
            </a:r>
            <a:r>
              <a:rPr lang="en-US" sz="3200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825B85-E6B7-6D4B-1B20-941BEB14C7A9}"/>
              </a:ext>
            </a:extLst>
          </p:cNvPr>
          <p:cNvSpPr txBox="1"/>
          <p:nvPr/>
        </p:nvSpPr>
        <p:spPr>
          <a:xfrm>
            <a:off x="381000" y="184588"/>
            <a:ext cx="2743200" cy="2011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/>
              <a:t>LOGO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CF2019-5AFE-7D72-A09C-27C1839C1194}"/>
              </a:ext>
            </a:extLst>
          </p:cNvPr>
          <p:cNvSpPr txBox="1"/>
          <p:nvPr/>
        </p:nvSpPr>
        <p:spPr>
          <a:xfrm>
            <a:off x="6260432" y="18694569"/>
            <a:ext cx="25883936" cy="507831"/>
          </a:xfrm>
          <a:prstGeom prst="rect">
            <a:avLst/>
          </a:prstGeom>
          <a:noFill/>
        </p:spPr>
        <p:txBody>
          <a:bodyPr wrap="square" bIns="182880">
            <a:spAutoFit/>
          </a:bodyPr>
          <a:lstStyle/>
          <a:p>
            <a:pPr algn="ctr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presentation is the intellectual property of the author/presenter. Contact them at &lt;&lt;your email address&gt;&gt; for permission to reprint and/or distribute.</a:t>
            </a:r>
            <a:endParaRPr lang="en-US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687A19-C210-A599-4562-ACC9597C6ACF}"/>
              </a:ext>
            </a:extLst>
          </p:cNvPr>
          <p:cNvSpPr txBox="1"/>
          <p:nvPr/>
        </p:nvSpPr>
        <p:spPr>
          <a:xfrm>
            <a:off x="28980766" y="1256407"/>
            <a:ext cx="904303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marR="0" algn="r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 Antonio Breast Cancer Symposium</a:t>
            </a:r>
          </a:p>
          <a:p>
            <a:pPr marL="914400" marR="0" algn="r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December 10-13, 2024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4393</TotalTime>
  <Words>76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24x48</dc:title>
  <dc:creator>Jay Larson</dc:creator>
  <dc:description>Quality poster printing
www.genigraphics.com
1-800-790-4001</dc:description>
  <cp:lastModifiedBy>Christa</cp:lastModifiedBy>
  <cp:revision>108</cp:revision>
  <cp:lastPrinted>2013-02-12T02:21:55Z</cp:lastPrinted>
  <dcterms:created xsi:type="dcterms:W3CDTF">2013-02-10T21:14:48Z</dcterms:created>
  <dcterms:modified xsi:type="dcterms:W3CDTF">2024-09-26T19:57:50Z</dcterms:modified>
</cp:coreProperties>
</file>