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438912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 userDrawn="1">
          <p15:clr>
            <a:srgbClr val="A4A3A4"/>
          </p15:clr>
        </p15:guide>
        <p15:guide id="2" orient="horz" pos="5632" userDrawn="1">
          <p15:clr>
            <a:srgbClr val="A4A3A4"/>
          </p15:clr>
        </p15:guide>
        <p15:guide id="3" orient="horz" pos="3533" userDrawn="1">
          <p15:clr>
            <a:srgbClr val="A4A3A4"/>
          </p15:clr>
        </p15:guide>
        <p15:guide id="4" orient="horz" pos="6246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92" userDrawn="1">
          <p15:clr>
            <a:srgbClr val="A4A3A4"/>
          </p15:clr>
        </p15:guide>
        <p15:guide id="8" pos="13584" userDrawn="1">
          <p15:clr>
            <a:srgbClr val="A4A3A4"/>
          </p15:clr>
        </p15:guide>
        <p15:guide id="9" pos="14064" userDrawn="1">
          <p15:clr>
            <a:srgbClr val="A4A3A4"/>
          </p15:clr>
        </p15:guide>
        <p15:guide id="10" pos="20256" userDrawn="1">
          <p15:clr>
            <a:srgbClr val="A4A3A4"/>
          </p15:clr>
        </p15:guide>
        <p15:guide id="11" pos="20736" userDrawn="1">
          <p15:clr>
            <a:srgbClr val="A4A3A4"/>
          </p15:clr>
        </p15:guide>
        <p15:guide id="12" pos="26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ncer Foutz" initials="SF" lastIdx="1" clrIdx="0">
    <p:extLst>
      <p:ext uri="{19B8F6BF-5375-455C-9EA6-DF929625EA0E}">
        <p15:presenceInfo xmlns:p15="http://schemas.microsoft.com/office/powerpoint/2012/main" userId="b31823c47c49a1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20"/>
    <a:srgbClr val="99FFCC"/>
    <a:srgbClr val="FF9933"/>
    <a:srgbClr val="FF99FF"/>
    <a:srgbClr val="E7FFF9"/>
    <a:srgbClr val="EAEAEA"/>
    <a:srgbClr val="BF88E8"/>
    <a:srgbClr val="FFFF99"/>
    <a:srgbClr val="99FF66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60" autoAdjust="0"/>
    <p:restoredTop sz="99803" autoAdjust="0"/>
  </p:normalViewPr>
  <p:slideViewPr>
    <p:cSldViewPr>
      <p:cViewPr>
        <p:scale>
          <a:sx n="112" d="100"/>
          <a:sy n="112" d="100"/>
        </p:scale>
        <p:origin x="78" y="78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84"/>
        <p:guide pos="14064"/>
        <p:guide pos="20256"/>
        <p:guide pos="20736"/>
        <p:guide pos="26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82" y="-84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0265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t" anchorCtr="0" compatLnSpc="1">
            <a:prstTxWarp prst="textNoShape">
              <a:avLst/>
            </a:prstTxWarp>
          </a:bodyPr>
          <a:lstStyle>
            <a:lvl1pPr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7327" y="1"/>
            <a:ext cx="3235856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t" anchorCtr="0" compatLnSpc="1">
            <a:prstTxWarp prst="textNoShape">
              <a:avLst/>
            </a:prstTxWarp>
          </a:bodyPr>
          <a:lstStyle>
            <a:lvl1pPr algn="r"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685"/>
            <a:ext cx="3160265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b" anchorCtr="0" compatLnSpc="1">
            <a:prstTxWarp prst="textNoShape">
              <a:avLst/>
            </a:prstTxWarp>
          </a:bodyPr>
          <a:lstStyle>
            <a:lvl1pPr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7327" y="9120685"/>
            <a:ext cx="3235856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b" anchorCtr="0" compatLnSpc="1">
            <a:prstTxWarp prst="textNoShape">
              <a:avLst/>
            </a:prstTxWarp>
          </a:bodyPr>
          <a:lstStyle>
            <a:lvl1pPr algn="r" defTabSz="928608">
              <a:defRPr sz="1200"/>
            </a:lvl1pPr>
          </a:lstStyle>
          <a:p>
            <a:pPr>
              <a:defRPr/>
            </a:pPr>
            <a:fld id="{40738C01-4092-4346-9BC7-4633ED0A4F9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855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0265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t" anchorCtr="0" compatLnSpc="1">
            <a:prstTxWarp prst="textNoShape">
              <a:avLst/>
            </a:prstTxWarp>
          </a:bodyPr>
          <a:lstStyle>
            <a:lvl1pPr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07327" y="1"/>
            <a:ext cx="3235856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t" anchorCtr="0" compatLnSpc="1">
            <a:prstTxWarp prst="textNoShape">
              <a:avLst/>
            </a:prstTxWarp>
          </a:bodyPr>
          <a:lstStyle>
            <a:lvl1pPr algn="r"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3013" y="719138"/>
            <a:ext cx="4784725" cy="3589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063" y="4595750"/>
            <a:ext cx="5369834" cy="431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685"/>
            <a:ext cx="3160265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b" anchorCtr="0" compatLnSpc="1">
            <a:prstTxWarp prst="textNoShape">
              <a:avLst/>
            </a:prstTxWarp>
          </a:bodyPr>
          <a:lstStyle>
            <a:lvl1pPr defTabSz="928608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07327" y="9120685"/>
            <a:ext cx="3235856" cy="5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2" tIns="46346" rIns="92692" bIns="46346" numCol="1" anchor="b" anchorCtr="0" compatLnSpc="1">
            <a:prstTxWarp prst="textNoShape">
              <a:avLst/>
            </a:prstTxWarp>
          </a:bodyPr>
          <a:lstStyle>
            <a:lvl1pPr algn="r" defTabSz="928608">
              <a:defRPr sz="1200"/>
            </a:lvl1pPr>
          </a:lstStyle>
          <a:p>
            <a:pPr>
              <a:defRPr/>
            </a:pPr>
            <a:fld id="{0451C0CF-2C69-45B9-AEA7-CBB73CAAFC5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882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08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153024" indent="-58856" defTabSz="928608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235422" indent="-47085" defTabSz="928608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329590" indent="-47085" defTabSz="928608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423759" indent="-47085" defTabSz="928608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517928" indent="-47085" defTabSz="92860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612097" indent="-47085" defTabSz="92860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706265" indent="-47085" defTabSz="92860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800434" indent="-47085" defTabSz="92860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10ED22-0DF7-4044-BC24-A7093C5A2242}" type="slidenum">
              <a:rPr lang="en-AU" sz="1200"/>
              <a:pPr/>
              <a:t>1</a:t>
            </a:fld>
            <a:endParaRPr lang="en-AU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719138"/>
            <a:ext cx="4784725" cy="35893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747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4" y="2925763"/>
            <a:ext cx="373030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4" y="9509127"/>
            <a:ext cx="37303075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29992640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defTabSz="4267200">
              <a:defRPr sz="6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9" y="29992640"/>
            <a:ext cx="1390332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ctr" defTabSz="4267200">
              <a:defRPr sz="6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92640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r" defTabSz="4267200">
              <a:defRPr sz="6500"/>
            </a:lvl1pPr>
          </a:lstStyle>
          <a:p>
            <a:pPr>
              <a:defRPr/>
            </a:pPr>
            <a:fld id="{AA6A8810-3E76-4D9E-9E22-085953813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743200" y="300212"/>
            <a:ext cx="38404800" cy="182921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  <a:effectLst/>
        </p:spPr>
        <p:txBody>
          <a:bodyPr wrap="square" lIns="540000" tIns="540000" rIns="540000" bIns="540000">
            <a:spAutoFit/>
          </a:bodyPr>
          <a:lstStyle>
            <a:lvl1pPr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AU" sz="4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30064" y="2434691"/>
            <a:ext cx="26746200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Author names (last author usually the advisor)</a:t>
            </a:r>
          </a:p>
          <a:p>
            <a:pPr algn="ctr"/>
            <a:r>
              <a:rPr lang="en-US" sz="3600" baseline="30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Affiliation: such as Touro University Nevada College of Osteopathic Medicine, Henderson, NV; Use superscripts with the authors if there are multiple affiliations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624070" y="1953305"/>
            <a:ext cx="30441900" cy="105231"/>
          </a:xfrm>
          <a:prstGeom prst="rect">
            <a:avLst/>
          </a:prstGeom>
          <a:solidFill>
            <a:srgbClr val="F8BF20"/>
          </a:solidFill>
          <a:ln w="9525" cap="flat" cmpd="sng" algn="ctr">
            <a:solidFill>
              <a:srgbClr val="F8BF2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53466B-0892-4A3E-8534-C507FDA85DFD}"/>
              </a:ext>
            </a:extLst>
          </p:cNvPr>
          <p:cNvGrpSpPr/>
          <p:nvPr/>
        </p:nvGrpSpPr>
        <p:grpSpPr>
          <a:xfrm>
            <a:off x="30556200" y="27879777"/>
            <a:ext cx="12344400" cy="4343400"/>
            <a:chOff x="30632400" y="27736800"/>
            <a:chExt cx="12344400" cy="4343400"/>
          </a:xfrm>
        </p:grpSpPr>
        <p:sp>
          <p:nvSpPr>
            <p:cNvPr id="2072" name="Rectangle 150"/>
            <p:cNvSpPr>
              <a:spLocks noChangeArrowheads="1"/>
            </p:cNvSpPr>
            <p:nvPr/>
          </p:nvSpPr>
          <p:spPr bwMode="auto">
            <a:xfrm>
              <a:off x="30632400" y="28575000"/>
              <a:ext cx="12344400" cy="3505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0" tIns="360000" rIns="360000" bIns="360000"/>
            <a:lstStyle/>
            <a:p>
              <a:pPr marL="381000" indent="-381000" eaLnBrk="1" hangingPunct="1">
                <a:spcBef>
                  <a:spcPts val="0"/>
                </a:spcBef>
                <a:defRPr/>
              </a:pP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632400" y="27736800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Acknowledgments / References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098" y="495223"/>
            <a:ext cx="3597972" cy="143918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4325600" y="4435478"/>
            <a:ext cx="15087600" cy="8229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 of Data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2BA505D-4F90-47CB-B994-F236459F700E}"/>
              </a:ext>
            </a:extLst>
          </p:cNvPr>
          <p:cNvGrpSpPr/>
          <p:nvPr/>
        </p:nvGrpSpPr>
        <p:grpSpPr>
          <a:xfrm>
            <a:off x="30556200" y="10751445"/>
            <a:ext cx="12344400" cy="16709232"/>
            <a:chOff x="30632400" y="10608468"/>
            <a:chExt cx="12344400" cy="16709232"/>
          </a:xfrm>
        </p:grpSpPr>
        <p:sp>
          <p:nvSpPr>
            <p:cNvPr id="2070" name="Rectangle 146"/>
            <p:cNvSpPr>
              <a:spLocks noChangeArrowheads="1"/>
            </p:cNvSpPr>
            <p:nvPr/>
          </p:nvSpPr>
          <p:spPr bwMode="auto">
            <a:xfrm>
              <a:off x="30632400" y="11416539"/>
              <a:ext cx="12344400" cy="159011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0" tIns="360000" rIns="360000" bIns="360000"/>
            <a:lstStyle/>
            <a:p>
              <a:endParaRPr lang="en-US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632400" y="10608468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Discussion / Conclusion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E5FBA6-ABB7-4CD1-99B1-062FA06BC3CD}"/>
              </a:ext>
            </a:extLst>
          </p:cNvPr>
          <p:cNvGrpSpPr/>
          <p:nvPr/>
        </p:nvGrpSpPr>
        <p:grpSpPr>
          <a:xfrm>
            <a:off x="30556200" y="4435478"/>
            <a:ext cx="12344400" cy="6318344"/>
            <a:chOff x="30632400" y="4292501"/>
            <a:chExt cx="12344400" cy="6318344"/>
          </a:xfrm>
        </p:grpSpPr>
        <p:sp>
          <p:nvSpPr>
            <p:cNvPr id="39" name="Rectangle 144"/>
            <p:cNvSpPr>
              <a:spLocks noChangeArrowheads="1"/>
            </p:cNvSpPr>
            <p:nvPr/>
          </p:nvSpPr>
          <p:spPr bwMode="auto">
            <a:xfrm>
              <a:off x="30632400" y="5131468"/>
              <a:ext cx="12344400" cy="54793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0" tIns="360000" rIns="360000" bIns="360000"/>
            <a:lstStyle/>
            <a:p>
              <a:pPr marL="381000" indent="-381000">
                <a:spcBef>
                  <a:spcPct val="50000"/>
                </a:spcBef>
                <a:defRPr/>
              </a:pPr>
              <a:endParaRPr lang="en-GB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632400" y="4292501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Results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799C9D9-3A98-4C29-AEAE-ADAAAE2502D6}"/>
              </a:ext>
            </a:extLst>
          </p:cNvPr>
          <p:cNvGrpSpPr/>
          <p:nvPr/>
        </p:nvGrpSpPr>
        <p:grpSpPr>
          <a:xfrm>
            <a:off x="838200" y="12693853"/>
            <a:ext cx="12344400" cy="8891270"/>
            <a:chOff x="914400" y="12550876"/>
            <a:chExt cx="12344400" cy="88912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63C5D9-5598-4A13-8F09-A9A434592D7E}"/>
                </a:ext>
              </a:extLst>
            </p:cNvPr>
            <p:cNvSpPr txBox="1"/>
            <p:nvPr/>
          </p:nvSpPr>
          <p:spPr>
            <a:xfrm>
              <a:off x="914400" y="13395426"/>
              <a:ext cx="12344400" cy="8046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14400" y="12550876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Background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9B25872-7D46-4AC6-B0B5-6A30EF6B13FE}"/>
              </a:ext>
            </a:extLst>
          </p:cNvPr>
          <p:cNvGrpSpPr/>
          <p:nvPr/>
        </p:nvGrpSpPr>
        <p:grpSpPr>
          <a:xfrm>
            <a:off x="838200" y="4400842"/>
            <a:ext cx="12344400" cy="8293011"/>
            <a:chOff x="914400" y="4257865"/>
            <a:chExt cx="12344400" cy="8293011"/>
          </a:xfrm>
        </p:grpSpPr>
        <p:sp>
          <p:nvSpPr>
            <p:cNvPr id="2056" name="Rectangle 19"/>
            <p:cNvSpPr>
              <a:spLocks noChangeArrowheads="1"/>
            </p:cNvSpPr>
            <p:nvPr/>
          </p:nvSpPr>
          <p:spPr bwMode="auto">
            <a:xfrm>
              <a:off x="914400" y="5096832"/>
              <a:ext cx="12344400" cy="74540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F8BF2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4400" y="4257865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Abstract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1880E37-FC28-4E7D-870C-C96EC0B572E6}"/>
              </a:ext>
            </a:extLst>
          </p:cNvPr>
          <p:cNvGrpSpPr/>
          <p:nvPr/>
        </p:nvGrpSpPr>
        <p:grpSpPr>
          <a:xfrm>
            <a:off x="838200" y="21608950"/>
            <a:ext cx="12344400" cy="10614227"/>
            <a:chOff x="914400" y="21465973"/>
            <a:chExt cx="12344400" cy="10614227"/>
          </a:xfrm>
        </p:grpSpPr>
        <p:sp>
          <p:nvSpPr>
            <p:cNvPr id="2051" name="Rectangle 31"/>
            <p:cNvSpPr>
              <a:spLocks noChangeArrowheads="1"/>
            </p:cNvSpPr>
            <p:nvPr/>
          </p:nvSpPr>
          <p:spPr bwMode="auto">
            <a:xfrm>
              <a:off x="914400" y="22267162"/>
              <a:ext cx="12344400" cy="98130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0" tIns="360000" rIns="360000" bIns="360000"/>
            <a:lstStyle/>
            <a:p>
              <a:pPr>
                <a:spcBef>
                  <a:spcPct val="50000"/>
                </a:spcBef>
                <a:defRPr/>
              </a:pPr>
              <a:endParaRPr lang="en-GB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400" y="21465973"/>
              <a:ext cx="12344400" cy="8229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Methods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C013565-C8E6-4BCA-A0EC-ED872CFFCEE3}"/>
              </a:ext>
            </a:extLst>
          </p:cNvPr>
          <p:cNvGrpSpPr/>
          <p:nvPr/>
        </p:nvGrpSpPr>
        <p:grpSpPr>
          <a:xfrm>
            <a:off x="14325600" y="25394806"/>
            <a:ext cx="15087600" cy="6828371"/>
            <a:chOff x="14401800" y="25251829"/>
            <a:chExt cx="15087600" cy="6828371"/>
          </a:xfrm>
        </p:grpSpPr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14401800" y="25251829"/>
              <a:ext cx="15087600" cy="68283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F8BF2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401800" y="25251829"/>
              <a:ext cx="15087600" cy="822960"/>
            </a:xfrm>
            <a:prstGeom prst="rect">
              <a:avLst/>
            </a:prstGeom>
            <a:solidFill>
              <a:srgbClr val="F8BF20"/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Figure or table heading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E260A58-6948-45BE-8586-C569AED04DFD}"/>
              </a:ext>
            </a:extLst>
          </p:cNvPr>
          <p:cNvGrpSpPr/>
          <p:nvPr/>
        </p:nvGrpSpPr>
        <p:grpSpPr>
          <a:xfrm>
            <a:off x="14325600" y="18605151"/>
            <a:ext cx="15087600" cy="6671739"/>
            <a:chOff x="14401800" y="18462174"/>
            <a:chExt cx="15087600" cy="6671739"/>
          </a:xfrm>
        </p:grpSpPr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14401800" y="19235499"/>
              <a:ext cx="15087600" cy="58984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F8BF2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401800" y="18462174"/>
              <a:ext cx="15087600" cy="822960"/>
            </a:xfrm>
            <a:prstGeom prst="rect">
              <a:avLst/>
            </a:prstGeom>
            <a:solidFill>
              <a:srgbClr val="F8BF20"/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Figure or table heading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679ACBE-5095-44DB-8793-86212913CB9D}"/>
              </a:ext>
            </a:extLst>
          </p:cNvPr>
          <p:cNvGrpSpPr/>
          <p:nvPr/>
        </p:nvGrpSpPr>
        <p:grpSpPr>
          <a:xfrm>
            <a:off x="14325600" y="10751445"/>
            <a:ext cx="15087600" cy="7735790"/>
            <a:chOff x="14401800" y="10608468"/>
            <a:chExt cx="15087600" cy="7735790"/>
          </a:xfrm>
        </p:grpSpPr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14401800" y="11410058"/>
              <a:ext cx="15087600" cy="693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F8BF2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401800" y="10608468"/>
              <a:ext cx="15087600" cy="822960"/>
            </a:xfrm>
            <a:prstGeom prst="rect">
              <a:avLst/>
            </a:prstGeom>
            <a:solidFill>
              <a:srgbClr val="F8BF20"/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Figure or table heading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9206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35315</TotalTime>
  <Words>63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Christa Stiles</cp:lastModifiedBy>
  <cp:revision>687</cp:revision>
  <cp:lastPrinted>2014-04-26T05:18:38Z</cp:lastPrinted>
  <dcterms:created xsi:type="dcterms:W3CDTF">1997-10-24T05:44:18Z</dcterms:created>
  <dcterms:modified xsi:type="dcterms:W3CDTF">2021-02-08T23:20:34Z</dcterms:modified>
  <cp:category>templates for scientific poster</cp:category>
</cp:coreProperties>
</file>