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9">
          <p15:clr>
            <a:srgbClr val="A4A3A4"/>
          </p15:clr>
        </p15:guide>
        <p15:guide id="2" pos="8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82F"/>
    <a:srgbClr val="005172"/>
    <a:srgbClr val="F5AB2A"/>
    <a:srgbClr val="FFAA4A"/>
    <a:srgbClr val="FFB902"/>
    <a:srgbClr val="FFA60A"/>
    <a:srgbClr val="FFD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58" d="100"/>
          <a:sy n="58" d="100"/>
        </p:scale>
        <p:origin x="438" y="72"/>
      </p:cViewPr>
      <p:guideLst>
        <p:guide orient="horz" pos="3999"/>
        <p:guide pos="8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B576-211A-E04F-AA2E-B9C0824A486F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9EC1-4582-2F40-BCE2-90C0CE3C1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67666"/>
          </a:xfrm>
          <a:prstGeom prst="rect">
            <a:avLst/>
          </a:prstGeom>
          <a:solidFill>
            <a:srgbClr val="0051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71083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Poster Headline Goes Here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Names of authors on this line – 12 </a:t>
            </a:r>
            <a:r>
              <a:rPr lang="en-US" sz="1200" dirty="0" err="1" smtClean="0">
                <a:solidFill>
                  <a:schemeClr val="bg1"/>
                </a:solidFill>
              </a:rPr>
              <a:t>pt</a:t>
            </a:r>
            <a:r>
              <a:rPr lang="en-US" sz="1200" dirty="0" smtClean="0">
                <a:solidFill>
                  <a:schemeClr val="bg1"/>
                </a:solidFill>
              </a:rPr>
              <a:t> type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Institutions/universities for each author goes on this line – 10 </a:t>
            </a:r>
            <a:r>
              <a:rPr lang="en-US" sz="1000" dirty="0" err="1" smtClean="0">
                <a:solidFill>
                  <a:schemeClr val="bg1"/>
                </a:solidFill>
              </a:rPr>
              <a:t>pt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1" y="225547"/>
            <a:ext cx="1340038" cy="5290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13864"/>
            <a:ext cx="9144000" cy="244136"/>
          </a:xfrm>
          <a:prstGeom prst="rect">
            <a:avLst/>
          </a:prstGeom>
          <a:solidFill>
            <a:srgbClr val="FDC8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6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D1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eurie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eurie creative</dc:creator>
  <cp:lastModifiedBy>Cheryl Vanier</cp:lastModifiedBy>
  <cp:revision>9</cp:revision>
  <dcterms:created xsi:type="dcterms:W3CDTF">2009-10-27T16:57:04Z</dcterms:created>
  <dcterms:modified xsi:type="dcterms:W3CDTF">2020-01-27T21:56:29Z</dcterms:modified>
</cp:coreProperties>
</file>